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39"/>
  </p:notesMasterIdLst>
  <p:sldIdLst>
    <p:sldId id="256" r:id="rId2"/>
    <p:sldId id="258" r:id="rId3"/>
    <p:sldId id="259" r:id="rId4"/>
    <p:sldId id="265" r:id="rId5"/>
    <p:sldId id="287" r:id="rId6"/>
    <p:sldId id="286" r:id="rId7"/>
    <p:sldId id="264" r:id="rId8"/>
    <p:sldId id="288" r:id="rId9"/>
    <p:sldId id="268" r:id="rId10"/>
    <p:sldId id="284" r:id="rId11"/>
    <p:sldId id="285" r:id="rId12"/>
    <p:sldId id="289" r:id="rId13"/>
    <p:sldId id="276" r:id="rId14"/>
    <p:sldId id="290" r:id="rId15"/>
    <p:sldId id="291" r:id="rId16"/>
    <p:sldId id="292" r:id="rId17"/>
    <p:sldId id="293" r:id="rId18"/>
    <p:sldId id="271" r:id="rId19"/>
    <p:sldId id="294" r:id="rId20"/>
    <p:sldId id="295" r:id="rId21"/>
    <p:sldId id="270" r:id="rId22"/>
    <p:sldId id="267" r:id="rId23"/>
    <p:sldId id="297" r:id="rId24"/>
    <p:sldId id="296" r:id="rId25"/>
    <p:sldId id="298" r:id="rId26"/>
    <p:sldId id="299" r:id="rId27"/>
    <p:sldId id="274" r:id="rId28"/>
    <p:sldId id="272" r:id="rId29"/>
    <p:sldId id="300" r:id="rId30"/>
    <p:sldId id="301" r:id="rId31"/>
    <p:sldId id="269" r:id="rId32"/>
    <p:sldId id="277" r:id="rId33"/>
    <p:sldId id="275" r:id="rId34"/>
    <p:sldId id="302" r:id="rId35"/>
    <p:sldId id="303" r:id="rId36"/>
    <p:sldId id="281" r:id="rId37"/>
    <p:sldId id="283" r:id="rId38"/>
  </p:sldIdLst>
  <p:sldSz cx="9144000" cy="5143500" type="screen16x9"/>
  <p:notesSz cx="6858000" cy="9144000"/>
  <p:embeddedFontLst>
    <p:embeddedFont>
      <p:font typeface="Amiri" pitchFamily="2" charset="-78"/>
      <p:regular r:id="rId40"/>
      <p:bold r:id="rId41"/>
      <p:italic r:id="rId42"/>
      <p:boldItalic r:id="rId43"/>
    </p:embeddedFont>
    <p:embeddedFont>
      <p:font typeface="Baigo-Regular" pitchFamily="2" charset="0"/>
      <p:regular r:id="rId44"/>
    </p:embeddedFont>
    <p:embeddedFont>
      <p:font typeface="Impact" panose="020B0806030902050204" pitchFamily="34" charset="0"/>
      <p:regular r:id="rId45"/>
    </p:embeddedFont>
    <p:embeddedFont>
      <p:font typeface="Nunito Sans" pitchFamily="2" charset="0"/>
      <p:regular r:id="rId46"/>
      <p:bold r:id="rId47"/>
      <p:italic r:id="rId48"/>
      <p:boldItalic r:id="rId49"/>
    </p:embeddedFont>
    <p:embeddedFont>
      <p:font typeface="Ramaraja" pitchFamily="2" charset="0"/>
      <p:regular r:id="rId50"/>
    </p:embeddedFont>
    <p:embeddedFont>
      <p:font typeface="SourceHanSerifCN-Heavy" panose="02020500000000000000" pitchFamily="18" charset="-128"/>
      <p:bold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16A0B00-7668-448E-AD1E-6156781467A7}">
  <a:tblStyle styleId="{916A0B00-7668-448E-AD1E-6156781467A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0"/>
  </p:normalViewPr>
  <p:slideViewPr>
    <p:cSldViewPr snapToGrid="0">
      <p:cViewPr varScale="1">
        <p:scale>
          <a:sx n="148" d="100"/>
          <a:sy n="148" d="100"/>
        </p:scale>
        <p:origin x="6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5"/>
        <p:cNvGrpSpPr/>
        <p:nvPr/>
      </p:nvGrpSpPr>
      <p:grpSpPr>
        <a:xfrm>
          <a:off x="0" y="0"/>
          <a:ext cx="0" cy="0"/>
          <a:chOff x="0" y="0"/>
          <a:chExt cx="0" cy="0"/>
        </a:xfrm>
      </p:grpSpPr>
      <p:sp>
        <p:nvSpPr>
          <p:cNvPr id="6646" name="Google Shape;6646;gb7159f7628_0_6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7" name="Google Shape;6647;gb7159f7628_0_6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8"/>
        <p:cNvGrpSpPr/>
        <p:nvPr/>
      </p:nvGrpSpPr>
      <p:grpSpPr>
        <a:xfrm>
          <a:off x="0" y="0"/>
          <a:ext cx="0" cy="0"/>
          <a:chOff x="0" y="0"/>
          <a:chExt cx="0" cy="0"/>
        </a:xfrm>
      </p:grpSpPr>
      <p:sp>
        <p:nvSpPr>
          <p:cNvPr id="7129" name="Google Shape;7129;gae5be1dcf0_0_9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0" name="Google Shape;7130;gae5be1dcf0_0_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4014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8"/>
        <p:cNvGrpSpPr/>
        <p:nvPr/>
      </p:nvGrpSpPr>
      <p:grpSpPr>
        <a:xfrm>
          <a:off x="0" y="0"/>
          <a:ext cx="0" cy="0"/>
          <a:chOff x="0" y="0"/>
          <a:chExt cx="0" cy="0"/>
        </a:xfrm>
      </p:grpSpPr>
      <p:sp>
        <p:nvSpPr>
          <p:cNvPr id="7129" name="Google Shape;7129;gae5be1dcf0_0_9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0" name="Google Shape;7130;gae5be1dcf0_0_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58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1"/>
        <p:cNvGrpSpPr/>
        <p:nvPr/>
      </p:nvGrpSpPr>
      <p:grpSpPr>
        <a:xfrm>
          <a:off x="0" y="0"/>
          <a:ext cx="0" cy="0"/>
          <a:chOff x="0" y="0"/>
          <a:chExt cx="0" cy="0"/>
        </a:xfrm>
      </p:grpSpPr>
      <p:sp>
        <p:nvSpPr>
          <p:cNvPr id="7252" name="Google Shape;7252;gae5be1dcf0_0_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3" name="Google Shape;7253;gae5be1dcf0_0_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1020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7"/>
        <p:cNvGrpSpPr/>
        <p:nvPr/>
      </p:nvGrpSpPr>
      <p:grpSpPr>
        <a:xfrm>
          <a:off x="0" y="0"/>
          <a:ext cx="0" cy="0"/>
          <a:chOff x="0" y="0"/>
          <a:chExt cx="0" cy="0"/>
        </a:xfrm>
      </p:grpSpPr>
      <p:sp>
        <p:nvSpPr>
          <p:cNvPr id="7368" name="Google Shape;7368;gae5be1dcf0_0_5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9" name="Google Shape;7369;gae5be1dcf0_0_5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6"/>
        <p:cNvGrpSpPr/>
        <p:nvPr/>
      </p:nvGrpSpPr>
      <p:grpSpPr>
        <a:xfrm>
          <a:off x="0" y="0"/>
          <a:ext cx="0" cy="0"/>
          <a:chOff x="0" y="0"/>
          <a:chExt cx="0" cy="0"/>
        </a:xfrm>
      </p:grpSpPr>
      <p:sp>
        <p:nvSpPr>
          <p:cNvPr id="7177" name="Google Shape;7177;gae5be1dcf0_0_12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8" name="Google Shape;7178;gae5be1dcf0_0_12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54646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6"/>
        <p:cNvGrpSpPr/>
        <p:nvPr/>
      </p:nvGrpSpPr>
      <p:grpSpPr>
        <a:xfrm>
          <a:off x="0" y="0"/>
          <a:ext cx="0" cy="0"/>
          <a:chOff x="0" y="0"/>
          <a:chExt cx="0" cy="0"/>
        </a:xfrm>
      </p:grpSpPr>
      <p:sp>
        <p:nvSpPr>
          <p:cNvPr id="7177" name="Google Shape;7177;gae5be1dcf0_0_12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8" name="Google Shape;7178;gae5be1dcf0_0_12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7929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6"/>
        <p:cNvGrpSpPr/>
        <p:nvPr/>
      </p:nvGrpSpPr>
      <p:grpSpPr>
        <a:xfrm>
          <a:off x="0" y="0"/>
          <a:ext cx="0" cy="0"/>
          <a:chOff x="0" y="0"/>
          <a:chExt cx="0" cy="0"/>
        </a:xfrm>
      </p:grpSpPr>
      <p:sp>
        <p:nvSpPr>
          <p:cNvPr id="7177" name="Google Shape;7177;gae5be1dcf0_0_12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8" name="Google Shape;7178;gae5be1dcf0_0_12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56669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6"/>
        <p:cNvGrpSpPr/>
        <p:nvPr/>
      </p:nvGrpSpPr>
      <p:grpSpPr>
        <a:xfrm>
          <a:off x="0" y="0"/>
          <a:ext cx="0" cy="0"/>
          <a:chOff x="0" y="0"/>
          <a:chExt cx="0" cy="0"/>
        </a:xfrm>
      </p:grpSpPr>
      <p:sp>
        <p:nvSpPr>
          <p:cNvPr id="7177" name="Google Shape;7177;gae5be1dcf0_0_12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8" name="Google Shape;7178;gae5be1dcf0_0_12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59760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3"/>
        <p:cNvGrpSpPr/>
        <p:nvPr/>
      </p:nvGrpSpPr>
      <p:grpSpPr>
        <a:xfrm>
          <a:off x="0" y="0"/>
          <a:ext cx="0" cy="0"/>
          <a:chOff x="0" y="0"/>
          <a:chExt cx="0" cy="0"/>
        </a:xfrm>
      </p:grpSpPr>
      <p:sp>
        <p:nvSpPr>
          <p:cNvPr id="7294" name="Google Shape;7294;gae5be1dcf0_0_30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5" name="Google Shape;7295;gae5be1dcf0_0_30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6"/>
        <p:cNvGrpSpPr/>
        <p:nvPr/>
      </p:nvGrpSpPr>
      <p:grpSpPr>
        <a:xfrm>
          <a:off x="0" y="0"/>
          <a:ext cx="0" cy="0"/>
          <a:chOff x="0" y="0"/>
          <a:chExt cx="0" cy="0"/>
        </a:xfrm>
      </p:grpSpPr>
      <p:sp>
        <p:nvSpPr>
          <p:cNvPr id="7177" name="Google Shape;7177;gae5be1dcf0_0_12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8" name="Google Shape;7178;gae5be1dcf0_0_12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8401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4"/>
        <p:cNvGrpSpPr/>
        <p:nvPr/>
      </p:nvGrpSpPr>
      <p:grpSpPr>
        <a:xfrm>
          <a:off x="0" y="0"/>
          <a:ext cx="0" cy="0"/>
          <a:chOff x="0" y="0"/>
          <a:chExt cx="0" cy="0"/>
        </a:xfrm>
      </p:grpSpPr>
      <p:sp>
        <p:nvSpPr>
          <p:cNvPr id="7095" name="Google Shape;7095;gb7159f7628_0_2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6" name="Google Shape;7096;gb7159f7628_0_2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6"/>
        <p:cNvGrpSpPr/>
        <p:nvPr/>
      </p:nvGrpSpPr>
      <p:grpSpPr>
        <a:xfrm>
          <a:off x="0" y="0"/>
          <a:ext cx="0" cy="0"/>
          <a:chOff x="0" y="0"/>
          <a:chExt cx="0" cy="0"/>
        </a:xfrm>
      </p:grpSpPr>
      <p:sp>
        <p:nvSpPr>
          <p:cNvPr id="7177" name="Google Shape;7177;gae5be1dcf0_0_12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8" name="Google Shape;7178;gae5be1dcf0_0_12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899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2"/>
        <p:cNvGrpSpPr/>
        <p:nvPr/>
      </p:nvGrpSpPr>
      <p:grpSpPr>
        <a:xfrm>
          <a:off x="0" y="0"/>
          <a:ext cx="0" cy="0"/>
          <a:chOff x="0" y="0"/>
          <a:chExt cx="0" cy="0"/>
        </a:xfrm>
      </p:grpSpPr>
      <p:sp>
        <p:nvSpPr>
          <p:cNvPr id="7283" name="Google Shape;7283;gae5be1dcf0_0_2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4" name="Google Shape;7284;gae5be1dcf0_0_2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1"/>
        <p:cNvGrpSpPr/>
        <p:nvPr/>
      </p:nvGrpSpPr>
      <p:grpSpPr>
        <a:xfrm>
          <a:off x="0" y="0"/>
          <a:ext cx="0" cy="0"/>
          <a:chOff x="0" y="0"/>
          <a:chExt cx="0" cy="0"/>
        </a:xfrm>
      </p:grpSpPr>
      <p:sp>
        <p:nvSpPr>
          <p:cNvPr id="7192" name="Google Shape;7192;gae5be1dcf0_0_137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3" name="Google Shape;7193;gae5be1dcf0_0_137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6"/>
        <p:cNvGrpSpPr/>
        <p:nvPr/>
      </p:nvGrpSpPr>
      <p:grpSpPr>
        <a:xfrm>
          <a:off x="0" y="0"/>
          <a:ext cx="0" cy="0"/>
          <a:chOff x="0" y="0"/>
          <a:chExt cx="0" cy="0"/>
        </a:xfrm>
      </p:grpSpPr>
      <p:sp>
        <p:nvSpPr>
          <p:cNvPr id="7177" name="Google Shape;7177;gae5be1dcf0_0_12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8" name="Google Shape;7178;gae5be1dcf0_0_12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84594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1"/>
        <p:cNvGrpSpPr/>
        <p:nvPr/>
      </p:nvGrpSpPr>
      <p:grpSpPr>
        <a:xfrm>
          <a:off x="0" y="0"/>
          <a:ext cx="0" cy="0"/>
          <a:chOff x="0" y="0"/>
          <a:chExt cx="0" cy="0"/>
        </a:xfrm>
      </p:grpSpPr>
      <p:sp>
        <p:nvSpPr>
          <p:cNvPr id="7192" name="Google Shape;7192;gae5be1dcf0_0_137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3" name="Google Shape;7193;gae5be1dcf0_0_137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8746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6"/>
        <p:cNvGrpSpPr/>
        <p:nvPr/>
      </p:nvGrpSpPr>
      <p:grpSpPr>
        <a:xfrm>
          <a:off x="0" y="0"/>
          <a:ext cx="0" cy="0"/>
          <a:chOff x="0" y="0"/>
          <a:chExt cx="0" cy="0"/>
        </a:xfrm>
      </p:grpSpPr>
      <p:sp>
        <p:nvSpPr>
          <p:cNvPr id="7177" name="Google Shape;7177;gae5be1dcf0_0_12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8" name="Google Shape;7178;gae5be1dcf0_0_12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95308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6"/>
        <p:cNvGrpSpPr/>
        <p:nvPr/>
      </p:nvGrpSpPr>
      <p:grpSpPr>
        <a:xfrm>
          <a:off x="0" y="0"/>
          <a:ext cx="0" cy="0"/>
          <a:chOff x="0" y="0"/>
          <a:chExt cx="0" cy="0"/>
        </a:xfrm>
      </p:grpSpPr>
      <p:sp>
        <p:nvSpPr>
          <p:cNvPr id="7177" name="Google Shape;7177;gae5be1dcf0_0_12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8" name="Google Shape;7178;gae5be1dcf0_0_12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76417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3"/>
        <p:cNvGrpSpPr/>
        <p:nvPr/>
      </p:nvGrpSpPr>
      <p:grpSpPr>
        <a:xfrm>
          <a:off x="0" y="0"/>
          <a:ext cx="0" cy="0"/>
          <a:chOff x="0" y="0"/>
          <a:chExt cx="0" cy="0"/>
        </a:xfrm>
      </p:grpSpPr>
      <p:sp>
        <p:nvSpPr>
          <p:cNvPr id="7344" name="Google Shape;7344;gae5be1dcf0_0_37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5" name="Google Shape;7345;gae5be1dcf0_0_3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4"/>
        <p:cNvGrpSpPr/>
        <p:nvPr/>
      </p:nvGrpSpPr>
      <p:grpSpPr>
        <a:xfrm>
          <a:off x="0" y="0"/>
          <a:ext cx="0" cy="0"/>
          <a:chOff x="0" y="0"/>
          <a:chExt cx="0" cy="0"/>
        </a:xfrm>
      </p:grpSpPr>
      <p:sp>
        <p:nvSpPr>
          <p:cNvPr id="7315" name="Google Shape;7315;gae5be1dcf0_0_117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6" name="Google Shape;7316;gae5be1dcf0_0_117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4"/>
        <p:cNvGrpSpPr/>
        <p:nvPr/>
      </p:nvGrpSpPr>
      <p:grpSpPr>
        <a:xfrm>
          <a:off x="0" y="0"/>
          <a:ext cx="0" cy="0"/>
          <a:chOff x="0" y="0"/>
          <a:chExt cx="0" cy="0"/>
        </a:xfrm>
      </p:grpSpPr>
      <p:sp>
        <p:nvSpPr>
          <p:cNvPr id="7315" name="Google Shape;7315;gae5be1dcf0_0_117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6" name="Google Shape;7316;gae5be1dcf0_0_117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736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7"/>
        <p:cNvGrpSpPr/>
        <p:nvPr/>
      </p:nvGrpSpPr>
      <p:grpSpPr>
        <a:xfrm>
          <a:off x="0" y="0"/>
          <a:ext cx="0" cy="0"/>
          <a:chOff x="0" y="0"/>
          <a:chExt cx="0" cy="0"/>
        </a:xfrm>
      </p:grpSpPr>
      <p:sp>
        <p:nvSpPr>
          <p:cNvPr id="7118" name="Google Shape;7118;gb7159f7628_0_4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9" name="Google Shape;7119;gb7159f7628_0_4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4"/>
        <p:cNvGrpSpPr/>
        <p:nvPr/>
      </p:nvGrpSpPr>
      <p:grpSpPr>
        <a:xfrm>
          <a:off x="0" y="0"/>
          <a:ext cx="0" cy="0"/>
          <a:chOff x="0" y="0"/>
          <a:chExt cx="0" cy="0"/>
        </a:xfrm>
      </p:grpSpPr>
      <p:sp>
        <p:nvSpPr>
          <p:cNvPr id="7315" name="Google Shape;7315;gae5be1dcf0_0_117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6" name="Google Shape;7316;gae5be1dcf0_0_117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50721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4"/>
        <p:cNvGrpSpPr/>
        <p:nvPr/>
      </p:nvGrpSpPr>
      <p:grpSpPr>
        <a:xfrm>
          <a:off x="0" y="0"/>
          <a:ext cx="0" cy="0"/>
          <a:chOff x="0" y="0"/>
          <a:chExt cx="0" cy="0"/>
        </a:xfrm>
      </p:grpSpPr>
      <p:sp>
        <p:nvSpPr>
          <p:cNvPr id="7265" name="Google Shape;7265;gae5be1dcf0_0_1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6" name="Google Shape;7266;gae5be1dcf0_0_19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7"/>
        <p:cNvGrpSpPr/>
        <p:nvPr/>
      </p:nvGrpSpPr>
      <p:grpSpPr>
        <a:xfrm>
          <a:off x="0" y="0"/>
          <a:ext cx="0" cy="0"/>
          <a:chOff x="0" y="0"/>
          <a:chExt cx="0" cy="0"/>
        </a:xfrm>
      </p:grpSpPr>
      <p:sp>
        <p:nvSpPr>
          <p:cNvPr id="7398" name="Google Shape;7398;gae5be1dcf0_0_4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9" name="Google Shape;7399;gae5be1dcf0_0_4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4"/>
        <p:cNvGrpSpPr/>
        <p:nvPr/>
      </p:nvGrpSpPr>
      <p:grpSpPr>
        <a:xfrm>
          <a:off x="0" y="0"/>
          <a:ext cx="0" cy="0"/>
          <a:chOff x="0" y="0"/>
          <a:chExt cx="0" cy="0"/>
        </a:xfrm>
      </p:grpSpPr>
      <p:sp>
        <p:nvSpPr>
          <p:cNvPr id="7355" name="Google Shape;7355;gae5be1dcf0_0_3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6" name="Google Shape;7356;gae5be1dcf0_0_3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4"/>
        <p:cNvGrpSpPr/>
        <p:nvPr/>
      </p:nvGrpSpPr>
      <p:grpSpPr>
        <a:xfrm>
          <a:off x="0" y="0"/>
          <a:ext cx="0" cy="0"/>
          <a:chOff x="0" y="0"/>
          <a:chExt cx="0" cy="0"/>
        </a:xfrm>
      </p:grpSpPr>
      <p:sp>
        <p:nvSpPr>
          <p:cNvPr id="7355" name="Google Shape;7355;gae5be1dcf0_0_3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6" name="Google Shape;7356;gae5be1dcf0_0_3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51600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4"/>
        <p:cNvGrpSpPr/>
        <p:nvPr/>
      </p:nvGrpSpPr>
      <p:grpSpPr>
        <a:xfrm>
          <a:off x="0" y="0"/>
          <a:ext cx="0" cy="0"/>
          <a:chOff x="0" y="0"/>
          <a:chExt cx="0" cy="0"/>
        </a:xfrm>
      </p:grpSpPr>
      <p:sp>
        <p:nvSpPr>
          <p:cNvPr id="7355" name="Google Shape;7355;gae5be1dcf0_0_3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6" name="Google Shape;7356;gae5be1dcf0_0_37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577036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4"/>
        <p:cNvGrpSpPr/>
        <p:nvPr/>
      </p:nvGrpSpPr>
      <p:grpSpPr>
        <a:xfrm>
          <a:off x="0" y="0"/>
          <a:ext cx="0" cy="0"/>
          <a:chOff x="0" y="0"/>
          <a:chExt cx="0" cy="0"/>
        </a:xfrm>
      </p:grpSpPr>
      <p:sp>
        <p:nvSpPr>
          <p:cNvPr id="7505" name="Google Shape;7505;gae5be1dcf0_0_106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6" name="Google Shape;7506;gae5be1dcf0_0_10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5"/>
        <p:cNvGrpSpPr/>
        <p:nvPr/>
      </p:nvGrpSpPr>
      <p:grpSpPr>
        <a:xfrm>
          <a:off x="0" y="0"/>
          <a:ext cx="0" cy="0"/>
          <a:chOff x="0" y="0"/>
          <a:chExt cx="0" cy="0"/>
        </a:xfrm>
      </p:grpSpPr>
      <p:sp>
        <p:nvSpPr>
          <p:cNvPr id="7816" name="Google Shape;7816;gae5be1dcf0_0_138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7" name="Google Shape;7817;gae5be1dcf0_0_138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6"/>
        <p:cNvGrpSpPr/>
        <p:nvPr/>
      </p:nvGrpSpPr>
      <p:grpSpPr>
        <a:xfrm>
          <a:off x="0" y="0"/>
          <a:ext cx="0" cy="0"/>
          <a:chOff x="0" y="0"/>
          <a:chExt cx="0" cy="0"/>
        </a:xfrm>
      </p:grpSpPr>
      <p:sp>
        <p:nvSpPr>
          <p:cNvPr id="7177" name="Google Shape;7177;gae5be1dcf0_0_12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8" name="Google Shape;7178;gae5be1dcf0_0_12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6"/>
        <p:cNvGrpSpPr/>
        <p:nvPr/>
      </p:nvGrpSpPr>
      <p:grpSpPr>
        <a:xfrm>
          <a:off x="0" y="0"/>
          <a:ext cx="0" cy="0"/>
          <a:chOff x="0" y="0"/>
          <a:chExt cx="0" cy="0"/>
        </a:xfrm>
      </p:grpSpPr>
      <p:sp>
        <p:nvSpPr>
          <p:cNvPr id="7177" name="Google Shape;7177;gae5be1dcf0_0_12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8" name="Google Shape;7178;gae5be1dcf0_0_12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9270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6"/>
        <p:cNvGrpSpPr/>
        <p:nvPr/>
      </p:nvGrpSpPr>
      <p:grpSpPr>
        <a:xfrm>
          <a:off x="0" y="0"/>
          <a:ext cx="0" cy="0"/>
          <a:chOff x="0" y="0"/>
          <a:chExt cx="0" cy="0"/>
        </a:xfrm>
      </p:grpSpPr>
      <p:sp>
        <p:nvSpPr>
          <p:cNvPr id="7177" name="Google Shape;7177;gae5be1dcf0_0_124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8" name="Google Shape;7178;gae5be1dcf0_0_12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5459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5"/>
        <p:cNvGrpSpPr/>
        <p:nvPr/>
      </p:nvGrpSpPr>
      <p:grpSpPr>
        <a:xfrm>
          <a:off x="0" y="0"/>
          <a:ext cx="0" cy="0"/>
          <a:chOff x="0" y="0"/>
          <a:chExt cx="0" cy="0"/>
        </a:xfrm>
      </p:grpSpPr>
      <p:sp>
        <p:nvSpPr>
          <p:cNvPr id="7166" name="Google Shape;7166;gae5be1dcf0_0_9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7" name="Google Shape;7167;gae5be1dcf0_0_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5"/>
        <p:cNvGrpSpPr/>
        <p:nvPr/>
      </p:nvGrpSpPr>
      <p:grpSpPr>
        <a:xfrm>
          <a:off x="0" y="0"/>
          <a:ext cx="0" cy="0"/>
          <a:chOff x="0" y="0"/>
          <a:chExt cx="0" cy="0"/>
        </a:xfrm>
      </p:grpSpPr>
      <p:sp>
        <p:nvSpPr>
          <p:cNvPr id="7166" name="Google Shape;7166;gae5be1dcf0_0_9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7" name="Google Shape;7167;gae5be1dcf0_0_9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8363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1"/>
        <p:cNvGrpSpPr/>
        <p:nvPr/>
      </p:nvGrpSpPr>
      <p:grpSpPr>
        <a:xfrm>
          <a:off x="0" y="0"/>
          <a:ext cx="0" cy="0"/>
          <a:chOff x="0" y="0"/>
          <a:chExt cx="0" cy="0"/>
        </a:xfrm>
      </p:grpSpPr>
      <p:sp>
        <p:nvSpPr>
          <p:cNvPr id="7252" name="Google Shape;7252;gae5be1dcf0_0_20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3" name="Google Shape;7253;gae5be1dcf0_0_20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3900" y="1137900"/>
            <a:ext cx="4437600" cy="10341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5200"/>
              <a:buNone/>
              <a:defRPr sz="3900">
                <a:solidFill>
                  <a:schemeClr val="lt1"/>
                </a:solidFill>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1" name="Google Shape;11;p2"/>
          <p:cNvSpPr txBox="1">
            <a:spLocks noGrp="1"/>
          </p:cNvSpPr>
          <p:nvPr>
            <p:ph type="subTitle" idx="1"/>
          </p:nvPr>
        </p:nvSpPr>
        <p:spPr>
          <a:xfrm>
            <a:off x="723900" y="2172000"/>
            <a:ext cx="3341100" cy="409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500">
                <a:solidFill>
                  <a:srgbClr val="A4C2F4"/>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1">
  <p:cSld name="CUSTOM_1_1">
    <p:spTree>
      <p:nvGrpSpPr>
        <p:cNvPr id="1" name="Shape 2682"/>
        <p:cNvGrpSpPr/>
        <p:nvPr/>
      </p:nvGrpSpPr>
      <p:grpSpPr>
        <a:xfrm>
          <a:off x="0" y="0"/>
          <a:ext cx="0" cy="0"/>
          <a:chOff x="0" y="0"/>
          <a:chExt cx="0" cy="0"/>
        </a:xfrm>
      </p:grpSpPr>
      <p:sp>
        <p:nvSpPr>
          <p:cNvPr id="2683" name="Google Shape;2683;p16"/>
          <p:cNvSpPr txBox="1">
            <a:spLocks noGrp="1"/>
          </p:cNvSpPr>
          <p:nvPr>
            <p:ph type="title"/>
          </p:nvPr>
        </p:nvSpPr>
        <p:spPr>
          <a:xfrm>
            <a:off x="908100" y="1414875"/>
            <a:ext cx="2906700" cy="598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Font typeface="Ramaraja"/>
              <a:buNone/>
              <a:defRPr sz="1800">
                <a:latin typeface="Ramaraja"/>
                <a:ea typeface="Ramaraja"/>
                <a:cs typeface="Ramaraja"/>
                <a:sym typeface="Ramaraja"/>
              </a:defRPr>
            </a:lvl2pPr>
            <a:lvl3pPr lvl="2" rtl="0">
              <a:spcBef>
                <a:spcPts val="0"/>
              </a:spcBef>
              <a:spcAft>
                <a:spcPts val="0"/>
              </a:spcAft>
              <a:buSzPts val="1800"/>
              <a:buFont typeface="Ramaraja"/>
              <a:buNone/>
              <a:defRPr sz="1800">
                <a:latin typeface="Ramaraja"/>
                <a:ea typeface="Ramaraja"/>
                <a:cs typeface="Ramaraja"/>
                <a:sym typeface="Ramaraja"/>
              </a:defRPr>
            </a:lvl3pPr>
            <a:lvl4pPr lvl="3" rtl="0">
              <a:spcBef>
                <a:spcPts val="0"/>
              </a:spcBef>
              <a:spcAft>
                <a:spcPts val="0"/>
              </a:spcAft>
              <a:buSzPts val="1800"/>
              <a:buFont typeface="Ramaraja"/>
              <a:buNone/>
              <a:defRPr sz="1800">
                <a:latin typeface="Ramaraja"/>
                <a:ea typeface="Ramaraja"/>
                <a:cs typeface="Ramaraja"/>
                <a:sym typeface="Ramaraja"/>
              </a:defRPr>
            </a:lvl4pPr>
            <a:lvl5pPr lvl="4" rtl="0">
              <a:spcBef>
                <a:spcPts val="0"/>
              </a:spcBef>
              <a:spcAft>
                <a:spcPts val="0"/>
              </a:spcAft>
              <a:buSzPts val="1800"/>
              <a:buFont typeface="Ramaraja"/>
              <a:buNone/>
              <a:defRPr sz="1800">
                <a:latin typeface="Ramaraja"/>
                <a:ea typeface="Ramaraja"/>
                <a:cs typeface="Ramaraja"/>
                <a:sym typeface="Ramaraja"/>
              </a:defRPr>
            </a:lvl5pPr>
            <a:lvl6pPr lvl="5" rtl="0">
              <a:spcBef>
                <a:spcPts val="0"/>
              </a:spcBef>
              <a:spcAft>
                <a:spcPts val="0"/>
              </a:spcAft>
              <a:buSzPts val="1800"/>
              <a:buFont typeface="Ramaraja"/>
              <a:buNone/>
              <a:defRPr sz="1800">
                <a:latin typeface="Ramaraja"/>
                <a:ea typeface="Ramaraja"/>
                <a:cs typeface="Ramaraja"/>
                <a:sym typeface="Ramaraja"/>
              </a:defRPr>
            </a:lvl6pPr>
            <a:lvl7pPr lvl="6" rtl="0">
              <a:spcBef>
                <a:spcPts val="0"/>
              </a:spcBef>
              <a:spcAft>
                <a:spcPts val="0"/>
              </a:spcAft>
              <a:buSzPts val="1800"/>
              <a:buFont typeface="Ramaraja"/>
              <a:buNone/>
              <a:defRPr sz="1800">
                <a:latin typeface="Ramaraja"/>
                <a:ea typeface="Ramaraja"/>
                <a:cs typeface="Ramaraja"/>
                <a:sym typeface="Ramaraja"/>
              </a:defRPr>
            </a:lvl7pPr>
            <a:lvl8pPr lvl="7" rtl="0">
              <a:spcBef>
                <a:spcPts val="0"/>
              </a:spcBef>
              <a:spcAft>
                <a:spcPts val="0"/>
              </a:spcAft>
              <a:buSzPts val="1800"/>
              <a:buFont typeface="Ramaraja"/>
              <a:buNone/>
              <a:defRPr sz="1800">
                <a:latin typeface="Ramaraja"/>
                <a:ea typeface="Ramaraja"/>
                <a:cs typeface="Ramaraja"/>
                <a:sym typeface="Ramaraja"/>
              </a:defRPr>
            </a:lvl8pPr>
            <a:lvl9pPr lvl="8" rtl="0">
              <a:spcBef>
                <a:spcPts val="0"/>
              </a:spcBef>
              <a:spcAft>
                <a:spcPts val="0"/>
              </a:spcAft>
              <a:buSzPts val="1800"/>
              <a:buFont typeface="Ramaraja"/>
              <a:buNone/>
              <a:defRPr sz="1800">
                <a:latin typeface="Ramaraja"/>
                <a:ea typeface="Ramaraja"/>
                <a:cs typeface="Ramaraja"/>
                <a:sym typeface="Ramaraja"/>
              </a:defRPr>
            </a:lvl9pPr>
          </a:lstStyle>
          <a:p>
            <a:endParaRPr/>
          </a:p>
        </p:txBody>
      </p:sp>
      <p:sp>
        <p:nvSpPr>
          <p:cNvPr id="2684" name="Google Shape;2684;p16"/>
          <p:cNvSpPr txBox="1">
            <a:spLocks noGrp="1"/>
          </p:cNvSpPr>
          <p:nvPr>
            <p:ph type="subTitle" idx="1"/>
          </p:nvPr>
        </p:nvSpPr>
        <p:spPr>
          <a:xfrm>
            <a:off x="917914" y="1737302"/>
            <a:ext cx="3396000" cy="685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685" name="Google Shape;2685;p16"/>
          <p:cNvSpPr txBox="1">
            <a:spLocks noGrp="1"/>
          </p:cNvSpPr>
          <p:nvPr>
            <p:ph type="title" idx="2"/>
          </p:nvPr>
        </p:nvSpPr>
        <p:spPr>
          <a:xfrm>
            <a:off x="723900" y="718213"/>
            <a:ext cx="7696200" cy="54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686" name="Google Shape;2686;p16"/>
          <p:cNvCxnSpPr/>
          <p:nvPr/>
        </p:nvCxnSpPr>
        <p:spPr>
          <a:xfrm>
            <a:off x="4999700" y="718225"/>
            <a:ext cx="3420900" cy="0"/>
          </a:xfrm>
          <a:prstGeom prst="straightConnector1">
            <a:avLst/>
          </a:prstGeom>
          <a:noFill/>
          <a:ln w="19050" cap="flat" cmpd="sng">
            <a:solidFill>
              <a:schemeClr val="dk1"/>
            </a:solidFill>
            <a:prstDash val="solid"/>
            <a:round/>
            <a:headEnd type="none" w="med" len="med"/>
            <a:tailEnd type="none" w="med" len="med"/>
          </a:ln>
        </p:spPr>
      </p:cxnSp>
      <p:grpSp>
        <p:nvGrpSpPr>
          <p:cNvPr id="2687" name="Google Shape;2687;p16"/>
          <p:cNvGrpSpPr/>
          <p:nvPr/>
        </p:nvGrpSpPr>
        <p:grpSpPr>
          <a:xfrm>
            <a:off x="4287775" y="391500"/>
            <a:ext cx="568441" cy="374362"/>
            <a:chOff x="4287775" y="414450"/>
            <a:chExt cx="568441" cy="374362"/>
          </a:xfrm>
        </p:grpSpPr>
        <p:sp>
          <p:nvSpPr>
            <p:cNvPr id="2688" name="Google Shape;2688;p16"/>
            <p:cNvSpPr/>
            <p:nvPr/>
          </p:nvSpPr>
          <p:spPr>
            <a:xfrm>
              <a:off x="4555528" y="474035"/>
              <a:ext cx="27810" cy="30845"/>
            </a:xfrm>
            <a:custGeom>
              <a:avLst/>
              <a:gdLst/>
              <a:ahLst/>
              <a:cxnLst/>
              <a:rect l="l" t="t" r="r" b="b"/>
              <a:pathLst>
                <a:path w="8421" h="9347" extrusionOk="0">
                  <a:moveTo>
                    <a:pt x="1" y="1"/>
                  </a:moveTo>
                  <a:lnTo>
                    <a:pt x="1" y="9347"/>
                  </a:lnTo>
                  <a:lnTo>
                    <a:pt x="8420" y="9347"/>
                  </a:lnTo>
                  <a:lnTo>
                    <a:pt x="842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6"/>
            <p:cNvSpPr/>
            <p:nvPr/>
          </p:nvSpPr>
          <p:spPr>
            <a:xfrm>
              <a:off x="4287775" y="703801"/>
              <a:ext cx="53454" cy="84167"/>
            </a:xfrm>
            <a:custGeom>
              <a:avLst/>
              <a:gdLst/>
              <a:ahLst/>
              <a:cxnLst/>
              <a:rect l="l" t="t" r="r" b="b"/>
              <a:pathLst>
                <a:path w="16186" h="25505" extrusionOk="0">
                  <a:moveTo>
                    <a:pt x="1" y="0"/>
                  </a:moveTo>
                  <a:lnTo>
                    <a:pt x="1" y="25504"/>
                  </a:lnTo>
                  <a:lnTo>
                    <a:pt x="16186" y="25504"/>
                  </a:lnTo>
                  <a:lnTo>
                    <a:pt x="1618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6"/>
            <p:cNvSpPr/>
            <p:nvPr/>
          </p:nvSpPr>
          <p:spPr>
            <a:xfrm>
              <a:off x="4295246" y="709562"/>
              <a:ext cx="5043" cy="45230"/>
            </a:xfrm>
            <a:custGeom>
              <a:avLst/>
              <a:gdLst/>
              <a:ahLst/>
              <a:cxnLst/>
              <a:rect l="l" t="t" r="r" b="b"/>
              <a:pathLst>
                <a:path w="1527" h="13706" extrusionOk="0">
                  <a:moveTo>
                    <a:pt x="0" y="0"/>
                  </a:moveTo>
                  <a:lnTo>
                    <a:pt x="0" y="13706"/>
                  </a:lnTo>
                  <a:lnTo>
                    <a:pt x="1526" y="13706"/>
                  </a:lnTo>
                  <a:lnTo>
                    <a:pt x="152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6"/>
            <p:cNvSpPr/>
            <p:nvPr/>
          </p:nvSpPr>
          <p:spPr>
            <a:xfrm>
              <a:off x="4312346" y="709562"/>
              <a:ext cx="5043" cy="45230"/>
            </a:xfrm>
            <a:custGeom>
              <a:avLst/>
              <a:gdLst/>
              <a:ahLst/>
              <a:cxnLst/>
              <a:rect l="l" t="t" r="r" b="b"/>
              <a:pathLst>
                <a:path w="1527" h="13706" extrusionOk="0">
                  <a:moveTo>
                    <a:pt x="0" y="0"/>
                  </a:moveTo>
                  <a:lnTo>
                    <a:pt x="0" y="13706"/>
                  </a:lnTo>
                  <a:lnTo>
                    <a:pt x="1526" y="13706"/>
                  </a:lnTo>
                  <a:lnTo>
                    <a:pt x="152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6"/>
            <p:cNvSpPr/>
            <p:nvPr/>
          </p:nvSpPr>
          <p:spPr>
            <a:xfrm>
              <a:off x="4291735" y="709562"/>
              <a:ext cx="12061" cy="2881"/>
            </a:xfrm>
            <a:custGeom>
              <a:avLst/>
              <a:gdLst/>
              <a:ahLst/>
              <a:cxnLst/>
              <a:rect l="l" t="t" r="r" b="b"/>
              <a:pathLst>
                <a:path w="3652" h="873" extrusionOk="0">
                  <a:moveTo>
                    <a:pt x="1" y="0"/>
                  </a:moveTo>
                  <a:lnTo>
                    <a:pt x="1" y="463"/>
                  </a:lnTo>
                  <a:cubicBezTo>
                    <a:pt x="1" y="681"/>
                    <a:pt x="164" y="872"/>
                    <a:pt x="409" y="872"/>
                  </a:cubicBezTo>
                  <a:lnTo>
                    <a:pt x="3243" y="872"/>
                  </a:lnTo>
                  <a:cubicBezTo>
                    <a:pt x="3488" y="872"/>
                    <a:pt x="3652" y="681"/>
                    <a:pt x="3652" y="463"/>
                  </a:cubicBezTo>
                  <a:lnTo>
                    <a:pt x="365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6"/>
            <p:cNvSpPr/>
            <p:nvPr/>
          </p:nvSpPr>
          <p:spPr>
            <a:xfrm>
              <a:off x="4308835" y="709562"/>
              <a:ext cx="12061" cy="2881"/>
            </a:xfrm>
            <a:custGeom>
              <a:avLst/>
              <a:gdLst/>
              <a:ahLst/>
              <a:cxnLst/>
              <a:rect l="l" t="t" r="r" b="b"/>
              <a:pathLst>
                <a:path w="3652" h="873" extrusionOk="0">
                  <a:moveTo>
                    <a:pt x="1" y="0"/>
                  </a:moveTo>
                  <a:lnTo>
                    <a:pt x="1" y="463"/>
                  </a:lnTo>
                  <a:cubicBezTo>
                    <a:pt x="1" y="681"/>
                    <a:pt x="164" y="872"/>
                    <a:pt x="409" y="872"/>
                  </a:cubicBezTo>
                  <a:lnTo>
                    <a:pt x="3270" y="872"/>
                  </a:lnTo>
                  <a:cubicBezTo>
                    <a:pt x="3488" y="872"/>
                    <a:pt x="3652" y="681"/>
                    <a:pt x="3652" y="463"/>
                  </a:cubicBezTo>
                  <a:lnTo>
                    <a:pt x="365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6"/>
            <p:cNvSpPr/>
            <p:nvPr/>
          </p:nvSpPr>
          <p:spPr>
            <a:xfrm>
              <a:off x="4329357" y="709562"/>
              <a:ext cx="4950" cy="45230"/>
            </a:xfrm>
            <a:custGeom>
              <a:avLst/>
              <a:gdLst/>
              <a:ahLst/>
              <a:cxnLst/>
              <a:rect l="l" t="t" r="r" b="b"/>
              <a:pathLst>
                <a:path w="1499" h="13706" extrusionOk="0">
                  <a:moveTo>
                    <a:pt x="0" y="0"/>
                  </a:moveTo>
                  <a:lnTo>
                    <a:pt x="0" y="13706"/>
                  </a:lnTo>
                  <a:lnTo>
                    <a:pt x="1499" y="13706"/>
                  </a:lnTo>
                  <a:lnTo>
                    <a:pt x="14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6"/>
            <p:cNvSpPr/>
            <p:nvPr/>
          </p:nvSpPr>
          <p:spPr>
            <a:xfrm>
              <a:off x="4325756" y="709562"/>
              <a:ext cx="12150" cy="2881"/>
            </a:xfrm>
            <a:custGeom>
              <a:avLst/>
              <a:gdLst/>
              <a:ahLst/>
              <a:cxnLst/>
              <a:rect l="l" t="t" r="r" b="b"/>
              <a:pathLst>
                <a:path w="3679" h="873" extrusionOk="0">
                  <a:moveTo>
                    <a:pt x="0" y="0"/>
                  </a:moveTo>
                  <a:lnTo>
                    <a:pt x="0" y="463"/>
                  </a:lnTo>
                  <a:cubicBezTo>
                    <a:pt x="0" y="681"/>
                    <a:pt x="191" y="872"/>
                    <a:pt x="409" y="872"/>
                  </a:cubicBezTo>
                  <a:lnTo>
                    <a:pt x="3270" y="872"/>
                  </a:lnTo>
                  <a:cubicBezTo>
                    <a:pt x="3488" y="872"/>
                    <a:pt x="3679" y="681"/>
                    <a:pt x="3679" y="463"/>
                  </a:cubicBezTo>
                  <a:lnTo>
                    <a:pt x="367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6"/>
            <p:cNvSpPr/>
            <p:nvPr/>
          </p:nvSpPr>
          <p:spPr>
            <a:xfrm>
              <a:off x="4295246" y="754828"/>
              <a:ext cx="5043" cy="33185"/>
            </a:xfrm>
            <a:custGeom>
              <a:avLst/>
              <a:gdLst/>
              <a:ahLst/>
              <a:cxnLst/>
              <a:rect l="l" t="t" r="r" b="b"/>
              <a:pathLst>
                <a:path w="1527" h="10056" extrusionOk="0">
                  <a:moveTo>
                    <a:pt x="0" y="1"/>
                  </a:moveTo>
                  <a:lnTo>
                    <a:pt x="0" y="10055"/>
                  </a:lnTo>
                  <a:lnTo>
                    <a:pt x="1526" y="10055"/>
                  </a:lnTo>
                  <a:lnTo>
                    <a:pt x="15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6"/>
            <p:cNvSpPr/>
            <p:nvPr/>
          </p:nvSpPr>
          <p:spPr>
            <a:xfrm>
              <a:off x="4312346" y="754828"/>
              <a:ext cx="5043" cy="33185"/>
            </a:xfrm>
            <a:custGeom>
              <a:avLst/>
              <a:gdLst/>
              <a:ahLst/>
              <a:cxnLst/>
              <a:rect l="l" t="t" r="r" b="b"/>
              <a:pathLst>
                <a:path w="1527" h="10056" extrusionOk="0">
                  <a:moveTo>
                    <a:pt x="0" y="1"/>
                  </a:moveTo>
                  <a:lnTo>
                    <a:pt x="0" y="10055"/>
                  </a:lnTo>
                  <a:lnTo>
                    <a:pt x="1526" y="10055"/>
                  </a:lnTo>
                  <a:lnTo>
                    <a:pt x="15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6"/>
            <p:cNvSpPr/>
            <p:nvPr/>
          </p:nvSpPr>
          <p:spPr>
            <a:xfrm>
              <a:off x="4291735" y="754828"/>
              <a:ext cx="12061" cy="2881"/>
            </a:xfrm>
            <a:custGeom>
              <a:avLst/>
              <a:gdLst/>
              <a:ahLst/>
              <a:cxnLst/>
              <a:rect l="l" t="t" r="r" b="b"/>
              <a:pathLst>
                <a:path w="3652" h="873" extrusionOk="0">
                  <a:moveTo>
                    <a:pt x="1" y="1"/>
                  </a:moveTo>
                  <a:lnTo>
                    <a:pt x="1" y="464"/>
                  </a:lnTo>
                  <a:cubicBezTo>
                    <a:pt x="1" y="682"/>
                    <a:pt x="164" y="873"/>
                    <a:pt x="409" y="873"/>
                  </a:cubicBezTo>
                  <a:lnTo>
                    <a:pt x="3243" y="873"/>
                  </a:lnTo>
                  <a:cubicBezTo>
                    <a:pt x="3488" y="873"/>
                    <a:pt x="3652" y="682"/>
                    <a:pt x="3652" y="464"/>
                  </a:cubicBezTo>
                  <a:lnTo>
                    <a:pt x="365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6"/>
            <p:cNvSpPr/>
            <p:nvPr/>
          </p:nvSpPr>
          <p:spPr>
            <a:xfrm>
              <a:off x="4308835" y="754828"/>
              <a:ext cx="12061" cy="2881"/>
            </a:xfrm>
            <a:custGeom>
              <a:avLst/>
              <a:gdLst/>
              <a:ahLst/>
              <a:cxnLst/>
              <a:rect l="l" t="t" r="r" b="b"/>
              <a:pathLst>
                <a:path w="3652" h="873" extrusionOk="0">
                  <a:moveTo>
                    <a:pt x="1" y="1"/>
                  </a:moveTo>
                  <a:lnTo>
                    <a:pt x="1" y="464"/>
                  </a:lnTo>
                  <a:cubicBezTo>
                    <a:pt x="1" y="682"/>
                    <a:pt x="164" y="873"/>
                    <a:pt x="409" y="873"/>
                  </a:cubicBezTo>
                  <a:lnTo>
                    <a:pt x="3270" y="873"/>
                  </a:lnTo>
                  <a:cubicBezTo>
                    <a:pt x="3488" y="873"/>
                    <a:pt x="3652" y="682"/>
                    <a:pt x="3652" y="464"/>
                  </a:cubicBezTo>
                  <a:lnTo>
                    <a:pt x="365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6"/>
            <p:cNvSpPr/>
            <p:nvPr/>
          </p:nvSpPr>
          <p:spPr>
            <a:xfrm>
              <a:off x="4329357" y="754828"/>
              <a:ext cx="4950" cy="33185"/>
            </a:xfrm>
            <a:custGeom>
              <a:avLst/>
              <a:gdLst/>
              <a:ahLst/>
              <a:cxnLst/>
              <a:rect l="l" t="t" r="r" b="b"/>
              <a:pathLst>
                <a:path w="1499" h="10056" extrusionOk="0">
                  <a:moveTo>
                    <a:pt x="0" y="1"/>
                  </a:moveTo>
                  <a:lnTo>
                    <a:pt x="0" y="10055"/>
                  </a:lnTo>
                  <a:lnTo>
                    <a:pt x="1499" y="10055"/>
                  </a:lnTo>
                  <a:lnTo>
                    <a:pt x="14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6"/>
            <p:cNvSpPr/>
            <p:nvPr/>
          </p:nvSpPr>
          <p:spPr>
            <a:xfrm>
              <a:off x="4325756" y="754828"/>
              <a:ext cx="12150" cy="2881"/>
            </a:xfrm>
            <a:custGeom>
              <a:avLst/>
              <a:gdLst/>
              <a:ahLst/>
              <a:cxnLst/>
              <a:rect l="l" t="t" r="r" b="b"/>
              <a:pathLst>
                <a:path w="3679" h="873" extrusionOk="0">
                  <a:moveTo>
                    <a:pt x="0" y="1"/>
                  </a:moveTo>
                  <a:lnTo>
                    <a:pt x="0" y="464"/>
                  </a:lnTo>
                  <a:cubicBezTo>
                    <a:pt x="0" y="682"/>
                    <a:pt x="191" y="873"/>
                    <a:pt x="409" y="873"/>
                  </a:cubicBezTo>
                  <a:lnTo>
                    <a:pt x="3270" y="873"/>
                  </a:lnTo>
                  <a:cubicBezTo>
                    <a:pt x="3488" y="873"/>
                    <a:pt x="3679" y="682"/>
                    <a:pt x="3679" y="464"/>
                  </a:cubicBezTo>
                  <a:lnTo>
                    <a:pt x="367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6"/>
            <p:cNvSpPr/>
            <p:nvPr/>
          </p:nvSpPr>
          <p:spPr>
            <a:xfrm>
              <a:off x="4287775" y="706321"/>
              <a:ext cx="53454" cy="3241"/>
            </a:xfrm>
            <a:custGeom>
              <a:avLst/>
              <a:gdLst/>
              <a:ahLst/>
              <a:cxnLst/>
              <a:rect l="l" t="t" r="r" b="b"/>
              <a:pathLst>
                <a:path w="16186" h="982" extrusionOk="0">
                  <a:moveTo>
                    <a:pt x="1" y="0"/>
                  </a:moveTo>
                  <a:lnTo>
                    <a:pt x="1" y="981"/>
                  </a:lnTo>
                  <a:lnTo>
                    <a:pt x="16186" y="981"/>
                  </a:lnTo>
                  <a:lnTo>
                    <a:pt x="1618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6"/>
            <p:cNvSpPr/>
            <p:nvPr/>
          </p:nvSpPr>
          <p:spPr>
            <a:xfrm>
              <a:off x="4287775" y="751948"/>
              <a:ext cx="53454" cy="3241"/>
            </a:xfrm>
            <a:custGeom>
              <a:avLst/>
              <a:gdLst/>
              <a:ahLst/>
              <a:cxnLst/>
              <a:rect l="l" t="t" r="r" b="b"/>
              <a:pathLst>
                <a:path w="16186" h="982" extrusionOk="0">
                  <a:moveTo>
                    <a:pt x="1" y="1"/>
                  </a:moveTo>
                  <a:lnTo>
                    <a:pt x="1" y="982"/>
                  </a:lnTo>
                  <a:lnTo>
                    <a:pt x="16186" y="982"/>
                  </a:lnTo>
                  <a:lnTo>
                    <a:pt x="1618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6"/>
            <p:cNvSpPr/>
            <p:nvPr/>
          </p:nvSpPr>
          <p:spPr>
            <a:xfrm>
              <a:off x="4302807" y="717300"/>
              <a:ext cx="7652" cy="29677"/>
            </a:xfrm>
            <a:custGeom>
              <a:avLst/>
              <a:gdLst/>
              <a:ahLst/>
              <a:cxnLst/>
              <a:rect l="l" t="t" r="r" b="b"/>
              <a:pathLst>
                <a:path w="2317" h="8993" extrusionOk="0">
                  <a:moveTo>
                    <a:pt x="545" y="0"/>
                  </a:moveTo>
                  <a:cubicBezTo>
                    <a:pt x="245" y="0"/>
                    <a:pt x="0" y="246"/>
                    <a:pt x="0" y="545"/>
                  </a:cubicBezTo>
                  <a:lnTo>
                    <a:pt x="0" y="8992"/>
                  </a:lnTo>
                  <a:lnTo>
                    <a:pt x="2316" y="8992"/>
                  </a:lnTo>
                  <a:lnTo>
                    <a:pt x="2316" y="545"/>
                  </a:lnTo>
                  <a:cubicBezTo>
                    <a:pt x="2316" y="246"/>
                    <a:pt x="2071" y="0"/>
                    <a:pt x="1771"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6"/>
            <p:cNvSpPr/>
            <p:nvPr/>
          </p:nvSpPr>
          <p:spPr>
            <a:xfrm>
              <a:off x="4319187" y="717300"/>
              <a:ext cx="7652" cy="29677"/>
            </a:xfrm>
            <a:custGeom>
              <a:avLst/>
              <a:gdLst/>
              <a:ahLst/>
              <a:cxnLst/>
              <a:rect l="l" t="t" r="r" b="b"/>
              <a:pathLst>
                <a:path w="2317" h="8993" extrusionOk="0">
                  <a:moveTo>
                    <a:pt x="545" y="0"/>
                  </a:moveTo>
                  <a:cubicBezTo>
                    <a:pt x="245" y="0"/>
                    <a:pt x="0" y="246"/>
                    <a:pt x="27" y="545"/>
                  </a:cubicBezTo>
                  <a:lnTo>
                    <a:pt x="27" y="8992"/>
                  </a:lnTo>
                  <a:lnTo>
                    <a:pt x="2316" y="8992"/>
                  </a:lnTo>
                  <a:lnTo>
                    <a:pt x="2316" y="545"/>
                  </a:lnTo>
                  <a:cubicBezTo>
                    <a:pt x="2316" y="246"/>
                    <a:pt x="2071" y="0"/>
                    <a:pt x="1771"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6"/>
            <p:cNvSpPr/>
            <p:nvPr/>
          </p:nvSpPr>
          <p:spPr>
            <a:xfrm>
              <a:off x="4302807" y="759780"/>
              <a:ext cx="7652" cy="28238"/>
            </a:xfrm>
            <a:custGeom>
              <a:avLst/>
              <a:gdLst/>
              <a:ahLst/>
              <a:cxnLst/>
              <a:rect l="l" t="t" r="r" b="b"/>
              <a:pathLst>
                <a:path w="2317" h="8557" extrusionOk="0">
                  <a:moveTo>
                    <a:pt x="545" y="0"/>
                  </a:moveTo>
                  <a:cubicBezTo>
                    <a:pt x="245" y="0"/>
                    <a:pt x="0" y="246"/>
                    <a:pt x="0" y="545"/>
                  </a:cubicBezTo>
                  <a:lnTo>
                    <a:pt x="0" y="8556"/>
                  </a:lnTo>
                  <a:lnTo>
                    <a:pt x="2316" y="8556"/>
                  </a:lnTo>
                  <a:lnTo>
                    <a:pt x="2316" y="545"/>
                  </a:lnTo>
                  <a:cubicBezTo>
                    <a:pt x="2316" y="246"/>
                    <a:pt x="2071" y="0"/>
                    <a:pt x="1771"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6"/>
            <p:cNvSpPr/>
            <p:nvPr/>
          </p:nvSpPr>
          <p:spPr>
            <a:xfrm>
              <a:off x="4319187" y="759780"/>
              <a:ext cx="7652" cy="28238"/>
            </a:xfrm>
            <a:custGeom>
              <a:avLst/>
              <a:gdLst/>
              <a:ahLst/>
              <a:cxnLst/>
              <a:rect l="l" t="t" r="r" b="b"/>
              <a:pathLst>
                <a:path w="2317" h="8557" extrusionOk="0">
                  <a:moveTo>
                    <a:pt x="545" y="0"/>
                  </a:moveTo>
                  <a:cubicBezTo>
                    <a:pt x="245" y="0"/>
                    <a:pt x="0" y="246"/>
                    <a:pt x="27" y="545"/>
                  </a:cubicBezTo>
                  <a:lnTo>
                    <a:pt x="27" y="8556"/>
                  </a:lnTo>
                  <a:lnTo>
                    <a:pt x="2316" y="8556"/>
                  </a:lnTo>
                  <a:lnTo>
                    <a:pt x="2316" y="545"/>
                  </a:lnTo>
                  <a:cubicBezTo>
                    <a:pt x="2316" y="246"/>
                    <a:pt x="2071" y="0"/>
                    <a:pt x="1771"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6"/>
            <p:cNvSpPr/>
            <p:nvPr/>
          </p:nvSpPr>
          <p:spPr>
            <a:xfrm>
              <a:off x="4341234" y="699210"/>
              <a:ext cx="103490" cy="88753"/>
            </a:xfrm>
            <a:custGeom>
              <a:avLst/>
              <a:gdLst/>
              <a:ahLst/>
              <a:cxnLst/>
              <a:rect l="l" t="t" r="r" b="b"/>
              <a:pathLst>
                <a:path w="31337" h="26895" extrusionOk="0">
                  <a:moveTo>
                    <a:pt x="1" y="1"/>
                  </a:moveTo>
                  <a:lnTo>
                    <a:pt x="1" y="26894"/>
                  </a:lnTo>
                  <a:lnTo>
                    <a:pt x="31336" y="26894"/>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6"/>
            <p:cNvSpPr/>
            <p:nvPr/>
          </p:nvSpPr>
          <p:spPr>
            <a:xfrm>
              <a:off x="4341234" y="757709"/>
              <a:ext cx="103490" cy="30934"/>
            </a:xfrm>
            <a:custGeom>
              <a:avLst/>
              <a:gdLst/>
              <a:ahLst/>
              <a:cxnLst/>
              <a:rect l="l" t="t" r="r" b="b"/>
              <a:pathLst>
                <a:path w="31337" h="9374" extrusionOk="0">
                  <a:moveTo>
                    <a:pt x="1" y="1"/>
                  </a:moveTo>
                  <a:lnTo>
                    <a:pt x="1" y="9374"/>
                  </a:lnTo>
                  <a:lnTo>
                    <a:pt x="31336" y="9374"/>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6"/>
            <p:cNvSpPr/>
            <p:nvPr/>
          </p:nvSpPr>
          <p:spPr>
            <a:xfrm>
              <a:off x="4356445" y="737911"/>
              <a:ext cx="7834" cy="16008"/>
            </a:xfrm>
            <a:custGeom>
              <a:avLst/>
              <a:gdLst/>
              <a:ahLst/>
              <a:cxnLst/>
              <a:rect l="l" t="t" r="r" b="b"/>
              <a:pathLst>
                <a:path w="2372" h="4851" extrusionOk="0">
                  <a:moveTo>
                    <a:pt x="1" y="0"/>
                  </a:moveTo>
                  <a:lnTo>
                    <a:pt x="1"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6"/>
            <p:cNvSpPr/>
            <p:nvPr/>
          </p:nvSpPr>
          <p:spPr>
            <a:xfrm>
              <a:off x="4356445" y="737911"/>
              <a:ext cx="7834" cy="16008"/>
            </a:xfrm>
            <a:custGeom>
              <a:avLst/>
              <a:gdLst/>
              <a:ahLst/>
              <a:cxnLst/>
              <a:rect l="l" t="t" r="r" b="b"/>
              <a:pathLst>
                <a:path w="2372" h="4851" extrusionOk="0">
                  <a:moveTo>
                    <a:pt x="1" y="0"/>
                  </a:move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6"/>
            <p:cNvSpPr/>
            <p:nvPr/>
          </p:nvSpPr>
          <p:spPr>
            <a:xfrm>
              <a:off x="4359867" y="737911"/>
              <a:ext cx="902" cy="16008"/>
            </a:xfrm>
            <a:custGeom>
              <a:avLst/>
              <a:gdLst/>
              <a:ahLst/>
              <a:cxnLst/>
              <a:rect l="l" t="t" r="r" b="b"/>
              <a:pathLst>
                <a:path w="273" h="4851" extrusionOk="0">
                  <a:moveTo>
                    <a:pt x="0" y="0"/>
                  </a:moveTo>
                  <a:lnTo>
                    <a:pt x="0"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6"/>
            <p:cNvSpPr/>
            <p:nvPr/>
          </p:nvSpPr>
          <p:spPr>
            <a:xfrm>
              <a:off x="4356356" y="741329"/>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6"/>
            <p:cNvSpPr/>
            <p:nvPr/>
          </p:nvSpPr>
          <p:spPr>
            <a:xfrm>
              <a:off x="4356356" y="749699"/>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6"/>
            <p:cNvSpPr/>
            <p:nvPr/>
          </p:nvSpPr>
          <p:spPr>
            <a:xfrm>
              <a:off x="4355365" y="732870"/>
              <a:ext cx="9993" cy="5039"/>
            </a:xfrm>
            <a:custGeom>
              <a:avLst/>
              <a:gdLst/>
              <a:ahLst/>
              <a:cxnLst/>
              <a:rect l="l" t="t" r="r" b="b"/>
              <a:pathLst>
                <a:path w="3026" h="1527" extrusionOk="0">
                  <a:moveTo>
                    <a:pt x="709" y="0"/>
                  </a:moveTo>
                  <a:cubicBezTo>
                    <a:pt x="301" y="0"/>
                    <a:pt x="1" y="327"/>
                    <a:pt x="1" y="709"/>
                  </a:cubicBezTo>
                  <a:lnTo>
                    <a:pt x="1" y="1526"/>
                  </a:lnTo>
                  <a:lnTo>
                    <a:pt x="3025" y="1526"/>
                  </a:lnTo>
                  <a:lnTo>
                    <a:pt x="3025" y="709"/>
                  </a:lnTo>
                  <a:cubicBezTo>
                    <a:pt x="3025" y="327"/>
                    <a:pt x="2698" y="0"/>
                    <a:pt x="2317"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6"/>
            <p:cNvSpPr/>
            <p:nvPr/>
          </p:nvSpPr>
          <p:spPr>
            <a:xfrm>
              <a:off x="4356445" y="767789"/>
              <a:ext cx="7834" cy="16097"/>
            </a:xfrm>
            <a:custGeom>
              <a:avLst/>
              <a:gdLst/>
              <a:ahLst/>
              <a:cxnLst/>
              <a:rect l="l" t="t" r="r" b="b"/>
              <a:pathLst>
                <a:path w="2372" h="4878" extrusionOk="0">
                  <a:moveTo>
                    <a:pt x="1" y="0"/>
                  </a:moveTo>
                  <a:lnTo>
                    <a:pt x="1"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6"/>
            <p:cNvSpPr/>
            <p:nvPr/>
          </p:nvSpPr>
          <p:spPr>
            <a:xfrm>
              <a:off x="4356445" y="767789"/>
              <a:ext cx="7834" cy="16097"/>
            </a:xfrm>
            <a:custGeom>
              <a:avLst/>
              <a:gdLst/>
              <a:ahLst/>
              <a:cxnLst/>
              <a:rect l="l" t="t" r="r" b="b"/>
              <a:pathLst>
                <a:path w="2372" h="4878" extrusionOk="0">
                  <a:moveTo>
                    <a:pt x="1" y="0"/>
                  </a:move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6"/>
            <p:cNvSpPr/>
            <p:nvPr/>
          </p:nvSpPr>
          <p:spPr>
            <a:xfrm>
              <a:off x="4359867" y="767789"/>
              <a:ext cx="902" cy="16097"/>
            </a:xfrm>
            <a:custGeom>
              <a:avLst/>
              <a:gdLst/>
              <a:ahLst/>
              <a:cxnLst/>
              <a:rect l="l" t="t" r="r" b="b"/>
              <a:pathLst>
                <a:path w="273" h="4878" extrusionOk="0">
                  <a:moveTo>
                    <a:pt x="0" y="0"/>
                  </a:moveTo>
                  <a:lnTo>
                    <a:pt x="0"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6"/>
            <p:cNvSpPr/>
            <p:nvPr/>
          </p:nvSpPr>
          <p:spPr>
            <a:xfrm>
              <a:off x="4356356" y="771300"/>
              <a:ext cx="7923" cy="812"/>
            </a:xfrm>
            <a:custGeom>
              <a:avLst/>
              <a:gdLst/>
              <a:ahLst/>
              <a:cxnLst/>
              <a:rect l="l" t="t" r="r" b="b"/>
              <a:pathLst>
                <a:path w="2399" h="246" extrusionOk="0">
                  <a:moveTo>
                    <a:pt x="1" y="0"/>
                  </a:moveTo>
                  <a:lnTo>
                    <a:pt x="1" y="245"/>
                  </a:lnTo>
                  <a:lnTo>
                    <a:pt x="2398" y="245"/>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6"/>
            <p:cNvSpPr/>
            <p:nvPr/>
          </p:nvSpPr>
          <p:spPr>
            <a:xfrm>
              <a:off x="4356356" y="779577"/>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6"/>
            <p:cNvSpPr/>
            <p:nvPr/>
          </p:nvSpPr>
          <p:spPr>
            <a:xfrm>
              <a:off x="4355365" y="762838"/>
              <a:ext cx="9993" cy="5039"/>
            </a:xfrm>
            <a:custGeom>
              <a:avLst/>
              <a:gdLst/>
              <a:ahLst/>
              <a:cxnLst/>
              <a:rect l="l" t="t" r="r" b="b"/>
              <a:pathLst>
                <a:path w="3026" h="1527" extrusionOk="0">
                  <a:moveTo>
                    <a:pt x="709" y="1"/>
                  </a:moveTo>
                  <a:cubicBezTo>
                    <a:pt x="301" y="1"/>
                    <a:pt x="1" y="328"/>
                    <a:pt x="1" y="709"/>
                  </a:cubicBezTo>
                  <a:lnTo>
                    <a:pt x="1" y="1527"/>
                  </a:lnTo>
                  <a:lnTo>
                    <a:pt x="3025" y="1527"/>
                  </a:lnTo>
                  <a:lnTo>
                    <a:pt x="3025" y="709"/>
                  </a:lnTo>
                  <a:cubicBezTo>
                    <a:pt x="3025" y="328"/>
                    <a:pt x="2698" y="1"/>
                    <a:pt x="2317"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6"/>
            <p:cNvSpPr/>
            <p:nvPr/>
          </p:nvSpPr>
          <p:spPr>
            <a:xfrm>
              <a:off x="4357436" y="717750"/>
              <a:ext cx="6843" cy="7286"/>
            </a:xfrm>
            <a:custGeom>
              <a:avLst/>
              <a:gdLst/>
              <a:ahLst/>
              <a:cxnLst/>
              <a:rect l="l" t="t" r="r" b="b"/>
              <a:pathLst>
                <a:path w="2072" h="2208" extrusionOk="0">
                  <a:moveTo>
                    <a:pt x="1" y="1"/>
                  </a:moveTo>
                  <a:lnTo>
                    <a:pt x="1"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6"/>
            <p:cNvSpPr/>
            <p:nvPr/>
          </p:nvSpPr>
          <p:spPr>
            <a:xfrm>
              <a:off x="4357436" y="717750"/>
              <a:ext cx="6843" cy="7286"/>
            </a:xfrm>
            <a:custGeom>
              <a:avLst/>
              <a:gdLst/>
              <a:ahLst/>
              <a:cxnLst/>
              <a:rect l="l" t="t" r="r" b="b"/>
              <a:pathLst>
                <a:path w="2072" h="2208" extrusionOk="0">
                  <a:moveTo>
                    <a:pt x="1" y="1"/>
                  </a:move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6"/>
            <p:cNvSpPr/>
            <p:nvPr/>
          </p:nvSpPr>
          <p:spPr>
            <a:xfrm>
              <a:off x="4376425" y="737911"/>
              <a:ext cx="7834" cy="16008"/>
            </a:xfrm>
            <a:custGeom>
              <a:avLst/>
              <a:gdLst/>
              <a:ahLst/>
              <a:cxnLst/>
              <a:rect l="l" t="t" r="r" b="b"/>
              <a:pathLst>
                <a:path w="2372" h="4851" extrusionOk="0">
                  <a:moveTo>
                    <a:pt x="1" y="0"/>
                  </a:moveTo>
                  <a:lnTo>
                    <a:pt x="1" y="4850"/>
                  </a:lnTo>
                  <a:lnTo>
                    <a:pt x="2372" y="4850"/>
                  </a:lnTo>
                  <a:lnTo>
                    <a:pt x="237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6"/>
            <p:cNvSpPr/>
            <p:nvPr/>
          </p:nvSpPr>
          <p:spPr>
            <a:xfrm>
              <a:off x="4376425" y="737911"/>
              <a:ext cx="7923" cy="16008"/>
            </a:xfrm>
            <a:custGeom>
              <a:avLst/>
              <a:gdLst/>
              <a:ahLst/>
              <a:cxnLst/>
              <a:rect l="l" t="t" r="r" b="b"/>
              <a:pathLst>
                <a:path w="2399" h="4851" extrusionOk="0">
                  <a:moveTo>
                    <a:pt x="1" y="0"/>
                  </a:moveTo>
                  <a:lnTo>
                    <a:pt x="2399" y="4850"/>
                  </a:lnTo>
                  <a:lnTo>
                    <a:pt x="23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6"/>
            <p:cNvSpPr/>
            <p:nvPr/>
          </p:nvSpPr>
          <p:spPr>
            <a:xfrm>
              <a:off x="4379936" y="737911"/>
              <a:ext cx="905" cy="16008"/>
            </a:xfrm>
            <a:custGeom>
              <a:avLst/>
              <a:gdLst/>
              <a:ahLst/>
              <a:cxnLst/>
              <a:rect l="l" t="t" r="r" b="b"/>
              <a:pathLst>
                <a:path w="274" h="4851" extrusionOk="0">
                  <a:moveTo>
                    <a:pt x="1" y="0"/>
                  </a:moveTo>
                  <a:lnTo>
                    <a:pt x="1"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6"/>
            <p:cNvSpPr/>
            <p:nvPr/>
          </p:nvSpPr>
          <p:spPr>
            <a:xfrm>
              <a:off x="4376425" y="741329"/>
              <a:ext cx="7923" cy="904"/>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6"/>
            <p:cNvSpPr/>
            <p:nvPr/>
          </p:nvSpPr>
          <p:spPr>
            <a:xfrm>
              <a:off x="4376425" y="749699"/>
              <a:ext cx="7923" cy="904"/>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6"/>
            <p:cNvSpPr/>
            <p:nvPr/>
          </p:nvSpPr>
          <p:spPr>
            <a:xfrm>
              <a:off x="4375345" y="732870"/>
              <a:ext cx="9993" cy="5039"/>
            </a:xfrm>
            <a:custGeom>
              <a:avLst/>
              <a:gdLst/>
              <a:ahLst/>
              <a:cxnLst/>
              <a:rect l="l" t="t" r="r" b="b"/>
              <a:pathLst>
                <a:path w="3026" h="1527" extrusionOk="0">
                  <a:moveTo>
                    <a:pt x="737" y="0"/>
                  </a:moveTo>
                  <a:cubicBezTo>
                    <a:pt x="328" y="0"/>
                    <a:pt x="1" y="327"/>
                    <a:pt x="28" y="709"/>
                  </a:cubicBezTo>
                  <a:lnTo>
                    <a:pt x="28" y="1526"/>
                  </a:lnTo>
                  <a:lnTo>
                    <a:pt x="3026" y="1526"/>
                  </a:lnTo>
                  <a:lnTo>
                    <a:pt x="3026" y="709"/>
                  </a:lnTo>
                  <a:cubicBezTo>
                    <a:pt x="3026" y="327"/>
                    <a:pt x="2726" y="0"/>
                    <a:pt x="2317"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6"/>
            <p:cNvSpPr/>
            <p:nvPr/>
          </p:nvSpPr>
          <p:spPr>
            <a:xfrm>
              <a:off x="4376425" y="767789"/>
              <a:ext cx="7834" cy="16097"/>
            </a:xfrm>
            <a:custGeom>
              <a:avLst/>
              <a:gdLst/>
              <a:ahLst/>
              <a:cxnLst/>
              <a:rect l="l" t="t" r="r" b="b"/>
              <a:pathLst>
                <a:path w="2372" h="4878" extrusionOk="0">
                  <a:moveTo>
                    <a:pt x="1" y="0"/>
                  </a:moveTo>
                  <a:lnTo>
                    <a:pt x="1" y="4878"/>
                  </a:lnTo>
                  <a:lnTo>
                    <a:pt x="2372" y="4878"/>
                  </a:lnTo>
                  <a:lnTo>
                    <a:pt x="237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6"/>
            <p:cNvSpPr/>
            <p:nvPr/>
          </p:nvSpPr>
          <p:spPr>
            <a:xfrm>
              <a:off x="4376425" y="767789"/>
              <a:ext cx="7923" cy="16097"/>
            </a:xfrm>
            <a:custGeom>
              <a:avLst/>
              <a:gdLst/>
              <a:ahLst/>
              <a:cxnLst/>
              <a:rect l="l" t="t" r="r" b="b"/>
              <a:pathLst>
                <a:path w="2399" h="4878" extrusionOk="0">
                  <a:moveTo>
                    <a:pt x="1" y="0"/>
                  </a:moveTo>
                  <a:lnTo>
                    <a:pt x="2399" y="4878"/>
                  </a:lnTo>
                  <a:lnTo>
                    <a:pt x="23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6"/>
            <p:cNvSpPr/>
            <p:nvPr/>
          </p:nvSpPr>
          <p:spPr>
            <a:xfrm>
              <a:off x="4379936" y="767789"/>
              <a:ext cx="905" cy="16097"/>
            </a:xfrm>
            <a:custGeom>
              <a:avLst/>
              <a:gdLst/>
              <a:ahLst/>
              <a:cxnLst/>
              <a:rect l="l" t="t" r="r" b="b"/>
              <a:pathLst>
                <a:path w="274" h="4878" extrusionOk="0">
                  <a:moveTo>
                    <a:pt x="1" y="0"/>
                  </a:moveTo>
                  <a:lnTo>
                    <a:pt x="1"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6"/>
            <p:cNvSpPr/>
            <p:nvPr/>
          </p:nvSpPr>
          <p:spPr>
            <a:xfrm>
              <a:off x="4376425" y="771300"/>
              <a:ext cx="7923" cy="812"/>
            </a:xfrm>
            <a:custGeom>
              <a:avLst/>
              <a:gdLst/>
              <a:ahLst/>
              <a:cxnLst/>
              <a:rect l="l" t="t" r="r" b="b"/>
              <a:pathLst>
                <a:path w="2399" h="246" extrusionOk="0">
                  <a:moveTo>
                    <a:pt x="1" y="0"/>
                  </a:moveTo>
                  <a:lnTo>
                    <a:pt x="1" y="245"/>
                  </a:lnTo>
                  <a:lnTo>
                    <a:pt x="2399" y="245"/>
                  </a:lnTo>
                  <a:lnTo>
                    <a:pt x="23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6"/>
            <p:cNvSpPr/>
            <p:nvPr/>
          </p:nvSpPr>
          <p:spPr>
            <a:xfrm>
              <a:off x="4376425" y="779577"/>
              <a:ext cx="7923" cy="904"/>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6"/>
            <p:cNvSpPr/>
            <p:nvPr/>
          </p:nvSpPr>
          <p:spPr>
            <a:xfrm>
              <a:off x="4375345" y="762838"/>
              <a:ext cx="9993" cy="5039"/>
            </a:xfrm>
            <a:custGeom>
              <a:avLst/>
              <a:gdLst/>
              <a:ahLst/>
              <a:cxnLst/>
              <a:rect l="l" t="t" r="r" b="b"/>
              <a:pathLst>
                <a:path w="3026" h="1527" extrusionOk="0">
                  <a:moveTo>
                    <a:pt x="737" y="1"/>
                  </a:moveTo>
                  <a:cubicBezTo>
                    <a:pt x="328" y="1"/>
                    <a:pt x="1" y="328"/>
                    <a:pt x="28" y="709"/>
                  </a:cubicBezTo>
                  <a:lnTo>
                    <a:pt x="28" y="1527"/>
                  </a:lnTo>
                  <a:lnTo>
                    <a:pt x="3026" y="1527"/>
                  </a:lnTo>
                  <a:lnTo>
                    <a:pt x="3026" y="709"/>
                  </a:lnTo>
                  <a:cubicBezTo>
                    <a:pt x="3026" y="328"/>
                    <a:pt x="2726" y="1"/>
                    <a:pt x="2317"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6"/>
            <p:cNvSpPr/>
            <p:nvPr/>
          </p:nvSpPr>
          <p:spPr>
            <a:xfrm>
              <a:off x="4377505" y="717750"/>
              <a:ext cx="6754" cy="7286"/>
            </a:xfrm>
            <a:custGeom>
              <a:avLst/>
              <a:gdLst/>
              <a:ahLst/>
              <a:cxnLst/>
              <a:rect l="l" t="t" r="r" b="b"/>
              <a:pathLst>
                <a:path w="2045" h="2208" extrusionOk="0">
                  <a:moveTo>
                    <a:pt x="1" y="1"/>
                  </a:moveTo>
                  <a:lnTo>
                    <a:pt x="1" y="2208"/>
                  </a:lnTo>
                  <a:lnTo>
                    <a:pt x="2045" y="2208"/>
                  </a:lnTo>
                  <a:lnTo>
                    <a:pt x="2045"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6"/>
            <p:cNvSpPr/>
            <p:nvPr/>
          </p:nvSpPr>
          <p:spPr>
            <a:xfrm>
              <a:off x="4377505" y="717750"/>
              <a:ext cx="6843" cy="7286"/>
            </a:xfrm>
            <a:custGeom>
              <a:avLst/>
              <a:gdLst/>
              <a:ahLst/>
              <a:cxnLst/>
              <a:rect l="l" t="t" r="r" b="b"/>
              <a:pathLst>
                <a:path w="2072" h="2208" extrusionOk="0">
                  <a:moveTo>
                    <a:pt x="1" y="1"/>
                  </a:moveTo>
                  <a:lnTo>
                    <a:pt x="2072" y="2208"/>
                  </a:lnTo>
                  <a:lnTo>
                    <a:pt x="207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6"/>
            <p:cNvSpPr/>
            <p:nvPr/>
          </p:nvSpPr>
          <p:spPr>
            <a:xfrm>
              <a:off x="4400458" y="737911"/>
              <a:ext cx="7830" cy="16008"/>
            </a:xfrm>
            <a:custGeom>
              <a:avLst/>
              <a:gdLst/>
              <a:ahLst/>
              <a:cxnLst/>
              <a:rect l="l" t="t" r="r" b="b"/>
              <a:pathLst>
                <a:path w="2371" h="4851" extrusionOk="0">
                  <a:moveTo>
                    <a:pt x="0" y="0"/>
                  </a:moveTo>
                  <a:lnTo>
                    <a:pt x="0"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6"/>
            <p:cNvSpPr/>
            <p:nvPr/>
          </p:nvSpPr>
          <p:spPr>
            <a:xfrm>
              <a:off x="4400458" y="737911"/>
              <a:ext cx="7830" cy="16008"/>
            </a:xfrm>
            <a:custGeom>
              <a:avLst/>
              <a:gdLst/>
              <a:ahLst/>
              <a:cxnLst/>
              <a:rect l="l" t="t" r="r" b="b"/>
              <a:pathLst>
                <a:path w="2371" h="4851" extrusionOk="0">
                  <a:moveTo>
                    <a:pt x="0" y="0"/>
                  </a:move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6"/>
            <p:cNvSpPr/>
            <p:nvPr/>
          </p:nvSpPr>
          <p:spPr>
            <a:xfrm>
              <a:off x="4403876" y="737911"/>
              <a:ext cx="905" cy="16008"/>
            </a:xfrm>
            <a:custGeom>
              <a:avLst/>
              <a:gdLst/>
              <a:ahLst/>
              <a:cxnLst/>
              <a:rect l="l" t="t" r="r" b="b"/>
              <a:pathLst>
                <a:path w="274" h="4851" extrusionOk="0">
                  <a:moveTo>
                    <a:pt x="1" y="0"/>
                  </a:moveTo>
                  <a:lnTo>
                    <a:pt x="1"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6"/>
            <p:cNvSpPr/>
            <p:nvPr/>
          </p:nvSpPr>
          <p:spPr>
            <a:xfrm>
              <a:off x="4400365" y="741329"/>
              <a:ext cx="7923" cy="904"/>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6"/>
            <p:cNvSpPr/>
            <p:nvPr/>
          </p:nvSpPr>
          <p:spPr>
            <a:xfrm>
              <a:off x="4400365" y="749699"/>
              <a:ext cx="7923" cy="904"/>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6"/>
            <p:cNvSpPr/>
            <p:nvPr/>
          </p:nvSpPr>
          <p:spPr>
            <a:xfrm>
              <a:off x="4399377" y="732870"/>
              <a:ext cx="9990" cy="5039"/>
            </a:xfrm>
            <a:custGeom>
              <a:avLst/>
              <a:gdLst/>
              <a:ahLst/>
              <a:cxnLst/>
              <a:rect l="l" t="t" r="r" b="b"/>
              <a:pathLst>
                <a:path w="3025" h="1527" extrusionOk="0">
                  <a:moveTo>
                    <a:pt x="709" y="0"/>
                  </a:moveTo>
                  <a:cubicBezTo>
                    <a:pt x="327" y="0"/>
                    <a:pt x="0" y="327"/>
                    <a:pt x="0" y="709"/>
                  </a:cubicBezTo>
                  <a:lnTo>
                    <a:pt x="0" y="1526"/>
                  </a:lnTo>
                  <a:lnTo>
                    <a:pt x="3025" y="1526"/>
                  </a:lnTo>
                  <a:lnTo>
                    <a:pt x="3025" y="709"/>
                  </a:lnTo>
                  <a:cubicBezTo>
                    <a:pt x="3025" y="327"/>
                    <a:pt x="2698" y="0"/>
                    <a:pt x="2316"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6"/>
            <p:cNvSpPr/>
            <p:nvPr/>
          </p:nvSpPr>
          <p:spPr>
            <a:xfrm>
              <a:off x="4400458" y="767789"/>
              <a:ext cx="7830" cy="16097"/>
            </a:xfrm>
            <a:custGeom>
              <a:avLst/>
              <a:gdLst/>
              <a:ahLst/>
              <a:cxnLst/>
              <a:rect l="l" t="t" r="r" b="b"/>
              <a:pathLst>
                <a:path w="2371" h="4878" extrusionOk="0">
                  <a:moveTo>
                    <a:pt x="0" y="0"/>
                  </a:moveTo>
                  <a:lnTo>
                    <a:pt x="0"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6"/>
            <p:cNvSpPr/>
            <p:nvPr/>
          </p:nvSpPr>
          <p:spPr>
            <a:xfrm>
              <a:off x="4400458" y="767789"/>
              <a:ext cx="7830" cy="16097"/>
            </a:xfrm>
            <a:custGeom>
              <a:avLst/>
              <a:gdLst/>
              <a:ahLst/>
              <a:cxnLst/>
              <a:rect l="l" t="t" r="r" b="b"/>
              <a:pathLst>
                <a:path w="2371" h="4878" extrusionOk="0">
                  <a:moveTo>
                    <a:pt x="0" y="0"/>
                  </a:move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6"/>
            <p:cNvSpPr/>
            <p:nvPr/>
          </p:nvSpPr>
          <p:spPr>
            <a:xfrm>
              <a:off x="4403876" y="767789"/>
              <a:ext cx="905" cy="16097"/>
            </a:xfrm>
            <a:custGeom>
              <a:avLst/>
              <a:gdLst/>
              <a:ahLst/>
              <a:cxnLst/>
              <a:rect l="l" t="t" r="r" b="b"/>
              <a:pathLst>
                <a:path w="274" h="4878" extrusionOk="0">
                  <a:moveTo>
                    <a:pt x="1" y="0"/>
                  </a:moveTo>
                  <a:lnTo>
                    <a:pt x="1"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6"/>
            <p:cNvSpPr/>
            <p:nvPr/>
          </p:nvSpPr>
          <p:spPr>
            <a:xfrm>
              <a:off x="4400365" y="771300"/>
              <a:ext cx="7923" cy="901"/>
            </a:xfrm>
            <a:custGeom>
              <a:avLst/>
              <a:gdLst/>
              <a:ahLst/>
              <a:cxnLst/>
              <a:rect l="l" t="t" r="r" b="b"/>
              <a:pathLst>
                <a:path w="2399" h="273" extrusionOk="0">
                  <a:moveTo>
                    <a:pt x="1" y="0"/>
                  </a:moveTo>
                  <a:lnTo>
                    <a:pt x="1" y="273"/>
                  </a:lnTo>
                  <a:lnTo>
                    <a:pt x="2399" y="273"/>
                  </a:lnTo>
                  <a:lnTo>
                    <a:pt x="23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6"/>
            <p:cNvSpPr/>
            <p:nvPr/>
          </p:nvSpPr>
          <p:spPr>
            <a:xfrm>
              <a:off x="4400365" y="779670"/>
              <a:ext cx="7923" cy="812"/>
            </a:xfrm>
            <a:custGeom>
              <a:avLst/>
              <a:gdLst/>
              <a:ahLst/>
              <a:cxnLst/>
              <a:rect l="l" t="t" r="r" b="b"/>
              <a:pathLst>
                <a:path w="2399" h="246" extrusionOk="0">
                  <a:moveTo>
                    <a:pt x="1" y="0"/>
                  </a:moveTo>
                  <a:lnTo>
                    <a:pt x="1" y="245"/>
                  </a:lnTo>
                  <a:lnTo>
                    <a:pt x="2399" y="245"/>
                  </a:lnTo>
                  <a:lnTo>
                    <a:pt x="23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6"/>
            <p:cNvSpPr/>
            <p:nvPr/>
          </p:nvSpPr>
          <p:spPr>
            <a:xfrm>
              <a:off x="4399377" y="762838"/>
              <a:ext cx="9990" cy="5039"/>
            </a:xfrm>
            <a:custGeom>
              <a:avLst/>
              <a:gdLst/>
              <a:ahLst/>
              <a:cxnLst/>
              <a:rect l="l" t="t" r="r" b="b"/>
              <a:pathLst>
                <a:path w="3025" h="1527" extrusionOk="0">
                  <a:moveTo>
                    <a:pt x="709" y="1"/>
                  </a:moveTo>
                  <a:cubicBezTo>
                    <a:pt x="327" y="1"/>
                    <a:pt x="0" y="328"/>
                    <a:pt x="0" y="709"/>
                  </a:cubicBezTo>
                  <a:lnTo>
                    <a:pt x="0" y="1527"/>
                  </a:lnTo>
                  <a:lnTo>
                    <a:pt x="3025" y="1527"/>
                  </a:lnTo>
                  <a:lnTo>
                    <a:pt x="3025" y="709"/>
                  </a:lnTo>
                  <a:cubicBezTo>
                    <a:pt x="3025" y="328"/>
                    <a:pt x="2698" y="1"/>
                    <a:pt x="2316"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6"/>
            <p:cNvSpPr/>
            <p:nvPr/>
          </p:nvSpPr>
          <p:spPr>
            <a:xfrm>
              <a:off x="4401445" y="717750"/>
              <a:ext cx="6843" cy="7286"/>
            </a:xfrm>
            <a:custGeom>
              <a:avLst/>
              <a:gdLst/>
              <a:ahLst/>
              <a:cxnLst/>
              <a:rect l="l" t="t" r="r" b="b"/>
              <a:pathLst>
                <a:path w="2072" h="2208" extrusionOk="0">
                  <a:moveTo>
                    <a:pt x="1" y="1"/>
                  </a:moveTo>
                  <a:lnTo>
                    <a:pt x="1" y="2208"/>
                  </a:lnTo>
                  <a:lnTo>
                    <a:pt x="2072" y="2208"/>
                  </a:lnTo>
                  <a:lnTo>
                    <a:pt x="207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6"/>
            <p:cNvSpPr/>
            <p:nvPr/>
          </p:nvSpPr>
          <p:spPr>
            <a:xfrm>
              <a:off x="4401445" y="717750"/>
              <a:ext cx="6843" cy="7286"/>
            </a:xfrm>
            <a:custGeom>
              <a:avLst/>
              <a:gdLst/>
              <a:ahLst/>
              <a:cxnLst/>
              <a:rect l="l" t="t" r="r" b="b"/>
              <a:pathLst>
                <a:path w="2072" h="2208" extrusionOk="0">
                  <a:moveTo>
                    <a:pt x="1" y="1"/>
                  </a:moveTo>
                  <a:lnTo>
                    <a:pt x="2072" y="2208"/>
                  </a:lnTo>
                  <a:lnTo>
                    <a:pt x="207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6"/>
            <p:cNvSpPr/>
            <p:nvPr/>
          </p:nvSpPr>
          <p:spPr>
            <a:xfrm>
              <a:off x="4425385" y="737911"/>
              <a:ext cx="7834" cy="16008"/>
            </a:xfrm>
            <a:custGeom>
              <a:avLst/>
              <a:gdLst/>
              <a:ahLst/>
              <a:cxnLst/>
              <a:rect l="l" t="t" r="r" b="b"/>
              <a:pathLst>
                <a:path w="2372" h="4851" extrusionOk="0">
                  <a:moveTo>
                    <a:pt x="1" y="0"/>
                  </a:moveTo>
                  <a:lnTo>
                    <a:pt x="1"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6"/>
            <p:cNvSpPr/>
            <p:nvPr/>
          </p:nvSpPr>
          <p:spPr>
            <a:xfrm>
              <a:off x="4425385" y="737911"/>
              <a:ext cx="7834" cy="16008"/>
            </a:xfrm>
            <a:custGeom>
              <a:avLst/>
              <a:gdLst/>
              <a:ahLst/>
              <a:cxnLst/>
              <a:rect l="l" t="t" r="r" b="b"/>
              <a:pathLst>
                <a:path w="2372" h="4851" extrusionOk="0">
                  <a:moveTo>
                    <a:pt x="1" y="0"/>
                  </a:move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6"/>
            <p:cNvSpPr/>
            <p:nvPr/>
          </p:nvSpPr>
          <p:spPr>
            <a:xfrm>
              <a:off x="4428807" y="737911"/>
              <a:ext cx="902" cy="16008"/>
            </a:xfrm>
            <a:custGeom>
              <a:avLst/>
              <a:gdLst/>
              <a:ahLst/>
              <a:cxnLst/>
              <a:rect l="l" t="t" r="r" b="b"/>
              <a:pathLst>
                <a:path w="273" h="4851" extrusionOk="0">
                  <a:moveTo>
                    <a:pt x="0" y="0"/>
                  </a:moveTo>
                  <a:lnTo>
                    <a:pt x="0"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6"/>
            <p:cNvSpPr/>
            <p:nvPr/>
          </p:nvSpPr>
          <p:spPr>
            <a:xfrm>
              <a:off x="4425296" y="741329"/>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6"/>
            <p:cNvSpPr/>
            <p:nvPr/>
          </p:nvSpPr>
          <p:spPr>
            <a:xfrm>
              <a:off x="4425296" y="749699"/>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6"/>
            <p:cNvSpPr/>
            <p:nvPr/>
          </p:nvSpPr>
          <p:spPr>
            <a:xfrm>
              <a:off x="4424305" y="732870"/>
              <a:ext cx="9993" cy="5039"/>
            </a:xfrm>
            <a:custGeom>
              <a:avLst/>
              <a:gdLst/>
              <a:ahLst/>
              <a:cxnLst/>
              <a:rect l="l" t="t" r="r" b="b"/>
              <a:pathLst>
                <a:path w="3026" h="1527" extrusionOk="0">
                  <a:moveTo>
                    <a:pt x="709" y="0"/>
                  </a:moveTo>
                  <a:cubicBezTo>
                    <a:pt x="301" y="0"/>
                    <a:pt x="1" y="327"/>
                    <a:pt x="1" y="709"/>
                  </a:cubicBezTo>
                  <a:lnTo>
                    <a:pt x="1" y="1526"/>
                  </a:lnTo>
                  <a:lnTo>
                    <a:pt x="3025" y="1526"/>
                  </a:lnTo>
                  <a:lnTo>
                    <a:pt x="3025" y="709"/>
                  </a:lnTo>
                  <a:cubicBezTo>
                    <a:pt x="3025" y="327"/>
                    <a:pt x="2698" y="0"/>
                    <a:pt x="2290"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6"/>
            <p:cNvSpPr/>
            <p:nvPr/>
          </p:nvSpPr>
          <p:spPr>
            <a:xfrm>
              <a:off x="4425385" y="767789"/>
              <a:ext cx="7834" cy="16097"/>
            </a:xfrm>
            <a:custGeom>
              <a:avLst/>
              <a:gdLst/>
              <a:ahLst/>
              <a:cxnLst/>
              <a:rect l="l" t="t" r="r" b="b"/>
              <a:pathLst>
                <a:path w="2372" h="4878" extrusionOk="0">
                  <a:moveTo>
                    <a:pt x="1" y="0"/>
                  </a:moveTo>
                  <a:lnTo>
                    <a:pt x="1"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6"/>
            <p:cNvSpPr/>
            <p:nvPr/>
          </p:nvSpPr>
          <p:spPr>
            <a:xfrm>
              <a:off x="4425385" y="767789"/>
              <a:ext cx="7834" cy="16097"/>
            </a:xfrm>
            <a:custGeom>
              <a:avLst/>
              <a:gdLst/>
              <a:ahLst/>
              <a:cxnLst/>
              <a:rect l="l" t="t" r="r" b="b"/>
              <a:pathLst>
                <a:path w="2372" h="4878" extrusionOk="0">
                  <a:moveTo>
                    <a:pt x="1" y="0"/>
                  </a:move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6"/>
            <p:cNvSpPr/>
            <p:nvPr/>
          </p:nvSpPr>
          <p:spPr>
            <a:xfrm>
              <a:off x="4428807" y="767789"/>
              <a:ext cx="902" cy="16097"/>
            </a:xfrm>
            <a:custGeom>
              <a:avLst/>
              <a:gdLst/>
              <a:ahLst/>
              <a:cxnLst/>
              <a:rect l="l" t="t" r="r" b="b"/>
              <a:pathLst>
                <a:path w="273" h="4878" extrusionOk="0">
                  <a:moveTo>
                    <a:pt x="0" y="0"/>
                  </a:moveTo>
                  <a:lnTo>
                    <a:pt x="0"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6"/>
            <p:cNvSpPr/>
            <p:nvPr/>
          </p:nvSpPr>
          <p:spPr>
            <a:xfrm>
              <a:off x="4425296" y="771300"/>
              <a:ext cx="7923" cy="901"/>
            </a:xfrm>
            <a:custGeom>
              <a:avLst/>
              <a:gdLst/>
              <a:ahLst/>
              <a:cxnLst/>
              <a:rect l="l" t="t" r="r" b="b"/>
              <a:pathLst>
                <a:path w="2399" h="273" extrusionOk="0">
                  <a:moveTo>
                    <a:pt x="1" y="0"/>
                  </a:moveTo>
                  <a:lnTo>
                    <a:pt x="1" y="273"/>
                  </a:lnTo>
                  <a:lnTo>
                    <a:pt x="2398" y="273"/>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6"/>
            <p:cNvSpPr/>
            <p:nvPr/>
          </p:nvSpPr>
          <p:spPr>
            <a:xfrm>
              <a:off x="4425296" y="779577"/>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6"/>
            <p:cNvSpPr/>
            <p:nvPr/>
          </p:nvSpPr>
          <p:spPr>
            <a:xfrm>
              <a:off x="4424305" y="762838"/>
              <a:ext cx="9993" cy="5039"/>
            </a:xfrm>
            <a:custGeom>
              <a:avLst/>
              <a:gdLst/>
              <a:ahLst/>
              <a:cxnLst/>
              <a:rect l="l" t="t" r="r" b="b"/>
              <a:pathLst>
                <a:path w="3026" h="1527" extrusionOk="0">
                  <a:moveTo>
                    <a:pt x="709" y="1"/>
                  </a:moveTo>
                  <a:cubicBezTo>
                    <a:pt x="301" y="1"/>
                    <a:pt x="1" y="328"/>
                    <a:pt x="1" y="709"/>
                  </a:cubicBezTo>
                  <a:lnTo>
                    <a:pt x="1" y="1527"/>
                  </a:lnTo>
                  <a:lnTo>
                    <a:pt x="3025" y="1527"/>
                  </a:lnTo>
                  <a:lnTo>
                    <a:pt x="3025" y="709"/>
                  </a:lnTo>
                  <a:cubicBezTo>
                    <a:pt x="3025" y="328"/>
                    <a:pt x="2698" y="1"/>
                    <a:pt x="2290"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6"/>
            <p:cNvSpPr/>
            <p:nvPr/>
          </p:nvSpPr>
          <p:spPr>
            <a:xfrm>
              <a:off x="4426376" y="717750"/>
              <a:ext cx="6843" cy="7286"/>
            </a:xfrm>
            <a:custGeom>
              <a:avLst/>
              <a:gdLst/>
              <a:ahLst/>
              <a:cxnLst/>
              <a:rect l="l" t="t" r="r" b="b"/>
              <a:pathLst>
                <a:path w="2072" h="2208" extrusionOk="0">
                  <a:moveTo>
                    <a:pt x="1" y="1"/>
                  </a:moveTo>
                  <a:lnTo>
                    <a:pt x="1"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6"/>
            <p:cNvSpPr/>
            <p:nvPr/>
          </p:nvSpPr>
          <p:spPr>
            <a:xfrm>
              <a:off x="4426376" y="717750"/>
              <a:ext cx="6843" cy="7286"/>
            </a:xfrm>
            <a:custGeom>
              <a:avLst/>
              <a:gdLst/>
              <a:ahLst/>
              <a:cxnLst/>
              <a:rect l="l" t="t" r="r" b="b"/>
              <a:pathLst>
                <a:path w="2072" h="2208" extrusionOk="0">
                  <a:moveTo>
                    <a:pt x="1" y="1"/>
                  </a:move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6"/>
            <p:cNvSpPr/>
            <p:nvPr/>
          </p:nvSpPr>
          <p:spPr>
            <a:xfrm>
              <a:off x="4356445" y="716851"/>
              <a:ext cx="8913" cy="901"/>
            </a:xfrm>
            <a:custGeom>
              <a:avLst/>
              <a:gdLst/>
              <a:ahLst/>
              <a:cxnLst/>
              <a:rect l="l" t="t" r="r" b="b"/>
              <a:pathLst>
                <a:path w="2699" h="273" extrusionOk="0">
                  <a:moveTo>
                    <a:pt x="1" y="0"/>
                  </a:moveTo>
                  <a:lnTo>
                    <a:pt x="1" y="273"/>
                  </a:lnTo>
                  <a:lnTo>
                    <a:pt x="2698" y="273"/>
                  </a:lnTo>
                  <a:lnTo>
                    <a:pt x="26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6"/>
            <p:cNvSpPr/>
            <p:nvPr/>
          </p:nvSpPr>
          <p:spPr>
            <a:xfrm>
              <a:off x="4341234" y="704340"/>
              <a:ext cx="103490" cy="7379"/>
            </a:xfrm>
            <a:custGeom>
              <a:avLst/>
              <a:gdLst/>
              <a:ahLst/>
              <a:cxnLst/>
              <a:rect l="l" t="t" r="r" b="b"/>
              <a:pathLst>
                <a:path w="31337" h="2236" extrusionOk="0">
                  <a:moveTo>
                    <a:pt x="1" y="1"/>
                  </a:moveTo>
                  <a:lnTo>
                    <a:pt x="1" y="2235"/>
                  </a:lnTo>
                  <a:lnTo>
                    <a:pt x="31336" y="2235"/>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6"/>
            <p:cNvSpPr/>
            <p:nvPr/>
          </p:nvSpPr>
          <p:spPr>
            <a:xfrm>
              <a:off x="4345287" y="711002"/>
              <a:ext cx="7381" cy="6745"/>
            </a:xfrm>
            <a:custGeom>
              <a:avLst/>
              <a:gdLst/>
              <a:ahLst/>
              <a:cxnLst/>
              <a:rect l="l" t="t" r="r" b="b"/>
              <a:pathLst>
                <a:path w="2235" h="2044" extrusionOk="0">
                  <a:moveTo>
                    <a:pt x="0" y="0"/>
                  </a:moveTo>
                  <a:lnTo>
                    <a:pt x="0" y="1526"/>
                  </a:lnTo>
                  <a:cubicBezTo>
                    <a:pt x="0" y="1826"/>
                    <a:pt x="218" y="2044"/>
                    <a:pt x="518" y="2044"/>
                  </a:cubicBezTo>
                  <a:lnTo>
                    <a:pt x="1690" y="2044"/>
                  </a:lnTo>
                  <a:cubicBezTo>
                    <a:pt x="1989" y="2044"/>
                    <a:pt x="2234" y="1826"/>
                    <a:pt x="2234" y="1526"/>
                  </a:cubicBezTo>
                  <a:lnTo>
                    <a:pt x="223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6"/>
            <p:cNvSpPr/>
            <p:nvPr/>
          </p:nvSpPr>
          <p:spPr>
            <a:xfrm>
              <a:off x="4368055" y="711002"/>
              <a:ext cx="7384" cy="6745"/>
            </a:xfrm>
            <a:custGeom>
              <a:avLst/>
              <a:gdLst/>
              <a:ahLst/>
              <a:cxnLst/>
              <a:rect l="l" t="t" r="r" b="b"/>
              <a:pathLst>
                <a:path w="2236" h="2044" extrusionOk="0">
                  <a:moveTo>
                    <a:pt x="1" y="0"/>
                  </a:moveTo>
                  <a:lnTo>
                    <a:pt x="1" y="1526"/>
                  </a:lnTo>
                  <a:cubicBezTo>
                    <a:pt x="1" y="1826"/>
                    <a:pt x="219" y="2044"/>
                    <a:pt x="519" y="2044"/>
                  </a:cubicBezTo>
                  <a:lnTo>
                    <a:pt x="1690" y="2044"/>
                  </a:lnTo>
                  <a:cubicBezTo>
                    <a:pt x="1990"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6"/>
            <p:cNvSpPr/>
            <p:nvPr/>
          </p:nvSpPr>
          <p:spPr>
            <a:xfrm>
              <a:off x="4389297" y="711002"/>
              <a:ext cx="7292" cy="6745"/>
            </a:xfrm>
            <a:custGeom>
              <a:avLst/>
              <a:gdLst/>
              <a:ahLst/>
              <a:cxnLst/>
              <a:rect l="l" t="t" r="r" b="b"/>
              <a:pathLst>
                <a:path w="2208" h="2044" extrusionOk="0">
                  <a:moveTo>
                    <a:pt x="0" y="0"/>
                  </a:moveTo>
                  <a:lnTo>
                    <a:pt x="0" y="1526"/>
                  </a:lnTo>
                  <a:cubicBezTo>
                    <a:pt x="0" y="1826"/>
                    <a:pt x="218" y="2044"/>
                    <a:pt x="518" y="2044"/>
                  </a:cubicBezTo>
                  <a:lnTo>
                    <a:pt x="1690" y="2044"/>
                  </a:lnTo>
                  <a:cubicBezTo>
                    <a:pt x="1990" y="2044"/>
                    <a:pt x="2208" y="1826"/>
                    <a:pt x="2208" y="1526"/>
                  </a:cubicBezTo>
                  <a:lnTo>
                    <a:pt x="220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6"/>
            <p:cNvSpPr/>
            <p:nvPr/>
          </p:nvSpPr>
          <p:spPr>
            <a:xfrm>
              <a:off x="4413055" y="711002"/>
              <a:ext cx="7384" cy="6745"/>
            </a:xfrm>
            <a:custGeom>
              <a:avLst/>
              <a:gdLst/>
              <a:ahLst/>
              <a:cxnLst/>
              <a:rect l="l" t="t" r="r" b="b"/>
              <a:pathLst>
                <a:path w="2236" h="2044" extrusionOk="0">
                  <a:moveTo>
                    <a:pt x="1" y="0"/>
                  </a:moveTo>
                  <a:lnTo>
                    <a:pt x="1" y="1526"/>
                  </a:lnTo>
                  <a:cubicBezTo>
                    <a:pt x="1" y="1826"/>
                    <a:pt x="219" y="2044"/>
                    <a:pt x="519" y="2044"/>
                  </a:cubicBezTo>
                  <a:lnTo>
                    <a:pt x="1690" y="2044"/>
                  </a:lnTo>
                  <a:cubicBezTo>
                    <a:pt x="1990"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6"/>
            <p:cNvSpPr/>
            <p:nvPr/>
          </p:nvSpPr>
          <p:spPr>
            <a:xfrm>
              <a:off x="4802759" y="703801"/>
              <a:ext cx="53458" cy="84167"/>
            </a:xfrm>
            <a:custGeom>
              <a:avLst/>
              <a:gdLst/>
              <a:ahLst/>
              <a:cxnLst/>
              <a:rect l="l" t="t" r="r" b="b"/>
              <a:pathLst>
                <a:path w="16187" h="25505" extrusionOk="0">
                  <a:moveTo>
                    <a:pt x="1" y="0"/>
                  </a:moveTo>
                  <a:lnTo>
                    <a:pt x="1" y="25504"/>
                  </a:lnTo>
                  <a:lnTo>
                    <a:pt x="16186" y="25504"/>
                  </a:lnTo>
                  <a:lnTo>
                    <a:pt x="1618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6"/>
            <p:cNvSpPr/>
            <p:nvPr/>
          </p:nvSpPr>
          <p:spPr>
            <a:xfrm>
              <a:off x="4843709" y="709562"/>
              <a:ext cx="5043" cy="45230"/>
            </a:xfrm>
            <a:custGeom>
              <a:avLst/>
              <a:gdLst/>
              <a:ahLst/>
              <a:cxnLst/>
              <a:rect l="l" t="t" r="r" b="b"/>
              <a:pathLst>
                <a:path w="1527" h="13706" extrusionOk="0">
                  <a:moveTo>
                    <a:pt x="1" y="0"/>
                  </a:moveTo>
                  <a:lnTo>
                    <a:pt x="1" y="13706"/>
                  </a:lnTo>
                  <a:lnTo>
                    <a:pt x="1527" y="13706"/>
                  </a:lnTo>
                  <a:lnTo>
                    <a:pt x="1527"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6"/>
            <p:cNvSpPr/>
            <p:nvPr/>
          </p:nvSpPr>
          <p:spPr>
            <a:xfrm>
              <a:off x="4826610" y="709562"/>
              <a:ext cx="5043" cy="45230"/>
            </a:xfrm>
            <a:custGeom>
              <a:avLst/>
              <a:gdLst/>
              <a:ahLst/>
              <a:cxnLst/>
              <a:rect l="l" t="t" r="r" b="b"/>
              <a:pathLst>
                <a:path w="1527" h="13706" extrusionOk="0">
                  <a:moveTo>
                    <a:pt x="1" y="0"/>
                  </a:moveTo>
                  <a:lnTo>
                    <a:pt x="1" y="13706"/>
                  </a:lnTo>
                  <a:lnTo>
                    <a:pt x="1526" y="13706"/>
                  </a:lnTo>
                  <a:lnTo>
                    <a:pt x="152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6"/>
            <p:cNvSpPr/>
            <p:nvPr/>
          </p:nvSpPr>
          <p:spPr>
            <a:xfrm>
              <a:off x="4840202" y="709562"/>
              <a:ext cx="12061" cy="2881"/>
            </a:xfrm>
            <a:custGeom>
              <a:avLst/>
              <a:gdLst/>
              <a:ahLst/>
              <a:cxnLst/>
              <a:rect l="l" t="t" r="r" b="b"/>
              <a:pathLst>
                <a:path w="3652" h="873" extrusionOk="0">
                  <a:moveTo>
                    <a:pt x="0" y="0"/>
                  </a:moveTo>
                  <a:lnTo>
                    <a:pt x="0" y="463"/>
                  </a:lnTo>
                  <a:cubicBezTo>
                    <a:pt x="0" y="681"/>
                    <a:pt x="164" y="872"/>
                    <a:pt x="409" y="872"/>
                  </a:cubicBezTo>
                  <a:lnTo>
                    <a:pt x="3243" y="872"/>
                  </a:lnTo>
                  <a:cubicBezTo>
                    <a:pt x="3488" y="872"/>
                    <a:pt x="3651" y="681"/>
                    <a:pt x="3651" y="463"/>
                  </a:cubicBezTo>
                  <a:lnTo>
                    <a:pt x="365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6"/>
            <p:cNvSpPr/>
            <p:nvPr/>
          </p:nvSpPr>
          <p:spPr>
            <a:xfrm>
              <a:off x="4823099" y="709562"/>
              <a:ext cx="12064" cy="2881"/>
            </a:xfrm>
            <a:custGeom>
              <a:avLst/>
              <a:gdLst/>
              <a:ahLst/>
              <a:cxnLst/>
              <a:rect l="l" t="t" r="r" b="b"/>
              <a:pathLst>
                <a:path w="3653" h="873" extrusionOk="0">
                  <a:moveTo>
                    <a:pt x="1" y="0"/>
                  </a:moveTo>
                  <a:lnTo>
                    <a:pt x="1" y="463"/>
                  </a:lnTo>
                  <a:cubicBezTo>
                    <a:pt x="1" y="681"/>
                    <a:pt x="164" y="872"/>
                    <a:pt x="382" y="872"/>
                  </a:cubicBezTo>
                  <a:lnTo>
                    <a:pt x="3243" y="872"/>
                  </a:lnTo>
                  <a:cubicBezTo>
                    <a:pt x="3461" y="872"/>
                    <a:pt x="3652" y="681"/>
                    <a:pt x="3652" y="463"/>
                  </a:cubicBezTo>
                  <a:lnTo>
                    <a:pt x="365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6"/>
            <p:cNvSpPr/>
            <p:nvPr/>
          </p:nvSpPr>
          <p:spPr>
            <a:xfrm>
              <a:off x="4809688" y="709562"/>
              <a:ext cx="4954" cy="45230"/>
            </a:xfrm>
            <a:custGeom>
              <a:avLst/>
              <a:gdLst/>
              <a:ahLst/>
              <a:cxnLst/>
              <a:rect l="l" t="t" r="r" b="b"/>
              <a:pathLst>
                <a:path w="1500" h="13706" extrusionOk="0">
                  <a:moveTo>
                    <a:pt x="1" y="0"/>
                  </a:moveTo>
                  <a:lnTo>
                    <a:pt x="1" y="13706"/>
                  </a:lnTo>
                  <a:lnTo>
                    <a:pt x="1500" y="13706"/>
                  </a:lnTo>
                  <a:lnTo>
                    <a:pt x="1500"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6"/>
            <p:cNvSpPr/>
            <p:nvPr/>
          </p:nvSpPr>
          <p:spPr>
            <a:xfrm>
              <a:off x="4806091" y="709562"/>
              <a:ext cx="12150" cy="2881"/>
            </a:xfrm>
            <a:custGeom>
              <a:avLst/>
              <a:gdLst/>
              <a:ahLst/>
              <a:cxnLst/>
              <a:rect l="l" t="t" r="r" b="b"/>
              <a:pathLst>
                <a:path w="3679" h="873" extrusionOk="0">
                  <a:moveTo>
                    <a:pt x="0" y="0"/>
                  </a:moveTo>
                  <a:lnTo>
                    <a:pt x="0" y="463"/>
                  </a:lnTo>
                  <a:cubicBezTo>
                    <a:pt x="0" y="681"/>
                    <a:pt x="191" y="872"/>
                    <a:pt x="409" y="872"/>
                  </a:cubicBezTo>
                  <a:lnTo>
                    <a:pt x="3270" y="872"/>
                  </a:lnTo>
                  <a:cubicBezTo>
                    <a:pt x="3488" y="872"/>
                    <a:pt x="3651" y="681"/>
                    <a:pt x="3679" y="463"/>
                  </a:cubicBezTo>
                  <a:lnTo>
                    <a:pt x="367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6"/>
            <p:cNvSpPr/>
            <p:nvPr/>
          </p:nvSpPr>
          <p:spPr>
            <a:xfrm>
              <a:off x="4843709" y="754828"/>
              <a:ext cx="5043" cy="33185"/>
            </a:xfrm>
            <a:custGeom>
              <a:avLst/>
              <a:gdLst/>
              <a:ahLst/>
              <a:cxnLst/>
              <a:rect l="l" t="t" r="r" b="b"/>
              <a:pathLst>
                <a:path w="1527" h="10056" extrusionOk="0">
                  <a:moveTo>
                    <a:pt x="1" y="1"/>
                  </a:moveTo>
                  <a:lnTo>
                    <a:pt x="1" y="10055"/>
                  </a:lnTo>
                  <a:lnTo>
                    <a:pt x="1527" y="10055"/>
                  </a:lnTo>
                  <a:lnTo>
                    <a:pt x="152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6"/>
            <p:cNvSpPr/>
            <p:nvPr/>
          </p:nvSpPr>
          <p:spPr>
            <a:xfrm>
              <a:off x="4826610" y="754828"/>
              <a:ext cx="5043" cy="33185"/>
            </a:xfrm>
            <a:custGeom>
              <a:avLst/>
              <a:gdLst/>
              <a:ahLst/>
              <a:cxnLst/>
              <a:rect l="l" t="t" r="r" b="b"/>
              <a:pathLst>
                <a:path w="1527" h="10056" extrusionOk="0">
                  <a:moveTo>
                    <a:pt x="1" y="1"/>
                  </a:moveTo>
                  <a:lnTo>
                    <a:pt x="1" y="10055"/>
                  </a:lnTo>
                  <a:lnTo>
                    <a:pt x="1526" y="10055"/>
                  </a:lnTo>
                  <a:lnTo>
                    <a:pt x="15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6"/>
            <p:cNvSpPr/>
            <p:nvPr/>
          </p:nvSpPr>
          <p:spPr>
            <a:xfrm>
              <a:off x="4840202" y="754828"/>
              <a:ext cx="12061" cy="2881"/>
            </a:xfrm>
            <a:custGeom>
              <a:avLst/>
              <a:gdLst/>
              <a:ahLst/>
              <a:cxnLst/>
              <a:rect l="l" t="t" r="r" b="b"/>
              <a:pathLst>
                <a:path w="3652" h="873" extrusionOk="0">
                  <a:moveTo>
                    <a:pt x="0" y="1"/>
                  </a:moveTo>
                  <a:lnTo>
                    <a:pt x="0" y="464"/>
                  </a:lnTo>
                  <a:cubicBezTo>
                    <a:pt x="0" y="682"/>
                    <a:pt x="164" y="873"/>
                    <a:pt x="409" y="873"/>
                  </a:cubicBezTo>
                  <a:lnTo>
                    <a:pt x="3243" y="873"/>
                  </a:lnTo>
                  <a:cubicBezTo>
                    <a:pt x="3488" y="873"/>
                    <a:pt x="3651" y="682"/>
                    <a:pt x="3651" y="464"/>
                  </a:cubicBezTo>
                  <a:lnTo>
                    <a:pt x="365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6"/>
            <p:cNvSpPr/>
            <p:nvPr/>
          </p:nvSpPr>
          <p:spPr>
            <a:xfrm>
              <a:off x="4823099" y="754828"/>
              <a:ext cx="12064" cy="2881"/>
            </a:xfrm>
            <a:custGeom>
              <a:avLst/>
              <a:gdLst/>
              <a:ahLst/>
              <a:cxnLst/>
              <a:rect l="l" t="t" r="r" b="b"/>
              <a:pathLst>
                <a:path w="3653" h="873" extrusionOk="0">
                  <a:moveTo>
                    <a:pt x="1" y="1"/>
                  </a:moveTo>
                  <a:lnTo>
                    <a:pt x="1" y="464"/>
                  </a:lnTo>
                  <a:cubicBezTo>
                    <a:pt x="1" y="682"/>
                    <a:pt x="164" y="873"/>
                    <a:pt x="382" y="873"/>
                  </a:cubicBezTo>
                  <a:lnTo>
                    <a:pt x="3243" y="873"/>
                  </a:lnTo>
                  <a:cubicBezTo>
                    <a:pt x="3489" y="873"/>
                    <a:pt x="3652" y="682"/>
                    <a:pt x="3652" y="464"/>
                  </a:cubicBezTo>
                  <a:lnTo>
                    <a:pt x="365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6"/>
            <p:cNvSpPr/>
            <p:nvPr/>
          </p:nvSpPr>
          <p:spPr>
            <a:xfrm>
              <a:off x="4809688" y="754828"/>
              <a:ext cx="4954" cy="33185"/>
            </a:xfrm>
            <a:custGeom>
              <a:avLst/>
              <a:gdLst/>
              <a:ahLst/>
              <a:cxnLst/>
              <a:rect l="l" t="t" r="r" b="b"/>
              <a:pathLst>
                <a:path w="1500" h="10056" extrusionOk="0">
                  <a:moveTo>
                    <a:pt x="1" y="1"/>
                  </a:moveTo>
                  <a:lnTo>
                    <a:pt x="1" y="10055"/>
                  </a:lnTo>
                  <a:lnTo>
                    <a:pt x="1500" y="10055"/>
                  </a:lnTo>
                  <a:lnTo>
                    <a:pt x="150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6"/>
            <p:cNvSpPr/>
            <p:nvPr/>
          </p:nvSpPr>
          <p:spPr>
            <a:xfrm>
              <a:off x="4806091" y="754828"/>
              <a:ext cx="12150" cy="2881"/>
            </a:xfrm>
            <a:custGeom>
              <a:avLst/>
              <a:gdLst/>
              <a:ahLst/>
              <a:cxnLst/>
              <a:rect l="l" t="t" r="r" b="b"/>
              <a:pathLst>
                <a:path w="3679" h="873" extrusionOk="0">
                  <a:moveTo>
                    <a:pt x="0" y="1"/>
                  </a:moveTo>
                  <a:lnTo>
                    <a:pt x="0" y="464"/>
                  </a:lnTo>
                  <a:cubicBezTo>
                    <a:pt x="0" y="682"/>
                    <a:pt x="191" y="873"/>
                    <a:pt x="409" y="873"/>
                  </a:cubicBezTo>
                  <a:lnTo>
                    <a:pt x="3270" y="873"/>
                  </a:lnTo>
                  <a:cubicBezTo>
                    <a:pt x="3488" y="873"/>
                    <a:pt x="3679" y="682"/>
                    <a:pt x="3679" y="464"/>
                  </a:cubicBezTo>
                  <a:lnTo>
                    <a:pt x="367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6"/>
            <p:cNvSpPr/>
            <p:nvPr/>
          </p:nvSpPr>
          <p:spPr>
            <a:xfrm>
              <a:off x="4802759" y="706321"/>
              <a:ext cx="53458" cy="3241"/>
            </a:xfrm>
            <a:custGeom>
              <a:avLst/>
              <a:gdLst/>
              <a:ahLst/>
              <a:cxnLst/>
              <a:rect l="l" t="t" r="r" b="b"/>
              <a:pathLst>
                <a:path w="16187" h="982" extrusionOk="0">
                  <a:moveTo>
                    <a:pt x="1" y="0"/>
                  </a:moveTo>
                  <a:lnTo>
                    <a:pt x="1" y="981"/>
                  </a:lnTo>
                  <a:lnTo>
                    <a:pt x="16186" y="981"/>
                  </a:lnTo>
                  <a:lnTo>
                    <a:pt x="1618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6"/>
            <p:cNvSpPr/>
            <p:nvPr/>
          </p:nvSpPr>
          <p:spPr>
            <a:xfrm>
              <a:off x="4802759" y="751948"/>
              <a:ext cx="53458" cy="3333"/>
            </a:xfrm>
            <a:custGeom>
              <a:avLst/>
              <a:gdLst/>
              <a:ahLst/>
              <a:cxnLst/>
              <a:rect l="l" t="t" r="r" b="b"/>
              <a:pathLst>
                <a:path w="16187" h="1010" extrusionOk="0">
                  <a:moveTo>
                    <a:pt x="1" y="1"/>
                  </a:moveTo>
                  <a:lnTo>
                    <a:pt x="1" y="1009"/>
                  </a:lnTo>
                  <a:lnTo>
                    <a:pt x="16186" y="1009"/>
                  </a:lnTo>
                  <a:lnTo>
                    <a:pt x="1618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6"/>
            <p:cNvSpPr/>
            <p:nvPr/>
          </p:nvSpPr>
          <p:spPr>
            <a:xfrm>
              <a:off x="4833539" y="717300"/>
              <a:ext cx="7652" cy="29677"/>
            </a:xfrm>
            <a:custGeom>
              <a:avLst/>
              <a:gdLst/>
              <a:ahLst/>
              <a:cxnLst/>
              <a:rect l="l" t="t" r="r" b="b"/>
              <a:pathLst>
                <a:path w="2317" h="8993" extrusionOk="0">
                  <a:moveTo>
                    <a:pt x="546" y="0"/>
                  </a:moveTo>
                  <a:cubicBezTo>
                    <a:pt x="246" y="0"/>
                    <a:pt x="1" y="246"/>
                    <a:pt x="1" y="545"/>
                  </a:cubicBezTo>
                  <a:lnTo>
                    <a:pt x="1" y="8992"/>
                  </a:lnTo>
                  <a:lnTo>
                    <a:pt x="2317" y="8992"/>
                  </a:lnTo>
                  <a:lnTo>
                    <a:pt x="2317" y="545"/>
                  </a:lnTo>
                  <a:cubicBezTo>
                    <a:pt x="2317" y="246"/>
                    <a:pt x="2072" y="0"/>
                    <a:pt x="17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6"/>
            <p:cNvSpPr/>
            <p:nvPr/>
          </p:nvSpPr>
          <p:spPr>
            <a:xfrm>
              <a:off x="4817160" y="717300"/>
              <a:ext cx="7652" cy="29677"/>
            </a:xfrm>
            <a:custGeom>
              <a:avLst/>
              <a:gdLst/>
              <a:ahLst/>
              <a:cxnLst/>
              <a:rect l="l" t="t" r="r" b="b"/>
              <a:pathLst>
                <a:path w="2317" h="8993" extrusionOk="0">
                  <a:moveTo>
                    <a:pt x="545" y="0"/>
                  </a:moveTo>
                  <a:cubicBezTo>
                    <a:pt x="246" y="0"/>
                    <a:pt x="1" y="246"/>
                    <a:pt x="1" y="545"/>
                  </a:cubicBezTo>
                  <a:lnTo>
                    <a:pt x="1" y="8992"/>
                  </a:lnTo>
                  <a:lnTo>
                    <a:pt x="2317" y="8992"/>
                  </a:lnTo>
                  <a:lnTo>
                    <a:pt x="2317" y="545"/>
                  </a:lnTo>
                  <a:cubicBezTo>
                    <a:pt x="2317" y="246"/>
                    <a:pt x="2071" y="0"/>
                    <a:pt x="17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6"/>
            <p:cNvSpPr/>
            <p:nvPr/>
          </p:nvSpPr>
          <p:spPr>
            <a:xfrm>
              <a:off x="4833539" y="759780"/>
              <a:ext cx="7652" cy="28238"/>
            </a:xfrm>
            <a:custGeom>
              <a:avLst/>
              <a:gdLst/>
              <a:ahLst/>
              <a:cxnLst/>
              <a:rect l="l" t="t" r="r" b="b"/>
              <a:pathLst>
                <a:path w="2317" h="8557" extrusionOk="0">
                  <a:moveTo>
                    <a:pt x="546" y="0"/>
                  </a:moveTo>
                  <a:cubicBezTo>
                    <a:pt x="246" y="0"/>
                    <a:pt x="1" y="246"/>
                    <a:pt x="1" y="545"/>
                  </a:cubicBezTo>
                  <a:lnTo>
                    <a:pt x="1" y="8556"/>
                  </a:lnTo>
                  <a:lnTo>
                    <a:pt x="2317" y="8556"/>
                  </a:lnTo>
                  <a:lnTo>
                    <a:pt x="2317" y="545"/>
                  </a:lnTo>
                  <a:cubicBezTo>
                    <a:pt x="2317" y="246"/>
                    <a:pt x="2072" y="0"/>
                    <a:pt x="17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6"/>
            <p:cNvSpPr/>
            <p:nvPr/>
          </p:nvSpPr>
          <p:spPr>
            <a:xfrm>
              <a:off x="4817160" y="759780"/>
              <a:ext cx="7652" cy="28238"/>
            </a:xfrm>
            <a:custGeom>
              <a:avLst/>
              <a:gdLst/>
              <a:ahLst/>
              <a:cxnLst/>
              <a:rect l="l" t="t" r="r" b="b"/>
              <a:pathLst>
                <a:path w="2317" h="8557" extrusionOk="0">
                  <a:moveTo>
                    <a:pt x="545" y="0"/>
                  </a:moveTo>
                  <a:cubicBezTo>
                    <a:pt x="246" y="0"/>
                    <a:pt x="1" y="246"/>
                    <a:pt x="1" y="545"/>
                  </a:cubicBezTo>
                  <a:lnTo>
                    <a:pt x="1" y="8556"/>
                  </a:lnTo>
                  <a:lnTo>
                    <a:pt x="2317" y="8556"/>
                  </a:lnTo>
                  <a:lnTo>
                    <a:pt x="2317" y="545"/>
                  </a:lnTo>
                  <a:cubicBezTo>
                    <a:pt x="2317" y="246"/>
                    <a:pt x="2071" y="0"/>
                    <a:pt x="17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6"/>
            <p:cNvSpPr/>
            <p:nvPr/>
          </p:nvSpPr>
          <p:spPr>
            <a:xfrm>
              <a:off x="4699259" y="699210"/>
              <a:ext cx="103487" cy="88753"/>
            </a:xfrm>
            <a:custGeom>
              <a:avLst/>
              <a:gdLst/>
              <a:ahLst/>
              <a:cxnLst/>
              <a:rect l="l" t="t" r="r" b="b"/>
              <a:pathLst>
                <a:path w="31336" h="26895" extrusionOk="0">
                  <a:moveTo>
                    <a:pt x="1" y="1"/>
                  </a:moveTo>
                  <a:lnTo>
                    <a:pt x="1" y="26894"/>
                  </a:lnTo>
                  <a:lnTo>
                    <a:pt x="31336" y="26894"/>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6"/>
            <p:cNvSpPr/>
            <p:nvPr/>
          </p:nvSpPr>
          <p:spPr>
            <a:xfrm>
              <a:off x="4699259" y="757709"/>
              <a:ext cx="103487" cy="30934"/>
            </a:xfrm>
            <a:custGeom>
              <a:avLst/>
              <a:gdLst/>
              <a:ahLst/>
              <a:cxnLst/>
              <a:rect l="l" t="t" r="r" b="b"/>
              <a:pathLst>
                <a:path w="31336" h="9374" extrusionOk="0">
                  <a:moveTo>
                    <a:pt x="1" y="1"/>
                  </a:moveTo>
                  <a:lnTo>
                    <a:pt x="1" y="9374"/>
                  </a:lnTo>
                  <a:lnTo>
                    <a:pt x="31336" y="9374"/>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6"/>
            <p:cNvSpPr/>
            <p:nvPr/>
          </p:nvSpPr>
          <p:spPr>
            <a:xfrm>
              <a:off x="4779720" y="737911"/>
              <a:ext cx="7830" cy="16008"/>
            </a:xfrm>
            <a:custGeom>
              <a:avLst/>
              <a:gdLst/>
              <a:ahLst/>
              <a:cxnLst/>
              <a:rect l="l" t="t" r="r" b="b"/>
              <a:pathLst>
                <a:path w="2371" h="4851" extrusionOk="0">
                  <a:moveTo>
                    <a:pt x="0" y="0"/>
                  </a:moveTo>
                  <a:lnTo>
                    <a:pt x="0"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6"/>
            <p:cNvSpPr/>
            <p:nvPr/>
          </p:nvSpPr>
          <p:spPr>
            <a:xfrm>
              <a:off x="4779720" y="737911"/>
              <a:ext cx="7830" cy="16008"/>
            </a:xfrm>
            <a:custGeom>
              <a:avLst/>
              <a:gdLst/>
              <a:ahLst/>
              <a:cxnLst/>
              <a:rect l="l" t="t" r="r" b="b"/>
              <a:pathLst>
                <a:path w="2371" h="4851" extrusionOk="0">
                  <a:moveTo>
                    <a:pt x="0" y="0"/>
                  </a:moveTo>
                  <a:lnTo>
                    <a:pt x="0"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6"/>
            <p:cNvSpPr/>
            <p:nvPr/>
          </p:nvSpPr>
          <p:spPr>
            <a:xfrm>
              <a:off x="4783231" y="737911"/>
              <a:ext cx="902" cy="16008"/>
            </a:xfrm>
            <a:custGeom>
              <a:avLst/>
              <a:gdLst/>
              <a:ahLst/>
              <a:cxnLst/>
              <a:rect l="l" t="t" r="r" b="b"/>
              <a:pathLst>
                <a:path w="273" h="4851" extrusionOk="0">
                  <a:moveTo>
                    <a:pt x="0" y="0"/>
                  </a:moveTo>
                  <a:lnTo>
                    <a:pt x="0"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6"/>
            <p:cNvSpPr/>
            <p:nvPr/>
          </p:nvSpPr>
          <p:spPr>
            <a:xfrm>
              <a:off x="4779720" y="741329"/>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6"/>
            <p:cNvSpPr/>
            <p:nvPr/>
          </p:nvSpPr>
          <p:spPr>
            <a:xfrm>
              <a:off x="4779720" y="749699"/>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6"/>
            <p:cNvSpPr/>
            <p:nvPr/>
          </p:nvSpPr>
          <p:spPr>
            <a:xfrm>
              <a:off x="4778640" y="732870"/>
              <a:ext cx="9990" cy="5039"/>
            </a:xfrm>
            <a:custGeom>
              <a:avLst/>
              <a:gdLst/>
              <a:ahLst/>
              <a:cxnLst/>
              <a:rect l="l" t="t" r="r" b="b"/>
              <a:pathLst>
                <a:path w="3025" h="1527" extrusionOk="0">
                  <a:moveTo>
                    <a:pt x="736" y="0"/>
                  </a:moveTo>
                  <a:cubicBezTo>
                    <a:pt x="327" y="0"/>
                    <a:pt x="0" y="327"/>
                    <a:pt x="0" y="709"/>
                  </a:cubicBezTo>
                  <a:lnTo>
                    <a:pt x="0" y="1526"/>
                  </a:lnTo>
                  <a:lnTo>
                    <a:pt x="3025" y="1526"/>
                  </a:lnTo>
                  <a:lnTo>
                    <a:pt x="3025" y="709"/>
                  </a:lnTo>
                  <a:cubicBezTo>
                    <a:pt x="3025" y="327"/>
                    <a:pt x="2725" y="0"/>
                    <a:pt x="2316"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6"/>
            <p:cNvSpPr/>
            <p:nvPr/>
          </p:nvSpPr>
          <p:spPr>
            <a:xfrm>
              <a:off x="4779720" y="767789"/>
              <a:ext cx="7830" cy="16097"/>
            </a:xfrm>
            <a:custGeom>
              <a:avLst/>
              <a:gdLst/>
              <a:ahLst/>
              <a:cxnLst/>
              <a:rect l="l" t="t" r="r" b="b"/>
              <a:pathLst>
                <a:path w="2371" h="4878" extrusionOk="0">
                  <a:moveTo>
                    <a:pt x="0" y="0"/>
                  </a:moveTo>
                  <a:lnTo>
                    <a:pt x="0"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6"/>
            <p:cNvSpPr/>
            <p:nvPr/>
          </p:nvSpPr>
          <p:spPr>
            <a:xfrm>
              <a:off x="4779720" y="767789"/>
              <a:ext cx="7830" cy="16097"/>
            </a:xfrm>
            <a:custGeom>
              <a:avLst/>
              <a:gdLst/>
              <a:ahLst/>
              <a:cxnLst/>
              <a:rect l="l" t="t" r="r" b="b"/>
              <a:pathLst>
                <a:path w="2371" h="4878" extrusionOk="0">
                  <a:moveTo>
                    <a:pt x="0" y="0"/>
                  </a:moveTo>
                  <a:lnTo>
                    <a:pt x="0"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6"/>
            <p:cNvSpPr/>
            <p:nvPr/>
          </p:nvSpPr>
          <p:spPr>
            <a:xfrm>
              <a:off x="4783231" y="767789"/>
              <a:ext cx="902" cy="16097"/>
            </a:xfrm>
            <a:custGeom>
              <a:avLst/>
              <a:gdLst/>
              <a:ahLst/>
              <a:cxnLst/>
              <a:rect l="l" t="t" r="r" b="b"/>
              <a:pathLst>
                <a:path w="273" h="4878" extrusionOk="0">
                  <a:moveTo>
                    <a:pt x="0" y="0"/>
                  </a:moveTo>
                  <a:lnTo>
                    <a:pt x="0"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6"/>
            <p:cNvSpPr/>
            <p:nvPr/>
          </p:nvSpPr>
          <p:spPr>
            <a:xfrm>
              <a:off x="4779720" y="771300"/>
              <a:ext cx="7923" cy="812"/>
            </a:xfrm>
            <a:custGeom>
              <a:avLst/>
              <a:gdLst/>
              <a:ahLst/>
              <a:cxnLst/>
              <a:rect l="l" t="t" r="r" b="b"/>
              <a:pathLst>
                <a:path w="2399" h="246" extrusionOk="0">
                  <a:moveTo>
                    <a:pt x="0" y="0"/>
                  </a:moveTo>
                  <a:lnTo>
                    <a:pt x="0" y="245"/>
                  </a:lnTo>
                  <a:lnTo>
                    <a:pt x="2398" y="245"/>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6"/>
            <p:cNvSpPr/>
            <p:nvPr/>
          </p:nvSpPr>
          <p:spPr>
            <a:xfrm>
              <a:off x="4779720" y="779577"/>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6"/>
            <p:cNvSpPr/>
            <p:nvPr/>
          </p:nvSpPr>
          <p:spPr>
            <a:xfrm>
              <a:off x="4778640" y="762838"/>
              <a:ext cx="9990" cy="4950"/>
            </a:xfrm>
            <a:custGeom>
              <a:avLst/>
              <a:gdLst/>
              <a:ahLst/>
              <a:cxnLst/>
              <a:rect l="l" t="t" r="r" b="b"/>
              <a:pathLst>
                <a:path w="3025" h="1500" extrusionOk="0">
                  <a:moveTo>
                    <a:pt x="736" y="1"/>
                  </a:moveTo>
                  <a:cubicBezTo>
                    <a:pt x="327" y="1"/>
                    <a:pt x="0" y="328"/>
                    <a:pt x="0" y="709"/>
                  </a:cubicBezTo>
                  <a:lnTo>
                    <a:pt x="0" y="1499"/>
                  </a:lnTo>
                  <a:lnTo>
                    <a:pt x="3025" y="1499"/>
                  </a:lnTo>
                  <a:lnTo>
                    <a:pt x="3025" y="709"/>
                  </a:lnTo>
                  <a:cubicBezTo>
                    <a:pt x="3025" y="328"/>
                    <a:pt x="2725" y="1"/>
                    <a:pt x="2316"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6"/>
            <p:cNvSpPr/>
            <p:nvPr/>
          </p:nvSpPr>
          <p:spPr>
            <a:xfrm>
              <a:off x="4779720" y="717750"/>
              <a:ext cx="6843" cy="7286"/>
            </a:xfrm>
            <a:custGeom>
              <a:avLst/>
              <a:gdLst/>
              <a:ahLst/>
              <a:cxnLst/>
              <a:rect l="l" t="t" r="r" b="b"/>
              <a:pathLst>
                <a:path w="2072" h="2208" extrusionOk="0">
                  <a:moveTo>
                    <a:pt x="0" y="1"/>
                  </a:moveTo>
                  <a:lnTo>
                    <a:pt x="0"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6"/>
            <p:cNvSpPr/>
            <p:nvPr/>
          </p:nvSpPr>
          <p:spPr>
            <a:xfrm>
              <a:off x="4779720" y="717750"/>
              <a:ext cx="6843" cy="7286"/>
            </a:xfrm>
            <a:custGeom>
              <a:avLst/>
              <a:gdLst/>
              <a:ahLst/>
              <a:cxnLst/>
              <a:rect l="l" t="t" r="r" b="b"/>
              <a:pathLst>
                <a:path w="2072" h="2208" extrusionOk="0">
                  <a:moveTo>
                    <a:pt x="0" y="1"/>
                  </a:moveTo>
                  <a:lnTo>
                    <a:pt x="0"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6"/>
            <p:cNvSpPr/>
            <p:nvPr/>
          </p:nvSpPr>
          <p:spPr>
            <a:xfrm>
              <a:off x="4759651" y="737911"/>
              <a:ext cx="7919" cy="16008"/>
            </a:xfrm>
            <a:custGeom>
              <a:avLst/>
              <a:gdLst/>
              <a:ahLst/>
              <a:cxnLst/>
              <a:rect l="l" t="t" r="r" b="b"/>
              <a:pathLst>
                <a:path w="2398" h="4851" extrusionOk="0">
                  <a:moveTo>
                    <a:pt x="0" y="0"/>
                  </a:moveTo>
                  <a:lnTo>
                    <a:pt x="0" y="4850"/>
                  </a:lnTo>
                  <a:lnTo>
                    <a:pt x="2398" y="4850"/>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6"/>
            <p:cNvSpPr/>
            <p:nvPr/>
          </p:nvSpPr>
          <p:spPr>
            <a:xfrm>
              <a:off x="4759651" y="737911"/>
              <a:ext cx="7919" cy="16008"/>
            </a:xfrm>
            <a:custGeom>
              <a:avLst/>
              <a:gdLst/>
              <a:ahLst/>
              <a:cxnLst/>
              <a:rect l="l" t="t" r="r" b="b"/>
              <a:pathLst>
                <a:path w="2398" h="4851" extrusionOk="0">
                  <a:moveTo>
                    <a:pt x="0" y="0"/>
                  </a:moveTo>
                  <a:lnTo>
                    <a:pt x="0" y="4850"/>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6"/>
            <p:cNvSpPr/>
            <p:nvPr/>
          </p:nvSpPr>
          <p:spPr>
            <a:xfrm>
              <a:off x="4763159" y="737911"/>
              <a:ext cx="905" cy="16008"/>
            </a:xfrm>
            <a:custGeom>
              <a:avLst/>
              <a:gdLst/>
              <a:ahLst/>
              <a:cxnLst/>
              <a:rect l="l" t="t" r="r" b="b"/>
              <a:pathLst>
                <a:path w="274" h="4851" extrusionOk="0">
                  <a:moveTo>
                    <a:pt x="1" y="0"/>
                  </a:moveTo>
                  <a:lnTo>
                    <a:pt x="1"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6"/>
            <p:cNvSpPr/>
            <p:nvPr/>
          </p:nvSpPr>
          <p:spPr>
            <a:xfrm>
              <a:off x="4759651" y="741329"/>
              <a:ext cx="7919" cy="904"/>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6"/>
            <p:cNvSpPr/>
            <p:nvPr/>
          </p:nvSpPr>
          <p:spPr>
            <a:xfrm>
              <a:off x="4759651" y="749699"/>
              <a:ext cx="7919" cy="904"/>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6"/>
            <p:cNvSpPr/>
            <p:nvPr/>
          </p:nvSpPr>
          <p:spPr>
            <a:xfrm>
              <a:off x="4758660" y="732870"/>
              <a:ext cx="9990" cy="5039"/>
            </a:xfrm>
            <a:custGeom>
              <a:avLst/>
              <a:gdLst/>
              <a:ahLst/>
              <a:cxnLst/>
              <a:rect l="l" t="t" r="r" b="b"/>
              <a:pathLst>
                <a:path w="3025" h="1527" extrusionOk="0">
                  <a:moveTo>
                    <a:pt x="709" y="0"/>
                  </a:moveTo>
                  <a:cubicBezTo>
                    <a:pt x="300" y="0"/>
                    <a:pt x="0" y="327"/>
                    <a:pt x="0" y="709"/>
                  </a:cubicBezTo>
                  <a:lnTo>
                    <a:pt x="0" y="1526"/>
                  </a:lnTo>
                  <a:lnTo>
                    <a:pt x="3025" y="1526"/>
                  </a:lnTo>
                  <a:lnTo>
                    <a:pt x="3025" y="709"/>
                  </a:lnTo>
                  <a:cubicBezTo>
                    <a:pt x="3025" y="327"/>
                    <a:pt x="2698" y="0"/>
                    <a:pt x="2289"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6"/>
            <p:cNvSpPr/>
            <p:nvPr/>
          </p:nvSpPr>
          <p:spPr>
            <a:xfrm>
              <a:off x="4759651" y="767789"/>
              <a:ext cx="7919" cy="16097"/>
            </a:xfrm>
            <a:custGeom>
              <a:avLst/>
              <a:gdLst/>
              <a:ahLst/>
              <a:cxnLst/>
              <a:rect l="l" t="t" r="r" b="b"/>
              <a:pathLst>
                <a:path w="2398" h="4878" extrusionOk="0">
                  <a:moveTo>
                    <a:pt x="0" y="0"/>
                  </a:moveTo>
                  <a:lnTo>
                    <a:pt x="0" y="4878"/>
                  </a:lnTo>
                  <a:lnTo>
                    <a:pt x="2398" y="4878"/>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6"/>
            <p:cNvSpPr/>
            <p:nvPr/>
          </p:nvSpPr>
          <p:spPr>
            <a:xfrm>
              <a:off x="4759651" y="767789"/>
              <a:ext cx="7919" cy="16097"/>
            </a:xfrm>
            <a:custGeom>
              <a:avLst/>
              <a:gdLst/>
              <a:ahLst/>
              <a:cxnLst/>
              <a:rect l="l" t="t" r="r" b="b"/>
              <a:pathLst>
                <a:path w="2398" h="4878" extrusionOk="0">
                  <a:moveTo>
                    <a:pt x="0" y="0"/>
                  </a:moveTo>
                  <a:lnTo>
                    <a:pt x="0" y="4878"/>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6"/>
            <p:cNvSpPr/>
            <p:nvPr/>
          </p:nvSpPr>
          <p:spPr>
            <a:xfrm>
              <a:off x="4763159" y="767789"/>
              <a:ext cx="905" cy="16097"/>
            </a:xfrm>
            <a:custGeom>
              <a:avLst/>
              <a:gdLst/>
              <a:ahLst/>
              <a:cxnLst/>
              <a:rect l="l" t="t" r="r" b="b"/>
              <a:pathLst>
                <a:path w="274" h="4878" extrusionOk="0">
                  <a:moveTo>
                    <a:pt x="1" y="0"/>
                  </a:moveTo>
                  <a:lnTo>
                    <a:pt x="1"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6"/>
            <p:cNvSpPr/>
            <p:nvPr/>
          </p:nvSpPr>
          <p:spPr>
            <a:xfrm>
              <a:off x="4759651" y="771300"/>
              <a:ext cx="7919" cy="901"/>
            </a:xfrm>
            <a:custGeom>
              <a:avLst/>
              <a:gdLst/>
              <a:ahLst/>
              <a:cxnLst/>
              <a:rect l="l" t="t" r="r" b="b"/>
              <a:pathLst>
                <a:path w="2398" h="273" extrusionOk="0">
                  <a:moveTo>
                    <a:pt x="0" y="0"/>
                  </a:moveTo>
                  <a:lnTo>
                    <a:pt x="0" y="273"/>
                  </a:lnTo>
                  <a:lnTo>
                    <a:pt x="2398" y="273"/>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6"/>
            <p:cNvSpPr/>
            <p:nvPr/>
          </p:nvSpPr>
          <p:spPr>
            <a:xfrm>
              <a:off x="4759651" y="779670"/>
              <a:ext cx="7919" cy="812"/>
            </a:xfrm>
            <a:custGeom>
              <a:avLst/>
              <a:gdLst/>
              <a:ahLst/>
              <a:cxnLst/>
              <a:rect l="l" t="t" r="r" b="b"/>
              <a:pathLst>
                <a:path w="2398" h="246" extrusionOk="0">
                  <a:moveTo>
                    <a:pt x="0" y="0"/>
                  </a:moveTo>
                  <a:lnTo>
                    <a:pt x="0" y="245"/>
                  </a:lnTo>
                  <a:lnTo>
                    <a:pt x="2398" y="245"/>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6"/>
            <p:cNvSpPr/>
            <p:nvPr/>
          </p:nvSpPr>
          <p:spPr>
            <a:xfrm>
              <a:off x="4758660" y="762838"/>
              <a:ext cx="9990" cy="4950"/>
            </a:xfrm>
            <a:custGeom>
              <a:avLst/>
              <a:gdLst/>
              <a:ahLst/>
              <a:cxnLst/>
              <a:rect l="l" t="t" r="r" b="b"/>
              <a:pathLst>
                <a:path w="3025" h="1500" extrusionOk="0">
                  <a:moveTo>
                    <a:pt x="709" y="1"/>
                  </a:moveTo>
                  <a:cubicBezTo>
                    <a:pt x="300" y="1"/>
                    <a:pt x="0" y="328"/>
                    <a:pt x="0" y="709"/>
                  </a:cubicBezTo>
                  <a:lnTo>
                    <a:pt x="0" y="1499"/>
                  </a:lnTo>
                  <a:lnTo>
                    <a:pt x="3025" y="1499"/>
                  </a:lnTo>
                  <a:lnTo>
                    <a:pt x="3025" y="709"/>
                  </a:lnTo>
                  <a:cubicBezTo>
                    <a:pt x="3025" y="328"/>
                    <a:pt x="2698" y="1"/>
                    <a:pt x="228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6"/>
            <p:cNvSpPr/>
            <p:nvPr/>
          </p:nvSpPr>
          <p:spPr>
            <a:xfrm>
              <a:off x="4759651" y="717750"/>
              <a:ext cx="6839" cy="7286"/>
            </a:xfrm>
            <a:custGeom>
              <a:avLst/>
              <a:gdLst/>
              <a:ahLst/>
              <a:cxnLst/>
              <a:rect l="l" t="t" r="r" b="b"/>
              <a:pathLst>
                <a:path w="2071" h="2208" extrusionOk="0">
                  <a:moveTo>
                    <a:pt x="0" y="1"/>
                  </a:moveTo>
                  <a:lnTo>
                    <a:pt x="0"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6"/>
            <p:cNvSpPr/>
            <p:nvPr/>
          </p:nvSpPr>
          <p:spPr>
            <a:xfrm>
              <a:off x="4759651" y="717750"/>
              <a:ext cx="6839" cy="7286"/>
            </a:xfrm>
            <a:custGeom>
              <a:avLst/>
              <a:gdLst/>
              <a:ahLst/>
              <a:cxnLst/>
              <a:rect l="l" t="t" r="r" b="b"/>
              <a:pathLst>
                <a:path w="2071" h="2208" extrusionOk="0">
                  <a:moveTo>
                    <a:pt x="0" y="1"/>
                  </a:moveTo>
                  <a:lnTo>
                    <a:pt x="0"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6"/>
            <p:cNvSpPr/>
            <p:nvPr/>
          </p:nvSpPr>
          <p:spPr>
            <a:xfrm>
              <a:off x="4735711" y="737911"/>
              <a:ext cx="7830" cy="16008"/>
            </a:xfrm>
            <a:custGeom>
              <a:avLst/>
              <a:gdLst/>
              <a:ahLst/>
              <a:cxnLst/>
              <a:rect l="l" t="t" r="r" b="b"/>
              <a:pathLst>
                <a:path w="2371" h="4851" extrusionOk="0">
                  <a:moveTo>
                    <a:pt x="0" y="0"/>
                  </a:moveTo>
                  <a:lnTo>
                    <a:pt x="0"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6"/>
            <p:cNvSpPr/>
            <p:nvPr/>
          </p:nvSpPr>
          <p:spPr>
            <a:xfrm>
              <a:off x="4735711" y="737911"/>
              <a:ext cx="7830" cy="16008"/>
            </a:xfrm>
            <a:custGeom>
              <a:avLst/>
              <a:gdLst/>
              <a:ahLst/>
              <a:cxnLst/>
              <a:rect l="l" t="t" r="r" b="b"/>
              <a:pathLst>
                <a:path w="2371" h="4851" extrusionOk="0">
                  <a:moveTo>
                    <a:pt x="0" y="0"/>
                  </a:moveTo>
                  <a:lnTo>
                    <a:pt x="0"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6"/>
            <p:cNvSpPr/>
            <p:nvPr/>
          </p:nvSpPr>
          <p:spPr>
            <a:xfrm>
              <a:off x="4739218" y="737911"/>
              <a:ext cx="905" cy="16008"/>
            </a:xfrm>
            <a:custGeom>
              <a:avLst/>
              <a:gdLst/>
              <a:ahLst/>
              <a:cxnLst/>
              <a:rect l="l" t="t" r="r" b="b"/>
              <a:pathLst>
                <a:path w="274" h="4851" extrusionOk="0">
                  <a:moveTo>
                    <a:pt x="1" y="0"/>
                  </a:moveTo>
                  <a:lnTo>
                    <a:pt x="1"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6"/>
            <p:cNvSpPr/>
            <p:nvPr/>
          </p:nvSpPr>
          <p:spPr>
            <a:xfrm>
              <a:off x="4735711" y="741329"/>
              <a:ext cx="7919" cy="904"/>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6"/>
            <p:cNvSpPr/>
            <p:nvPr/>
          </p:nvSpPr>
          <p:spPr>
            <a:xfrm>
              <a:off x="4735711" y="749699"/>
              <a:ext cx="7919" cy="904"/>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6"/>
            <p:cNvSpPr/>
            <p:nvPr/>
          </p:nvSpPr>
          <p:spPr>
            <a:xfrm>
              <a:off x="4734631" y="732870"/>
              <a:ext cx="9990" cy="5039"/>
            </a:xfrm>
            <a:custGeom>
              <a:avLst/>
              <a:gdLst/>
              <a:ahLst/>
              <a:cxnLst/>
              <a:rect l="l" t="t" r="r" b="b"/>
              <a:pathLst>
                <a:path w="3025" h="1527" extrusionOk="0">
                  <a:moveTo>
                    <a:pt x="709" y="0"/>
                  </a:moveTo>
                  <a:cubicBezTo>
                    <a:pt x="327" y="0"/>
                    <a:pt x="0" y="327"/>
                    <a:pt x="0" y="709"/>
                  </a:cubicBezTo>
                  <a:lnTo>
                    <a:pt x="0" y="1526"/>
                  </a:lnTo>
                  <a:lnTo>
                    <a:pt x="3025" y="1526"/>
                  </a:lnTo>
                  <a:lnTo>
                    <a:pt x="3025" y="709"/>
                  </a:lnTo>
                  <a:cubicBezTo>
                    <a:pt x="3025" y="327"/>
                    <a:pt x="2725" y="0"/>
                    <a:pt x="2316"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6"/>
            <p:cNvSpPr/>
            <p:nvPr/>
          </p:nvSpPr>
          <p:spPr>
            <a:xfrm>
              <a:off x="4735711" y="767789"/>
              <a:ext cx="7830" cy="16097"/>
            </a:xfrm>
            <a:custGeom>
              <a:avLst/>
              <a:gdLst/>
              <a:ahLst/>
              <a:cxnLst/>
              <a:rect l="l" t="t" r="r" b="b"/>
              <a:pathLst>
                <a:path w="2371" h="4878" extrusionOk="0">
                  <a:moveTo>
                    <a:pt x="0" y="0"/>
                  </a:moveTo>
                  <a:lnTo>
                    <a:pt x="0"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6"/>
            <p:cNvSpPr/>
            <p:nvPr/>
          </p:nvSpPr>
          <p:spPr>
            <a:xfrm>
              <a:off x="4735711" y="767789"/>
              <a:ext cx="7830" cy="16097"/>
            </a:xfrm>
            <a:custGeom>
              <a:avLst/>
              <a:gdLst/>
              <a:ahLst/>
              <a:cxnLst/>
              <a:rect l="l" t="t" r="r" b="b"/>
              <a:pathLst>
                <a:path w="2371" h="4878" extrusionOk="0">
                  <a:moveTo>
                    <a:pt x="0" y="0"/>
                  </a:moveTo>
                  <a:lnTo>
                    <a:pt x="0"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6"/>
            <p:cNvSpPr/>
            <p:nvPr/>
          </p:nvSpPr>
          <p:spPr>
            <a:xfrm>
              <a:off x="4739218" y="767789"/>
              <a:ext cx="905" cy="16097"/>
            </a:xfrm>
            <a:custGeom>
              <a:avLst/>
              <a:gdLst/>
              <a:ahLst/>
              <a:cxnLst/>
              <a:rect l="l" t="t" r="r" b="b"/>
              <a:pathLst>
                <a:path w="274" h="4878" extrusionOk="0">
                  <a:moveTo>
                    <a:pt x="1" y="0"/>
                  </a:moveTo>
                  <a:lnTo>
                    <a:pt x="1"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6"/>
            <p:cNvSpPr/>
            <p:nvPr/>
          </p:nvSpPr>
          <p:spPr>
            <a:xfrm>
              <a:off x="4735711" y="771300"/>
              <a:ext cx="7919" cy="901"/>
            </a:xfrm>
            <a:custGeom>
              <a:avLst/>
              <a:gdLst/>
              <a:ahLst/>
              <a:cxnLst/>
              <a:rect l="l" t="t" r="r" b="b"/>
              <a:pathLst>
                <a:path w="2398" h="273" extrusionOk="0">
                  <a:moveTo>
                    <a:pt x="0" y="0"/>
                  </a:moveTo>
                  <a:lnTo>
                    <a:pt x="0" y="273"/>
                  </a:lnTo>
                  <a:lnTo>
                    <a:pt x="2398" y="273"/>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6"/>
            <p:cNvSpPr/>
            <p:nvPr/>
          </p:nvSpPr>
          <p:spPr>
            <a:xfrm>
              <a:off x="4735711" y="779577"/>
              <a:ext cx="7919" cy="904"/>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6"/>
            <p:cNvSpPr/>
            <p:nvPr/>
          </p:nvSpPr>
          <p:spPr>
            <a:xfrm>
              <a:off x="4734631" y="762838"/>
              <a:ext cx="9990" cy="4950"/>
            </a:xfrm>
            <a:custGeom>
              <a:avLst/>
              <a:gdLst/>
              <a:ahLst/>
              <a:cxnLst/>
              <a:rect l="l" t="t" r="r" b="b"/>
              <a:pathLst>
                <a:path w="3025" h="1500" extrusionOk="0">
                  <a:moveTo>
                    <a:pt x="709" y="1"/>
                  </a:moveTo>
                  <a:cubicBezTo>
                    <a:pt x="327" y="1"/>
                    <a:pt x="0" y="328"/>
                    <a:pt x="0" y="709"/>
                  </a:cubicBezTo>
                  <a:lnTo>
                    <a:pt x="0" y="1499"/>
                  </a:lnTo>
                  <a:lnTo>
                    <a:pt x="3025" y="1499"/>
                  </a:lnTo>
                  <a:lnTo>
                    <a:pt x="3025" y="709"/>
                  </a:lnTo>
                  <a:cubicBezTo>
                    <a:pt x="3025" y="328"/>
                    <a:pt x="2725" y="1"/>
                    <a:pt x="2316"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6"/>
            <p:cNvSpPr/>
            <p:nvPr/>
          </p:nvSpPr>
          <p:spPr>
            <a:xfrm>
              <a:off x="4735711" y="717750"/>
              <a:ext cx="6839" cy="7286"/>
            </a:xfrm>
            <a:custGeom>
              <a:avLst/>
              <a:gdLst/>
              <a:ahLst/>
              <a:cxnLst/>
              <a:rect l="l" t="t" r="r" b="b"/>
              <a:pathLst>
                <a:path w="2071" h="2208" extrusionOk="0">
                  <a:moveTo>
                    <a:pt x="0" y="1"/>
                  </a:moveTo>
                  <a:lnTo>
                    <a:pt x="0"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6"/>
            <p:cNvSpPr/>
            <p:nvPr/>
          </p:nvSpPr>
          <p:spPr>
            <a:xfrm>
              <a:off x="4735711" y="717750"/>
              <a:ext cx="6839" cy="7286"/>
            </a:xfrm>
            <a:custGeom>
              <a:avLst/>
              <a:gdLst/>
              <a:ahLst/>
              <a:cxnLst/>
              <a:rect l="l" t="t" r="r" b="b"/>
              <a:pathLst>
                <a:path w="2071" h="2208" extrusionOk="0">
                  <a:moveTo>
                    <a:pt x="0" y="1"/>
                  </a:moveTo>
                  <a:lnTo>
                    <a:pt x="0"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6"/>
            <p:cNvSpPr/>
            <p:nvPr/>
          </p:nvSpPr>
          <p:spPr>
            <a:xfrm>
              <a:off x="4710779" y="737911"/>
              <a:ext cx="7830" cy="16008"/>
            </a:xfrm>
            <a:custGeom>
              <a:avLst/>
              <a:gdLst/>
              <a:ahLst/>
              <a:cxnLst/>
              <a:rect l="l" t="t" r="r" b="b"/>
              <a:pathLst>
                <a:path w="2371" h="4851" extrusionOk="0">
                  <a:moveTo>
                    <a:pt x="0" y="0"/>
                  </a:moveTo>
                  <a:lnTo>
                    <a:pt x="0"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6"/>
            <p:cNvSpPr/>
            <p:nvPr/>
          </p:nvSpPr>
          <p:spPr>
            <a:xfrm>
              <a:off x="4710779" y="737911"/>
              <a:ext cx="7830" cy="16008"/>
            </a:xfrm>
            <a:custGeom>
              <a:avLst/>
              <a:gdLst/>
              <a:ahLst/>
              <a:cxnLst/>
              <a:rect l="l" t="t" r="r" b="b"/>
              <a:pathLst>
                <a:path w="2371" h="4851" extrusionOk="0">
                  <a:moveTo>
                    <a:pt x="0" y="0"/>
                  </a:moveTo>
                  <a:lnTo>
                    <a:pt x="0"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6"/>
            <p:cNvSpPr/>
            <p:nvPr/>
          </p:nvSpPr>
          <p:spPr>
            <a:xfrm>
              <a:off x="4714291" y="737911"/>
              <a:ext cx="902" cy="16008"/>
            </a:xfrm>
            <a:custGeom>
              <a:avLst/>
              <a:gdLst/>
              <a:ahLst/>
              <a:cxnLst/>
              <a:rect l="l" t="t" r="r" b="b"/>
              <a:pathLst>
                <a:path w="273" h="4851" extrusionOk="0">
                  <a:moveTo>
                    <a:pt x="0" y="0"/>
                  </a:moveTo>
                  <a:lnTo>
                    <a:pt x="0"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6"/>
            <p:cNvSpPr/>
            <p:nvPr/>
          </p:nvSpPr>
          <p:spPr>
            <a:xfrm>
              <a:off x="4710779" y="741329"/>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6"/>
            <p:cNvSpPr/>
            <p:nvPr/>
          </p:nvSpPr>
          <p:spPr>
            <a:xfrm>
              <a:off x="4710779" y="749699"/>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6"/>
            <p:cNvSpPr/>
            <p:nvPr/>
          </p:nvSpPr>
          <p:spPr>
            <a:xfrm>
              <a:off x="4709699" y="732870"/>
              <a:ext cx="9990" cy="5039"/>
            </a:xfrm>
            <a:custGeom>
              <a:avLst/>
              <a:gdLst/>
              <a:ahLst/>
              <a:cxnLst/>
              <a:rect l="l" t="t" r="r" b="b"/>
              <a:pathLst>
                <a:path w="3025" h="1527" extrusionOk="0">
                  <a:moveTo>
                    <a:pt x="736" y="0"/>
                  </a:moveTo>
                  <a:cubicBezTo>
                    <a:pt x="327" y="0"/>
                    <a:pt x="0" y="327"/>
                    <a:pt x="0" y="709"/>
                  </a:cubicBezTo>
                  <a:lnTo>
                    <a:pt x="0" y="1526"/>
                  </a:lnTo>
                  <a:lnTo>
                    <a:pt x="3025" y="1526"/>
                  </a:lnTo>
                  <a:lnTo>
                    <a:pt x="3025" y="709"/>
                  </a:lnTo>
                  <a:cubicBezTo>
                    <a:pt x="3025" y="327"/>
                    <a:pt x="2725" y="0"/>
                    <a:pt x="2316"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6"/>
            <p:cNvSpPr/>
            <p:nvPr/>
          </p:nvSpPr>
          <p:spPr>
            <a:xfrm>
              <a:off x="4710779" y="767789"/>
              <a:ext cx="7830" cy="16097"/>
            </a:xfrm>
            <a:custGeom>
              <a:avLst/>
              <a:gdLst/>
              <a:ahLst/>
              <a:cxnLst/>
              <a:rect l="l" t="t" r="r" b="b"/>
              <a:pathLst>
                <a:path w="2371" h="4878" extrusionOk="0">
                  <a:moveTo>
                    <a:pt x="0" y="0"/>
                  </a:moveTo>
                  <a:lnTo>
                    <a:pt x="0"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6"/>
            <p:cNvSpPr/>
            <p:nvPr/>
          </p:nvSpPr>
          <p:spPr>
            <a:xfrm>
              <a:off x="4710779" y="767789"/>
              <a:ext cx="7830" cy="16097"/>
            </a:xfrm>
            <a:custGeom>
              <a:avLst/>
              <a:gdLst/>
              <a:ahLst/>
              <a:cxnLst/>
              <a:rect l="l" t="t" r="r" b="b"/>
              <a:pathLst>
                <a:path w="2371" h="4878" extrusionOk="0">
                  <a:moveTo>
                    <a:pt x="0" y="0"/>
                  </a:moveTo>
                  <a:lnTo>
                    <a:pt x="0"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6"/>
            <p:cNvSpPr/>
            <p:nvPr/>
          </p:nvSpPr>
          <p:spPr>
            <a:xfrm>
              <a:off x="4714291" y="767789"/>
              <a:ext cx="902" cy="16097"/>
            </a:xfrm>
            <a:custGeom>
              <a:avLst/>
              <a:gdLst/>
              <a:ahLst/>
              <a:cxnLst/>
              <a:rect l="l" t="t" r="r" b="b"/>
              <a:pathLst>
                <a:path w="273" h="4878" extrusionOk="0">
                  <a:moveTo>
                    <a:pt x="0" y="0"/>
                  </a:moveTo>
                  <a:lnTo>
                    <a:pt x="0"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6"/>
            <p:cNvSpPr/>
            <p:nvPr/>
          </p:nvSpPr>
          <p:spPr>
            <a:xfrm>
              <a:off x="4710779" y="771300"/>
              <a:ext cx="7923" cy="812"/>
            </a:xfrm>
            <a:custGeom>
              <a:avLst/>
              <a:gdLst/>
              <a:ahLst/>
              <a:cxnLst/>
              <a:rect l="l" t="t" r="r" b="b"/>
              <a:pathLst>
                <a:path w="2399" h="246" extrusionOk="0">
                  <a:moveTo>
                    <a:pt x="0" y="0"/>
                  </a:moveTo>
                  <a:lnTo>
                    <a:pt x="0" y="245"/>
                  </a:lnTo>
                  <a:lnTo>
                    <a:pt x="2398" y="245"/>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6"/>
            <p:cNvSpPr/>
            <p:nvPr/>
          </p:nvSpPr>
          <p:spPr>
            <a:xfrm>
              <a:off x="4710779" y="779577"/>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6"/>
            <p:cNvSpPr/>
            <p:nvPr/>
          </p:nvSpPr>
          <p:spPr>
            <a:xfrm>
              <a:off x="4709699" y="762838"/>
              <a:ext cx="9990" cy="4950"/>
            </a:xfrm>
            <a:custGeom>
              <a:avLst/>
              <a:gdLst/>
              <a:ahLst/>
              <a:cxnLst/>
              <a:rect l="l" t="t" r="r" b="b"/>
              <a:pathLst>
                <a:path w="3025" h="1500" extrusionOk="0">
                  <a:moveTo>
                    <a:pt x="736" y="1"/>
                  </a:moveTo>
                  <a:cubicBezTo>
                    <a:pt x="327" y="1"/>
                    <a:pt x="0" y="328"/>
                    <a:pt x="0" y="709"/>
                  </a:cubicBezTo>
                  <a:lnTo>
                    <a:pt x="0" y="1499"/>
                  </a:lnTo>
                  <a:lnTo>
                    <a:pt x="3025" y="1499"/>
                  </a:lnTo>
                  <a:lnTo>
                    <a:pt x="3025" y="709"/>
                  </a:lnTo>
                  <a:cubicBezTo>
                    <a:pt x="3025" y="328"/>
                    <a:pt x="2725" y="1"/>
                    <a:pt x="2316"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6"/>
            <p:cNvSpPr/>
            <p:nvPr/>
          </p:nvSpPr>
          <p:spPr>
            <a:xfrm>
              <a:off x="4710779" y="717750"/>
              <a:ext cx="6843" cy="7286"/>
            </a:xfrm>
            <a:custGeom>
              <a:avLst/>
              <a:gdLst/>
              <a:ahLst/>
              <a:cxnLst/>
              <a:rect l="l" t="t" r="r" b="b"/>
              <a:pathLst>
                <a:path w="2072" h="2208" extrusionOk="0">
                  <a:moveTo>
                    <a:pt x="0" y="1"/>
                  </a:moveTo>
                  <a:lnTo>
                    <a:pt x="0"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6"/>
            <p:cNvSpPr/>
            <p:nvPr/>
          </p:nvSpPr>
          <p:spPr>
            <a:xfrm>
              <a:off x="4710779" y="717750"/>
              <a:ext cx="6843" cy="7286"/>
            </a:xfrm>
            <a:custGeom>
              <a:avLst/>
              <a:gdLst/>
              <a:ahLst/>
              <a:cxnLst/>
              <a:rect l="l" t="t" r="r" b="b"/>
              <a:pathLst>
                <a:path w="2072" h="2208" extrusionOk="0">
                  <a:moveTo>
                    <a:pt x="0" y="1"/>
                  </a:moveTo>
                  <a:lnTo>
                    <a:pt x="0"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6"/>
            <p:cNvSpPr/>
            <p:nvPr/>
          </p:nvSpPr>
          <p:spPr>
            <a:xfrm>
              <a:off x="4778640" y="716851"/>
              <a:ext cx="8910" cy="901"/>
            </a:xfrm>
            <a:custGeom>
              <a:avLst/>
              <a:gdLst/>
              <a:ahLst/>
              <a:cxnLst/>
              <a:rect l="l" t="t" r="r" b="b"/>
              <a:pathLst>
                <a:path w="2698" h="273" extrusionOk="0">
                  <a:moveTo>
                    <a:pt x="0" y="0"/>
                  </a:moveTo>
                  <a:lnTo>
                    <a:pt x="0" y="273"/>
                  </a:lnTo>
                  <a:lnTo>
                    <a:pt x="2698" y="273"/>
                  </a:lnTo>
                  <a:lnTo>
                    <a:pt x="26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6"/>
            <p:cNvSpPr/>
            <p:nvPr/>
          </p:nvSpPr>
          <p:spPr>
            <a:xfrm>
              <a:off x="4699259" y="704340"/>
              <a:ext cx="103487" cy="7286"/>
            </a:xfrm>
            <a:custGeom>
              <a:avLst/>
              <a:gdLst/>
              <a:ahLst/>
              <a:cxnLst/>
              <a:rect l="l" t="t" r="r" b="b"/>
              <a:pathLst>
                <a:path w="31336" h="2208" extrusionOk="0">
                  <a:moveTo>
                    <a:pt x="1" y="1"/>
                  </a:moveTo>
                  <a:lnTo>
                    <a:pt x="1" y="2208"/>
                  </a:lnTo>
                  <a:lnTo>
                    <a:pt x="31336" y="2208"/>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6"/>
            <p:cNvSpPr/>
            <p:nvPr/>
          </p:nvSpPr>
          <p:spPr>
            <a:xfrm>
              <a:off x="4791330" y="711002"/>
              <a:ext cx="7381" cy="6745"/>
            </a:xfrm>
            <a:custGeom>
              <a:avLst/>
              <a:gdLst/>
              <a:ahLst/>
              <a:cxnLst/>
              <a:rect l="l" t="t" r="r" b="b"/>
              <a:pathLst>
                <a:path w="2235" h="2044" extrusionOk="0">
                  <a:moveTo>
                    <a:pt x="0" y="0"/>
                  </a:moveTo>
                  <a:lnTo>
                    <a:pt x="0" y="1526"/>
                  </a:lnTo>
                  <a:cubicBezTo>
                    <a:pt x="0" y="1826"/>
                    <a:pt x="246" y="2044"/>
                    <a:pt x="545" y="2044"/>
                  </a:cubicBezTo>
                  <a:lnTo>
                    <a:pt x="1717" y="2044"/>
                  </a:lnTo>
                  <a:cubicBezTo>
                    <a:pt x="2017"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6"/>
            <p:cNvSpPr/>
            <p:nvPr/>
          </p:nvSpPr>
          <p:spPr>
            <a:xfrm>
              <a:off x="4768559" y="711002"/>
              <a:ext cx="7381" cy="6745"/>
            </a:xfrm>
            <a:custGeom>
              <a:avLst/>
              <a:gdLst/>
              <a:ahLst/>
              <a:cxnLst/>
              <a:rect l="l" t="t" r="r" b="b"/>
              <a:pathLst>
                <a:path w="2235" h="2044" extrusionOk="0">
                  <a:moveTo>
                    <a:pt x="1" y="0"/>
                  </a:moveTo>
                  <a:lnTo>
                    <a:pt x="1" y="1526"/>
                  </a:lnTo>
                  <a:cubicBezTo>
                    <a:pt x="1" y="1826"/>
                    <a:pt x="246" y="2044"/>
                    <a:pt x="546" y="2044"/>
                  </a:cubicBezTo>
                  <a:lnTo>
                    <a:pt x="1717" y="2044"/>
                  </a:lnTo>
                  <a:cubicBezTo>
                    <a:pt x="2017"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6"/>
            <p:cNvSpPr/>
            <p:nvPr/>
          </p:nvSpPr>
          <p:spPr>
            <a:xfrm>
              <a:off x="4747410" y="711002"/>
              <a:ext cx="7381" cy="6745"/>
            </a:xfrm>
            <a:custGeom>
              <a:avLst/>
              <a:gdLst/>
              <a:ahLst/>
              <a:cxnLst/>
              <a:rect l="l" t="t" r="r" b="b"/>
              <a:pathLst>
                <a:path w="2235" h="2044" extrusionOk="0">
                  <a:moveTo>
                    <a:pt x="0" y="0"/>
                  </a:moveTo>
                  <a:lnTo>
                    <a:pt x="0" y="1526"/>
                  </a:lnTo>
                  <a:cubicBezTo>
                    <a:pt x="0" y="1826"/>
                    <a:pt x="218" y="2044"/>
                    <a:pt x="518" y="2044"/>
                  </a:cubicBezTo>
                  <a:lnTo>
                    <a:pt x="1690" y="2044"/>
                  </a:lnTo>
                  <a:cubicBezTo>
                    <a:pt x="1989"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6"/>
            <p:cNvSpPr/>
            <p:nvPr/>
          </p:nvSpPr>
          <p:spPr>
            <a:xfrm>
              <a:off x="4723559" y="711002"/>
              <a:ext cx="7381" cy="6745"/>
            </a:xfrm>
            <a:custGeom>
              <a:avLst/>
              <a:gdLst/>
              <a:ahLst/>
              <a:cxnLst/>
              <a:rect l="l" t="t" r="r" b="b"/>
              <a:pathLst>
                <a:path w="2235" h="2044" extrusionOk="0">
                  <a:moveTo>
                    <a:pt x="1" y="0"/>
                  </a:moveTo>
                  <a:lnTo>
                    <a:pt x="1" y="1526"/>
                  </a:lnTo>
                  <a:cubicBezTo>
                    <a:pt x="1" y="1826"/>
                    <a:pt x="246" y="2044"/>
                    <a:pt x="546" y="2044"/>
                  </a:cubicBezTo>
                  <a:lnTo>
                    <a:pt x="1717" y="2044"/>
                  </a:lnTo>
                  <a:cubicBezTo>
                    <a:pt x="2017"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6"/>
            <p:cNvSpPr/>
            <p:nvPr/>
          </p:nvSpPr>
          <p:spPr>
            <a:xfrm>
              <a:off x="4437356" y="711002"/>
              <a:ext cx="7384" cy="6745"/>
            </a:xfrm>
            <a:custGeom>
              <a:avLst/>
              <a:gdLst/>
              <a:ahLst/>
              <a:cxnLst/>
              <a:rect l="l" t="t" r="r" b="b"/>
              <a:pathLst>
                <a:path w="2236" h="2044" extrusionOk="0">
                  <a:moveTo>
                    <a:pt x="1" y="0"/>
                  </a:moveTo>
                  <a:lnTo>
                    <a:pt x="1" y="1526"/>
                  </a:lnTo>
                  <a:cubicBezTo>
                    <a:pt x="1" y="1826"/>
                    <a:pt x="246" y="2044"/>
                    <a:pt x="519" y="2044"/>
                  </a:cubicBezTo>
                  <a:lnTo>
                    <a:pt x="1718" y="2044"/>
                  </a:lnTo>
                  <a:cubicBezTo>
                    <a:pt x="1990"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6"/>
            <p:cNvSpPr/>
            <p:nvPr/>
          </p:nvSpPr>
          <p:spPr>
            <a:xfrm>
              <a:off x="4444738" y="682111"/>
              <a:ext cx="254484" cy="106465"/>
            </a:xfrm>
            <a:custGeom>
              <a:avLst/>
              <a:gdLst/>
              <a:ahLst/>
              <a:cxnLst/>
              <a:rect l="l" t="t" r="r" b="b"/>
              <a:pathLst>
                <a:path w="77058" h="32262" extrusionOk="0">
                  <a:moveTo>
                    <a:pt x="0" y="1"/>
                  </a:moveTo>
                  <a:lnTo>
                    <a:pt x="0" y="32262"/>
                  </a:lnTo>
                  <a:lnTo>
                    <a:pt x="77058" y="32262"/>
                  </a:lnTo>
                  <a:lnTo>
                    <a:pt x="7705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6"/>
            <p:cNvSpPr/>
            <p:nvPr/>
          </p:nvSpPr>
          <p:spPr>
            <a:xfrm>
              <a:off x="4444738" y="682111"/>
              <a:ext cx="28259" cy="106465"/>
            </a:xfrm>
            <a:custGeom>
              <a:avLst/>
              <a:gdLst/>
              <a:ahLst/>
              <a:cxnLst/>
              <a:rect l="l" t="t" r="r" b="b"/>
              <a:pathLst>
                <a:path w="8557" h="32262" extrusionOk="0">
                  <a:moveTo>
                    <a:pt x="0" y="1"/>
                  </a:moveTo>
                  <a:lnTo>
                    <a:pt x="0" y="32262"/>
                  </a:lnTo>
                  <a:lnTo>
                    <a:pt x="8556" y="32262"/>
                  </a:lnTo>
                  <a:lnTo>
                    <a:pt x="855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6"/>
            <p:cNvSpPr/>
            <p:nvPr/>
          </p:nvSpPr>
          <p:spPr>
            <a:xfrm>
              <a:off x="4472998" y="743579"/>
              <a:ext cx="197972" cy="45233"/>
            </a:xfrm>
            <a:custGeom>
              <a:avLst/>
              <a:gdLst/>
              <a:ahLst/>
              <a:cxnLst/>
              <a:rect l="l" t="t" r="r" b="b"/>
              <a:pathLst>
                <a:path w="59946" h="13707" extrusionOk="0">
                  <a:moveTo>
                    <a:pt x="0" y="1"/>
                  </a:moveTo>
                  <a:lnTo>
                    <a:pt x="0" y="13706"/>
                  </a:lnTo>
                  <a:lnTo>
                    <a:pt x="59946" y="13706"/>
                  </a:lnTo>
                  <a:lnTo>
                    <a:pt x="5994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6"/>
            <p:cNvSpPr/>
            <p:nvPr/>
          </p:nvSpPr>
          <p:spPr>
            <a:xfrm>
              <a:off x="4670998" y="682111"/>
              <a:ext cx="28259" cy="106465"/>
            </a:xfrm>
            <a:custGeom>
              <a:avLst/>
              <a:gdLst/>
              <a:ahLst/>
              <a:cxnLst/>
              <a:rect l="l" t="t" r="r" b="b"/>
              <a:pathLst>
                <a:path w="8557" h="32262" extrusionOk="0">
                  <a:moveTo>
                    <a:pt x="1" y="1"/>
                  </a:moveTo>
                  <a:lnTo>
                    <a:pt x="1" y="32262"/>
                  </a:lnTo>
                  <a:lnTo>
                    <a:pt x="8557" y="32262"/>
                  </a:lnTo>
                  <a:lnTo>
                    <a:pt x="855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6"/>
            <p:cNvSpPr/>
            <p:nvPr/>
          </p:nvSpPr>
          <p:spPr>
            <a:xfrm>
              <a:off x="4454548" y="723959"/>
              <a:ext cx="8643" cy="17718"/>
            </a:xfrm>
            <a:custGeom>
              <a:avLst/>
              <a:gdLst/>
              <a:ahLst/>
              <a:cxnLst/>
              <a:rect l="l" t="t" r="r" b="b"/>
              <a:pathLst>
                <a:path w="2617" h="5369" extrusionOk="0">
                  <a:moveTo>
                    <a:pt x="0" y="1"/>
                  </a:moveTo>
                  <a:lnTo>
                    <a:pt x="0" y="5369"/>
                  </a:lnTo>
                  <a:lnTo>
                    <a:pt x="2616" y="5369"/>
                  </a:lnTo>
                  <a:lnTo>
                    <a:pt x="261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6"/>
            <p:cNvSpPr/>
            <p:nvPr/>
          </p:nvSpPr>
          <p:spPr>
            <a:xfrm>
              <a:off x="4454548" y="723959"/>
              <a:ext cx="8643" cy="17718"/>
            </a:xfrm>
            <a:custGeom>
              <a:avLst/>
              <a:gdLst/>
              <a:ahLst/>
              <a:cxnLst/>
              <a:rect l="l" t="t" r="r" b="b"/>
              <a:pathLst>
                <a:path w="2617" h="5369" extrusionOk="0">
                  <a:moveTo>
                    <a:pt x="0" y="1"/>
                  </a:moveTo>
                  <a:lnTo>
                    <a:pt x="2616" y="5369"/>
                  </a:lnTo>
                  <a:lnTo>
                    <a:pt x="261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6"/>
            <p:cNvSpPr/>
            <p:nvPr/>
          </p:nvSpPr>
          <p:spPr>
            <a:xfrm>
              <a:off x="4458326" y="723959"/>
              <a:ext cx="994" cy="17718"/>
            </a:xfrm>
            <a:custGeom>
              <a:avLst/>
              <a:gdLst/>
              <a:ahLst/>
              <a:cxnLst/>
              <a:rect l="l" t="t" r="r" b="b"/>
              <a:pathLst>
                <a:path w="301" h="5369" extrusionOk="0">
                  <a:moveTo>
                    <a:pt x="1" y="1"/>
                  </a:moveTo>
                  <a:lnTo>
                    <a:pt x="1" y="5369"/>
                  </a:lnTo>
                  <a:lnTo>
                    <a:pt x="300" y="5369"/>
                  </a:lnTo>
                  <a:lnTo>
                    <a:pt x="30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6"/>
            <p:cNvSpPr/>
            <p:nvPr/>
          </p:nvSpPr>
          <p:spPr>
            <a:xfrm>
              <a:off x="4454459" y="727741"/>
              <a:ext cx="8732" cy="990"/>
            </a:xfrm>
            <a:custGeom>
              <a:avLst/>
              <a:gdLst/>
              <a:ahLst/>
              <a:cxnLst/>
              <a:rect l="l" t="t" r="r" b="b"/>
              <a:pathLst>
                <a:path w="2644" h="300" extrusionOk="0">
                  <a:moveTo>
                    <a:pt x="0" y="0"/>
                  </a:moveTo>
                  <a:lnTo>
                    <a:pt x="0" y="300"/>
                  </a:lnTo>
                  <a:lnTo>
                    <a:pt x="2643" y="300"/>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6"/>
            <p:cNvSpPr/>
            <p:nvPr/>
          </p:nvSpPr>
          <p:spPr>
            <a:xfrm>
              <a:off x="4454459" y="737009"/>
              <a:ext cx="8732" cy="993"/>
            </a:xfrm>
            <a:custGeom>
              <a:avLst/>
              <a:gdLst/>
              <a:ahLst/>
              <a:cxnLst/>
              <a:rect l="l" t="t" r="r" b="b"/>
              <a:pathLst>
                <a:path w="2644" h="301" extrusionOk="0">
                  <a:moveTo>
                    <a:pt x="0" y="1"/>
                  </a:moveTo>
                  <a:lnTo>
                    <a:pt x="0" y="300"/>
                  </a:lnTo>
                  <a:lnTo>
                    <a:pt x="2643" y="300"/>
                  </a:lnTo>
                  <a:lnTo>
                    <a:pt x="264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6"/>
            <p:cNvSpPr/>
            <p:nvPr/>
          </p:nvSpPr>
          <p:spPr>
            <a:xfrm>
              <a:off x="4453286" y="718470"/>
              <a:ext cx="11073" cy="5488"/>
            </a:xfrm>
            <a:custGeom>
              <a:avLst/>
              <a:gdLst/>
              <a:ahLst/>
              <a:cxnLst/>
              <a:rect l="l" t="t" r="r" b="b"/>
              <a:pathLst>
                <a:path w="3353" h="1663" extrusionOk="0">
                  <a:moveTo>
                    <a:pt x="791" y="1"/>
                  </a:moveTo>
                  <a:cubicBezTo>
                    <a:pt x="355" y="1"/>
                    <a:pt x="1" y="355"/>
                    <a:pt x="28" y="791"/>
                  </a:cubicBezTo>
                  <a:lnTo>
                    <a:pt x="28" y="1663"/>
                  </a:lnTo>
                  <a:lnTo>
                    <a:pt x="3352" y="1663"/>
                  </a:lnTo>
                  <a:lnTo>
                    <a:pt x="3352" y="791"/>
                  </a:lnTo>
                  <a:cubicBezTo>
                    <a:pt x="3352" y="355"/>
                    <a:pt x="2998" y="1"/>
                    <a:pt x="256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6"/>
            <p:cNvSpPr/>
            <p:nvPr/>
          </p:nvSpPr>
          <p:spPr>
            <a:xfrm>
              <a:off x="4454548" y="756989"/>
              <a:ext cx="8643" cy="17718"/>
            </a:xfrm>
            <a:custGeom>
              <a:avLst/>
              <a:gdLst/>
              <a:ahLst/>
              <a:cxnLst/>
              <a:rect l="l" t="t" r="r" b="b"/>
              <a:pathLst>
                <a:path w="2617" h="5369" extrusionOk="0">
                  <a:moveTo>
                    <a:pt x="0" y="1"/>
                  </a:moveTo>
                  <a:lnTo>
                    <a:pt x="0" y="5369"/>
                  </a:lnTo>
                  <a:lnTo>
                    <a:pt x="2616" y="5369"/>
                  </a:lnTo>
                  <a:lnTo>
                    <a:pt x="261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6"/>
            <p:cNvSpPr/>
            <p:nvPr/>
          </p:nvSpPr>
          <p:spPr>
            <a:xfrm>
              <a:off x="4454548" y="757078"/>
              <a:ext cx="8643" cy="17629"/>
            </a:xfrm>
            <a:custGeom>
              <a:avLst/>
              <a:gdLst/>
              <a:ahLst/>
              <a:cxnLst/>
              <a:rect l="l" t="t" r="r" b="b"/>
              <a:pathLst>
                <a:path w="2617" h="5342" extrusionOk="0">
                  <a:moveTo>
                    <a:pt x="0" y="1"/>
                  </a:moveTo>
                  <a:lnTo>
                    <a:pt x="2616" y="5342"/>
                  </a:lnTo>
                  <a:lnTo>
                    <a:pt x="261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6"/>
            <p:cNvSpPr/>
            <p:nvPr/>
          </p:nvSpPr>
          <p:spPr>
            <a:xfrm>
              <a:off x="4458326" y="756989"/>
              <a:ext cx="994" cy="17718"/>
            </a:xfrm>
            <a:custGeom>
              <a:avLst/>
              <a:gdLst/>
              <a:ahLst/>
              <a:cxnLst/>
              <a:rect l="l" t="t" r="r" b="b"/>
              <a:pathLst>
                <a:path w="301" h="5369" extrusionOk="0">
                  <a:moveTo>
                    <a:pt x="1" y="1"/>
                  </a:moveTo>
                  <a:lnTo>
                    <a:pt x="1" y="5369"/>
                  </a:lnTo>
                  <a:lnTo>
                    <a:pt x="300" y="5369"/>
                  </a:lnTo>
                  <a:lnTo>
                    <a:pt x="30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6"/>
            <p:cNvSpPr/>
            <p:nvPr/>
          </p:nvSpPr>
          <p:spPr>
            <a:xfrm>
              <a:off x="4454459" y="760860"/>
              <a:ext cx="8732" cy="993"/>
            </a:xfrm>
            <a:custGeom>
              <a:avLst/>
              <a:gdLst/>
              <a:ahLst/>
              <a:cxnLst/>
              <a:rect l="l" t="t" r="r" b="b"/>
              <a:pathLst>
                <a:path w="2644" h="301" extrusionOk="0">
                  <a:moveTo>
                    <a:pt x="0" y="0"/>
                  </a:moveTo>
                  <a:lnTo>
                    <a:pt x="0" y="300"/>
                  </a:lnTo>
                  <a:lnTo>
                    <a:pt x="2643" y="300"/>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6"/>
            <p:cNvSpPr/>
            <p:nvPr/>
          </p:nvSpPr>
          <p:spPr>
            <a:xfrm>
              <a:off x="4454459" y="770039"/>
              <a:ext cx="8732" cy="993"/>
            </a:xfrm>
            <a:custGeom>
              <a:avLst/>
              <a:gdLst/>
              <a:ahLst/>
              <a:cxnLst/>
              <a:rect l="l" t="t" r="r" b="b"/>
              <a:pathLst>
                <a:path w="2644" h="301" extrusionOk="0">
                  <a:moveTo>
                    <a:pt x="0" y="1"/>
                  </a:moveTo>
                  <a:lnTo>
                    <a:pt x="0" y="300"/>
                  </a:lnTo>
                  <a:lnTo>
                    <a:pt x="2643" y="300"/>
                  </a:lnTo>
                  <a:lnTo>
                    <a:pt x="264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6"/>
            <p:cNvSpPr/>
            <p:nvPr/>
          </p:nvSpPr>
          <p:spPr>
            <a:xfrm>
              <a:off x="4453286" y="751499"/>
              <a:ext cx="11073" cy="5577"/>
            </a:xfrm>
            <a:custGeom>
              <a:avLst/>
              <a:gdLst/>
              <a:ahLst/>
              <a:cxnLst/>
              <a:rect l="l" t="t" r="r" b="b"/>
              <a:pathLst>
                <a:path w="3353" h="1690" extrusionOk="0">
                  <a:moveTo>
                    <a:pt x="791" y="1"/>
                  </a:moveTo>
                  <a:cubicBezTo>
                    <a:pt x="355" y="1"/>
                    <a:pt x="1" y="355"/>
                    <a:pt x="28" y="791"/>
                  </a:cubicBezTo>
                  <a:lnTo>
                    <a:pt x="28" y="1690"/>
                  </a:lnTo>
                  <a:lnTo>
                    <a:pt x="3352" y="1690"/>
                  </a:lnTo>
                  <a:lnTo>
                    <a:pt x="3352" y="791"/>
                  </a:lnTo>
                  <a:cubicBezTo>
                    <a:pt x="3352" y="355"/>
                    <a:pt x="2998" y="1"/>
                    <a:pt x="256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6"/>
            <p:cNvSpPr/>
            <p:nvPr/>
          </p:nvSpPr>
          <p:spPr>
            <a:xfrm>
              <a:off x="4455628" y="701730"/>
              <a:ext cx="7563" cy="8006"/>
            </a:xfrm>
            <a:custGeom>
              <a:avLst/>
              <a:gdLst/>
              <a:ahLst/>
              <a:cxnLst/>
              <a:rect l="l" t="t" r="r" b="b"/>
              <a:pathLst>
                <a:path w="2290" h="2426" extrusionOk="0">
                  <a:moveTo>
                    <a:pt x="0" y="1"/>
                  </a:moveTo>
                  <a:lnTo>
                    <a:pt x="0" y="2426"/>
                  </a:lnTo>
                  <a:lnTo>
                    <a:pt x="2289" y="2426"/>
                  </a:lnTo>
                  <a:lnTo>
                    <a:pt x="228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6"/>
            <p:cNvSpPr/>
            <p:nvPr/>
          </p:nvSpPr>
          <p:spPr>
            <a:xfrm>
              <a:off x="4455628" y="701730"/>
              <a:ext cx="7563" cy="8006"/>
            </a:xfrm>
            <a:custGeom>
              <a:avLst/>
              <a:gdLst/>
              <a:ahLst/>
              <a:cxnLst/>
              <a:rect l="l" t="t" r="r" b="b"/>
              <a:pathLst>
                <a:path w="2290" h="2426" extrusionOk="0">
                  <a:moveTo>
                    <a:pt x="0" y="1"/>
                  </a:moveTo>
                  <a:lnTo>
                    <a:pt x="2289" y="2426"/>
                  </a:lnTo>
                  <a:lnTo>
                    <a:pt x="228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6"/>
            <p:cNvSpPr/>
            <p:nvPr/>
          </p:nvSpPr>
          <p:spPr>
            <a:xfrm>
              <a:off x="4680808" y="723959"/>
              <a:ext cx="8643" cy="17718"/>
            </a:xfrm>
            <a:custGeom>
              <a:avLst/>
              <a:gdLst/>
              <a:ahLst/>
              <a:cxnLst/>
              <a:rect l="l" t="t" r="r" b="b"/>
              <a:pathLst>
                <a:path w="2617" h="5369" extrusionOk="0">
                  <a:moveTo>
                    <a:pt x="1" y="1"/>
                  </a:moveTo>
                  <a:lnTo>
                    <a:pt x="1" y="5369"/>
                  </a:lnTo>
                  <a:lnTo>
                    <a:pt x="2617" y="5369"/>
                  </a:lnTo>
                  <a:lnTo>
                    <a:pt x="261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6"/>
            <p:cNvSpPr/>
            <p:nvPr/>
          </p:nvSpPr>
          <p:spPr>
            <a:xfrm>
              <a:off x="4680808" y="723959"/>
              <a:ext cx="8643" cy="17718"/>
            </a:xfrm>
            <a:custGeom>
              <a:avLst/>
              <a:gdLst/>
              <a:ahLst/>
              <a:cxnLst/>
              <a:rect l="l" t="t" r="r" b="b"/>
              <a:pathLst>
                <a:path w="2617" h="5369" extrusionOk="0">
                  <a:moveTo>
                    <a:pt x="1" y="1"/>
                  </a:moveTo>
                  <a:lnTo>
                    <a:pt x="2617" y="5369"/>
                  </a:lnTo>
                  <a:lnTo>
                    <a:pt x="261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6"/>
            <p:cNvSpPr/>
            <p:nvPr/>
          </p:nvSpPr>
          <p:spPr>
            <a:xfrm>
              <a:off x="4684679" y="723959"/>
              <a:ext cx="994" cy="17718"/>
            </a:xfrm>
            <a:custGeom>
              <a:avLst/>
              <a:gdLst/>
              <a:ahLst/>
              <a:cxnLst/>
              <a:rect l="l" t="t" r="r" b="b"/>
              <a:pathLst>
                <a:path w="301" h="5369" extrusionOk="0">
                  <a:moveTo>
                    <a:pt x="0" y="1"/>
                  </a:moveTo>
                  <a:lnTo>
                    <a:pt x="0" y="5369"/>
                  </a:lnTo>
                  <a:lnTo>
                    <a:pt x="300" y="5369"/>
                  </a:lnTo>
                  <a:lnTo>
                    <a:pt x="30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6"/>
            <p:cNvSpPr/>
            <p:nvPr/>
          </p:nvSpPr>
          <p:spPr>
            <a:xfrm>
              <a:off x="4680719" y="727741"/>
              <a:ext cx="8732" cy="990"/>
            </a:xfrm>
            <a:custGeom>
              <a:avLst/>
              <a:gdLst/>
              <a:ahLst/>
              <a:cxnLst/>
              <a:rect l="l" t="t" r="r" b="b"/>
              <a:pathLst>
                <a:path w="2644" h="300" extrusionOk="0">
                  <a:moveTo>
                    <a:pt x="1" y="0"/>
                  </a:moveTo>
                  <a:lnTo>
                    <a:pt x="1" y="300"/>
                  </a:lnTo>
                  <a:lnTo>
                    <a:pt x="2644" y="300"/>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6"/>
            <p:cNvSpPr/>
            <p:nvPr/>
          </p:nvSpPr>
          <p:spPr>
            <a:xfrm>
              <a:off x="4680719" y="737009"/>
              <a:ext cx="8732" cy="993"/>
            </a:xfrm>
            <a:custGeom>
              <a:avLst/>
              <a:gdLst/>
              <a:ahLst/>
              <a:cxnLst/>
              <a:rect l="l" t="t" r="r" b="b"/>
              <a:pathLst>
                <a:path w="2644" h="301" extrusionOk="0">
                  <a:moveTo>
                    <a:pt x="1" y="1"/>
                  </a:moveTo>
                  <a:lnTo>
                    <a:pt x="1" y="300"/>
                  </a:lnTo>
                  <a:lnTo>
                    <a:pt x="2644" y="300"/>
                  </a:lnTo>
                  <a:lnTo>
                    <a:pt x="264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6"/>
            <p:cNvSpPr/>
            <p:nvPr/>
          </p:nvSpPr>
          <p:spPr>
            <a:xfrm>
              <a:off x="4679639" y="718470"/>
              <a:ext cx="10981" cy="5488"/>
            </a:xfrm>
            <a:custGeom>
              <a:avLst/>
              <a:gdLst/>
              <a:ahLst/>
              <a:cxnLst/>
              <a:rect l="l" t="t" r="r" b="b"/>
              <a:pathLst>
                <a:path w="3325" h="1663" extrusionOk="0">
                  <a:moveTo>
                    <a:pt x="791" y="1"/>
                  </a:moveTo>
                  <a:cubicBezTo>
                    <a:pt x="355" y="1"/>
                    <a:pt x="1" y="355"/>
                    <a:pt x="1" y="791"/>
                  </a:cubicBezTo>
                  <a:lnTo>
                    <a:pt x="1" y="1663"/>
                  </a:lnTo>
                  <a:lnTo>
                    <a:pt x="3325" y="1663"/>
                  </a:lnTo>
                  <a:lnTo>
                    <a:pt x="3325" y="791"/>
                  </a:lnTo>
                  <a:cubicBezTo>
                    <a:pt x="3325" y="355"/>
                    <a:pt x="2971" y="1"/>
                    <a:pt x="256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6"/>
            <p:cNvSpPr/>
            <p:nvPr/>
          </p:nvSpPr>
          <p:spPr>
            <a:xfrm>
              <a:off x="4680808" y="756989"/>
              <a:ext cx="8643" cy="17718"/>
            </a:xfrm>
            <a:custGeom>
              <a:avLst/>
              <a:gdLst/>
              <a:ahLst/>
              <a:cxnLst/>
              <a:rect l="l" t="t" r="r" b="b"/>
              <a:pathLst>
                <a:path w="2617" h="5369" extrusionOk="0">
                  <a:moveTo>
                    <a:pt x="1" y="1"/>
                  </a:moveTo>
                  <a:lnTo>
                    <a:pt x="1" y="5369"/>
                  </a:lnTo>
                  <a:lnTo>
                    <a:pt x="2617" y="5369"/>
                  </a:lnTo>
                  <a:lnTo>
                    <a:pt x="261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6"/>
            <p:cNvSpPr/>
            <p:nvPr/>
          </p:nvSpPr>
          <p:spPr>
            <a:xfrm>
              <a:off x="4680808" y="757078"/>
              <a:ext cx="8643" cy="17629"/>
            </a:xfrm>
            <a:custGeom>
              <a:avLst/>
              <a:gdLst/>
              <a:ahLst/>
              <a:cxnLst/>
              <a:rect l="l" t="t" r="r" b="b"/>
              <a:pathLst>
                <a:path w="2617" h="5342" extrusionOk="0">
                  <a:moveTo>
                    <a:pt x="1" y="1"/>
                  </a:moveTo>
                  <a:lnTo>
                    <a:pt x="2617" y="5342"/>
                  </a:lnTo>
                  <a:lnTo>
                    <a:pt x="261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6"/>
            <p:cNvSpPr/>
            <p:nvPr/>
          </p:nvSpPr>
          <p:spPr>
            <a:xfrm>
              <a:off x="4684679" y="756989"/>
              <a:ext cx="994" cy="17718"/>
            </a:xfrm>
            <a:custGeom>
              <a:avLst/>
              <a:gdLst/>
              <a:ahLst/>
              <a:cxnLst/>
              <a:rect l="l" t="t" r="r" b="b"/>
              <a:pathLst>
                <a:path w="301" h="5369" extrusionOk="0">
                  <a:moveTo>
                    <a:pt x="0" y="1"/>
                  </a:moveTo>
                  <a:lnTo>
                    <a:pt x="0" y="5369"/>
                  </a:lnTo>
                  <a:lnTo>
                    <a:pt x="300" y="5369"/>
                  </a:lnTo>
                  <a:lnTo>
                    <a:pt x="30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6"/>
            <p:cNvSpPr/>
            <p:nvPr/>
          </p:nvSpPr>
          <p:spPr>
            <a:xfrm>
              <a:off x="4680719" y="760860"/>
              <a:ext cx="8732" cy="993"/>
            </a:xfrm>
            <a:custGeom>
              <a:avLst/>
              <a:gdLst/>
              <a:ahLst/>
              <a:cxnLst/>
              <a:rect l="l" t="t" r="r" b="b"/>
              <a:pathLst>
                <a:path w="2644" h="301" extrusionOk="0">
                  <a:moveTo>
                    <a:pt x="1" y="0"/>
                  </a:moveTo>
                  <a:lnTo>
                    <a:pt x="1" y="300"/>
                  </a:lnTo>
                  <a:lnTo>
                    <a:pt x="2644" y="300"/>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6"/>
            <p:cNvSpPr/>
            <p:nvPr/>
          </p:nvSpPr>
          <p:spPr>
            <a:xfrm>
              <a:off x="4680719" y="770039"/>
              <a:ext cx="8732" cy="993"/>
            </a:xfrm>
            <a:custGeom>
              <a:avLst/>
              <a:gdLst/>
              <a:ahLst/>
              <a:cxnLst/>
              <a:rect l="l" t="t" r="r" b="b"/>
              <a:pathLst>
                <a:path w="2644" h="301" extrusionOk="0">
                  <a:moveTo>
                    <a:pt x="1" y="1"/>
                  </a:moveTo>
                  <a:lnTo>
                    <a:pt x="1" y="300"/>
                  </a:lnTo>
                  <a:lnTo>
                    <a:pt x="2644" y="300"/>
                  </a:lnTo>
                  <a:lnTo>
                    <a:pt x="264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6"/>
            <p:cNvSpPr/>
            <p:nvPr/>
          </p:nvSpPr>
          <p:spPr>
            <a:xfrm>
              <a:off x="4679639" y="751499"/>
              <a:ext cx="10981" cy="5577"/>
            </a:xfrm>
            <a:custGeom>
              <a:avLst/>
              <a:gdLst/>
              <a:ahLst/>
              <a:cxnLst/>
              <a:rect l="l" t="t" r="r" b="b"/>
              <a:pathLst>
                <a:path w="3325" h="1690" extrusionOk="0">
                  <a:moveTo>
                    <a:pt x="791" y="1"/>
                  </a:moveTo>
                  <a:cubicBezTo>
                    <a:pt x="355" y="1"/>
                    <a:pt x="1" y="355"/>
                    <a:pt x="1" y="791"/>
                  </a:cubicBezTo>
                  <a:lnTo>
                    <a:pt x="1" y="1690"/>
                  </a:lnTo>
                  <a:lnTo>
                    <a:pt x="3325" y="1690"/>
                  </a:lnTo>
                  <a:lnTo>
                    <a:pt x="3325" y="791"/>
                  </a:lnTo>
                  <a:cubicBezTo>
                    <a:pt x="3325" y="355"/>
                    <a:pt x="2971" y="1"/>
                    <a:pt x="256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6"/>
            <p:cNvSpPr/>
            <p:nvPr/>
          </p:nvSpPr>
          <p:spPr>
            <a:xfrm>
              <a:off x="4681980" y="701730"/>
              <a:ext cx="7470" cy="8006"/>
            </a:xfrm>
            <a:custGeom>
              <a:avLst/>
              <a:gdLst/>
              <a:ahLst/>
              <a:cxnLst/>
              <a:rect l="l" t="t" r="r" b="b"/>
              <a:pathLst>
                <a:path w="2262" h="2426" extrusionOk="0">
                  <a:moveTo>
                    <a:pt x="0" y="1"/>
                  </a:moveTo>
                  <a:lnTo>
                    <a:pt x="0" y="2426"/>
                  </a:lnTo>
                  <a:lnTo>
                    <a:pt x="2262" y="2426"/>
                  </a:lnTo>
                  <a:lnTo>
                    <a:pt x="226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6"/>
            <p:cNvSpPr/>
            <p:nvPr/>
          </p:nvSpPr>
          <p:spPr>
            <a:xfrm>
              <a:off x="4681980" y="701730"/>
              <a:ext cx="7470" cy="8006"/>
            </a:xfrm>
            <a:custGeom>
              <a:avLst/>
              <a:gdLst/>
              <a:ahLst/>
              <a:cxnLst/>
              <a:rect l="l" t="t" r="r" b="b"/>
              <a:pathLst>
                <a:path w="2262" h="2426" extrusionOk="0">
                  <a:moveTo>
                    <a:pt x="0" y="1"/>
                  </a:moveTo>
                  <a:lnTo>
                    <a:pt x="2262" y="2426"/>
                  </a:lnTo>
                  <a:lnTo>
                    <a:pt x="226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6"/>
            <p:cNvSpPr/>
            <p:nvPr/>
          </p:nvSpPr>
          <p:spPr>
            <a:xfrm>
              <a:off x="4499548" y="760860"/>
              <a:ext cx="8732" cy="17718"/>
            </a:xfrm>
            <a:custGeom>
              <a:avLst/>
              <a:gdLst/>
              <a:ahLst/>
              <a:cxnLst/>
              <a:rect l="l" t="t" r="r" b="b"/>
              <a:pathLst>
                <a:path w="2644" h="5369" extrusionOk="0">
                  <a:moveTo>
                    <a:pt x="0" y="0"/>
                  </a:moveTo>
                  <a:lnTo>
                    <a:pt x="0" y="5368"/>
                  </a:lnTo>
                  <a:lnTo>
                    <a:pt x="2643" y="5368"/>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6"/>
            <p:cNvSpPr/>
            <p:nvPr/>
          </p:nvSpPr>
          <p:spPr>
            <a:xfrm>
              <a:off x="4499548" y="760860"/>
              <a:ext cx="8732" cy="17718"/>
            </a:xfrm>
            <a:custGeom>
              <a:avLst/>
              <a:gdLst/>
              <a:ahLst/>
              <a:cxnLst/>
              <a:rect l="l" t="t" r="r" b="b"/>
              <a:pathLst>
                <a:path w="2644" h="5369" extrusionOk="0">
                  <a:moveTo>
                    <a:pt x="0" y="0"/>
                  </a:moveTo>
                  <a:lnTo>
                    <a:pt x="2643" y="5368"/>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6"/>
            <p:cNvSpPr/>
            <p:nvPr/>
          </p:nvSpPr>
          <p:spPr>
            <a:xfrm>
              <a:off x="4503416" y="760860"/>
              <a:ext cx="994" cy="17718"/>
            </a:xfrm>
            <a:custGeom>
              <a:avLst/>
              <a:gdLst/>
              <a:ahLst/>
              <a:cxnLst/>
              <a:rect l="l" t="t" r="r" b="b"/>
              <a:pathLst>
                <a:path w="301" h="5369" extrusionOk="0">
                  <a:moveTo>
                    <a:pt x="1" y="0"/>
                  </a:moveTo>
                  <a:lnTo>
                    <a:pt x="1" y="5368"/>
                  </a:lnTo>
                  <a:lnTo>
                    <a:pt x="301" y="5368"/>
                  </a:lnTo>
                  <a:lnTo>
                    <a:pt x="30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6"/>
            <p:cNvSpPr/>
            <p:nvPr/>
          </p:nvSpPr>
          <p:spPr>
            <a:xfrm>
              <a:off x="4499548" y="764638"/>
              <a:ext cx="8732" cy="993"/>
            </a:xfrm>
            <a:custGeom>
              <a:avLst/>
              <a:gdLst/>
              <a:ahLst/>
              <a:cxnLst/>
              <a:rect l="l" t="t" r="r" b="b"/>
              <a:pathLst>
                <a:path w="2644" h="301" extrusionOk="0">
                  <a:moveTo>
                    <a:pt x="0" y="1"/>
                  </a:moveTo>
                  <a:lnTo>
                    <a:pt x="0" y="301"/>
                  </a:lnTo>
                  <a:lnTo>
                    <a:pt x="2643" y="301"/>
                  </a:lnTo>
                  <a:lnTo>
                    <a:pt x="264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6"/>
            <p:cNvSpPr/>
            <p:nvPr/>
          </p:nvSpPr>
          <p:spPr>
            <a:xfrm>
              <a:off x="4499548" y="773910"/>
              <a:ext cx="8732" cy="993"/>
            </a:xfrm>
            <a:custGeom>
              <a:avLst/>
              <a:gdLst/>
              <a:ahLst/>
              <a:cxnLst/>
              <a:rect l="l" t="t" r="r" b="b"/>
              <a:pathLst>
                <a:path w="2644" h="301" extrusionOk="0">
                  <a:moveTo>
                    <a:pt x="0" y="0"/>
                  </a:moveTo>
                  <a:lnTo>
                    <a:pt x="0" y="300"/>
                  </a:lnTo>
                  <a:lnTo>
                    <a:pt x="2643" y="300"/>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6"/>
            <p:cNvSpPr/>
            <p:nvPr/>
          </p:nvSpPr>
          <p:spPr>
            <a:xfrm>
              <a:off x="4498379" y="755370"/>
              <a:ext cx="11070" cy="5488"/>
            </a:xfrm>
            <a:custGeom>
              <a:avLst/>
              <a:gdLst/>
              <a:ahLst/>
              <a:cxnLst/>
              <a:rect l="l" t="t" r="r" b="b"/>
              <a:pathLst>
                <a:path w="3352" h="1663" extrusionOk="0">
                  <a:moveTo>
                    <a:pt x="790" y="0"/>
                  </a:moveTo>
                  <a:cubicBezTo>
                    <a:pt x="354" y="0"/>
                    <a:pt x="0" y="355"/>
                    <a:pt x="0" y="790"/>
                  </a:cubicBezTo>
                  <a:lnTo>
                    <a:pt x="0" y="1662"/>
                  </a:lnTo>
                  <a:lnTo>
                    <a:pt x="3352" y="1662"/>
                  </a:lnTo>
                  <a:lnTo>
                    <a:pt x="3352" y="790"/>
                  </a:lnTo>
                  <a:cubicBezTo>
                    <a:pt x="3352" y="355"/>
                    <a:pt x="2997" y="0"/>
                    <a:pt x="2561"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6"/>
            <p:cNvSpPr/>
            <p:nvPr/>
          </p:nvSpPr>
          <p:spPr>
            <a:xfrm>
              <a:off x="4533658" y="760860"/>
              <a:ext cx="8643" cy="17718"/>
            </a:xfrm>
            <a:custGeom>
              <a:avLst/>
              <a:gdLst/>
              <a:ahLst/>
              <a:cxnLst/>
              <a:rect l="l" t="t" r="r" b="b"/>
              <a:pathLst>
                <a:path w="2617" h="5369" extrusionOk="0">
                  <a:moveTo>
                    <a:pt x="0" y="0"/>
                  </a:moveTo>
                  <a:lnTo>
                    <a:pt x="0" y="5368"/>
                  </a:lnTo>
                  <a:lnTo>
                    <a:pt x="2616" y="5368"/>
                  </a:lnTo>
                  <a:lnTo>
                    <a:pt x="261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6"/>
            <p:cNvSpPr/>
            <p:nvPr/>
          </p:nvSpPr>
          <p:spPr>
            <a:xfrm>
              <a:off x="4533658" y="760860"/>
              <a:ext cx="8643" cy="17718"/>
            </a:xfrm>
            <a:custGeom>
              <a:avLst/>
              <a:gdLst/>
              <a:ahLst/>
              <a:cxnLst/>
              <a:rect l="l" t="t" r="r" b="b"/>
              <a:pathLst>
                <a:path w="2617" h="5369" extrusionOk="0">
                  <a:moveTo>
                    <a:pt x="0" y="0"/>
                  </a:moveTo>
                  <a:lnTo>
                    <a:pt x="2616" y="5368"/>
                  </a:lnTo>
                  <a:lnTo>
                    <a:pt x="261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6"/>
            <p:cNvSpPr/>
            <p:nvPr/>
          </p:nvSpPr>
          <p:spPr>
            <a:xfrm>
              <a:off x="4537437" y="760860"/>
              <a:ext cx="994" cy="17718"/>
            </a:xfrm>
            <a:custGeom>
              <a:avLst/>
              <a:gdLst/>
              <a:ahLst/>
              <a:cxnLst/>
              <a:rect l="l" t="t" r="r" b="b"/>
              <a:pathLst>
                <a:path w="301" h="5369" extrusionOk="0">
                  <a:moveTo>
                    <a:pt x="1" y="0"/>
                  </a:moveTo>
                  <a:lnTo>
                    <a:pt x="1" y="5368"/>
                  </a:lnTo>
                  <a:lnTo>
                    <a:pt x="300" y="5368"/>
                  </a:lnTo>
                  <a:lnTo>
                    <a:pt x="300"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6"/>
            <p:cNvSpPr/>
            <p:nvPr/>
          </p:nvSpPr>
          <p:spPr>
            <a:xfrm>
              <a:off x="4533569" y="764638"/>
              <a:ext cx="8732" cy="993"/>
            </a:xfrm>
            <a:custGeom>
              <a:avLst/>
              <a:gdLst/>
              <a:ahLst/>
              <a:cxnLst/>
              <a:rect l="l" t="t" r="r" b="b"/>
              <a:pathLst>
                <a:path w="2644" h="301" extrusionOk="0">
                  <a:moveTo>
                    <a:pt x="0" y="1"/>
                  </a:moveTo>
                  <a:lnTo>
                    <a:pt x="0" y="301"/>
                  </a:lnTo>
                  <a:lnTo>
                    <a:pt x="2643" y="301"/>
                  </a:lnTo>
                  <a:lnTo>
                    <a:pt x="264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6"/>
            <p:cNvSpPr/>
            <p:nvPr/>
          </p:nvSpPr>
          <p:spPr>
            <a:xfrm>
              <a:off x="4533569" y="773910"/>
              <a:ext cx="8732" cy="993"/>
            </a:xfrm>
            <a:custGeom>
              <a:avLst/>
              <a:gdLst/>
              <a:ahLst/>
              <a:cxnLst/>
              <a:rect l="l" t="t" r="r" b="b"/>
              <a:pathLst>
                <a:path w="2644" h="301" extrusionOk="0">
                  <a:moveTo>
                    <a:pt x="0" y="0"/>
                  </a:moveTo>
                  <a:lnTo>
                    <a:pt x="0" y="300"/>
                  </a:lnTo>
                  <a:lnTo>
                    <a:pt x="2643" y="300"/>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6"/>
            <p:cNvSpPr/>
            <p:nvPr/>
          </p:nvSpPr>
          <p:spPr>
            <a:xfrm>
              <a:off x="4532397" y="755370"/>
              <a:ext cx="11073" cy="5488"/>
            </a:xfrm>
            <a:custGeom>
              <a:avLst/>
              <a:gdLst/>
              <a:ahLst/>
              <a:cxnLst/>
              <a:rect l="l" t="t" r="r" b="b"/>
              <a:pathLst>
                <a:path w="3353" h="1663" extrusionOk="0">
                  <a:moveTo>
                    <a:pt x="791" y="0"/>
                  </a:moveTo>
                  <a:cubicBezTo>
                    <a:pt x="355" y="0"/>
                    <a:pt x="1" y="355"/>
                    <a:pt x="1" y="790"/>
                  </a:cubicBezTo>
                  <a:lnTo>
                    <a:pt x="1" y="1662"/>
                  </a:lnTo>
                  <a:lnTo>
                    <a:pt x="3352" y="1662"/>
                  </a:lnTo>
                  <a:lnTo>
                    <a:pt x="3352" y="790"/>
                  </a:lnTo>
                  <a:cubicBezTo>
                    <a:pt x="3352" y="355"/>
                    <a:pt x="2998" y="0"/>
                    <a:pt x="256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6"/>
            <p:cNvSpPr/>
            <p:nvPr/>
          </p:nvSpPr>
          <p:spPr>
            <a:xfrm>
              <a:off x="4567679" y="760860"/>
              <a:ext cx="8639" cy="17718"/>
            </a:xfrm>
            <a:custGeom>
              <a:avLst/>
              <a:gdLst/>
              <a:ahLst/>
              <a:cxnLst/>
              <a:rect l="l" t="t" r="r" b="b"/>
              <a:pathLst>
                <a:path w="2616" h="5369" extrusionOk="0">
                  <a:moveTo>
                    <a:pt x="0" y="0"/>
                  </a:moveTo>
                  <a:lnTo>
                    <a:pt x="0" y="5368"/>
                  </a:lnTo>
                  <a:lnTo>
                    <a:pt x="2616" y="5368"/>
                  </a:lnTo>
                  <a:lnTo>
                    <a:pt x="261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6"/>
            <p:cNvSpPr/>
            <p:nvPr/>
          </p:nvSpPr>
          <p:spPr>
            <a:xfrm>
              <a:off x="4567679" y="760860"/>
              <a:ext cx="8639" cy="17718"/>
            </a:xfrm>
            <a:custGeom>
              <a:avLst/>
              <a:gdLst/>
              <a:ahLst/>
              <a:cxnLst/>
              <a:rect l="l" t="t" r="r" b="b"/>
              <a:pathLst>
                <a:path w="2616" h="5369" extrusionOk="0">
                  <a:moveTo>
                    <a:pt x="0" y="0"/>
                  </a:moveTo>
                  <a:lnTo>
                    <a:pt x="2616" y="5368"/>
                  </a:lnTo>
                  <a:lnTo>
                    <a:pt x="261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6"/>
            <p:cNvSpPr/>
            <p:nvPr/>
          </p:nvSpPr>
          <p:spPr>
            <a:xfrm>
              <a:off x="4571458" y="760860"/>
              <a:ext cx="994" cy="17718"/>
            </a:xfrm>
            <a:custGeom>
              <a:avLst/>
              <a:gdLst/>
              <a:ahLst/>
              <a:cxnLst/>
              <a:rect l="l" t="t" r="r" b="b"/>
              <a:pathLst>
                <a:path w="301" h="5369" extrusionOk="0">
                  <a:moveTo>
                    <a:pt x="0" y="0"/>
                  </a:moveTo>
                  <a:lnTo>
                    <a:pt x="0" y="5368"/>
                  </a:lnTo>
                  <a:lnTo>
                    <a:pt x="300" y="5368"/>
                  </a:lnTo>
                  <a:lnTo>
                    <a:pt x="300"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6"/>
            <p:cNvSpPr/>
            <p:nvPr/>
          </p:nvSpPr>
          <p:spPr>
            <a:xfrm>
              <a:off x="4567587" y="764638"/>
              <a:ext cx="8732" cy="993"/>
            </a:xfrm>
            <a:custGeom>
              <a:avLst/>
              <a:gdLst/>
              <a:ahLst/>
              <a:cxnLst/>
              <a:rect l="l" t="t" r="r" b="b"/>
              <a:pathLst>
                <a:path w="2644" h="301" extrusionOk="0">
                  <a:moveTo>
                    <a:pt x="1" y="1"/>
                  </a:moveTo>
                  <a:lnTo>
                    <a:pt x="1" y="301"/>
                  </a:lnTo>
                  <a:lnTo>
                    <a:pt x="2644" y="301"/>
                  </a:lnTo>
                  <a:lnTo>
                    <a:pt x="264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6"/>
            <p:cNvSpPr/>
            <p:nvPr/>
          </p:nvSpPr>
          <p:spPr>
            <a:xfrm>
              <a:off x="4567587" y="773910"/>
              <a:ext cx="8732" cy="993"/>
            </a:xfrm>
            <a:custGeom>
              <a:avLst/>
              <a:gdLst/>
              <a:ahLst/>
              <a:cxnLst/>
              <a:rect l="l" t="t" r="r" b="b"/>
              <a:pathLst>
                <a:path w="2644" h="301" extrusionOk="0">
                  <a:moveTo>
                    <a:pt x="1" y="0"/>
                  </a:moveTo>
                  <a:lnTo>
                    <a:pt x="1" y="300"/>
                  </a:lnTo>
                  <a:lnTo>
                    <a:pt x="2644" y="300"/>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6"/>
            <p:cNvSpPr/>
            <p:nvPr/>
          </p:nvSpPr>
          <p:spPr>
            <a:xfrm>
              <a:off x="4566507" y="755370"/>
              <a:ext cx="10984" cy="5488"/>
            </a:xfrm>
            <a:custGeom>
              <a:avLst/>
              <a:gdLst/>
              <a:ahLst/>
              <a:cxnLst/>
              <a:rect l="l" t="t" r="r" b="b"/>
              <a:pathLst>
                <a:path w="3326" h="1663" extrusionOk="0">
                  <a:moveTo>
                    <a:pt x="791" y="0"/>
                  </a:moveTo>
                  <a:cubicBezTo>
                    <a:pt x="355" y="0"/>
                    <a:pt x="1" y="355"/>
                    <a:pt x="1" y="790"/>
                  </a:cubicBezTo>
                  <a:lnTo>
                    <a:pt x="1" y="1662"/>
                  </a:lnTo>
                  <a:lnTo>
                    <a:pt x="3325" y="1662"/>
                  </a:lnTo>
                  <a:lnTo>
                    <a:pt x="3325" y="790"/>
                  </a:lnTo>
                  <a:cubicBezTo>
                    <a:pt x="3325" y="355"/>
                    <a:pt x="2971" y="0"/>
                    <a:pt x="2535"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6"/>
            <p:cNvSpPr/>
            <p:nvPr/>
          </p:nvSpPr>
          <p:spPr>
            <a:xfrm>
              <a:off x="4601697" y="760860"/>
              <a:ext cx="8643" cy="17718"/>
            </a:xfrm>
            <a:custGeom>
              <a:avLst/>
              <a:gdLst/>
              <a:ahLst/>
              <a:cxnLst/>
              <a:rect l="l" t="t" r="r" b="b"/>
              <a:pathLst>
                <a:path w="2617" h="5369" extrusionOk="0">
                  <a:moveTo>
                    <a:pt x="1" y="0"/>
                  </a:moveTo>
                  <a:lnTo>
                    <a:pt x="1" y="5368"/>
                  </a:lnTo>
                  <a:lnTo>
                    <a:pt x="2617" y="5368"/>
                  </a:lnTo>
                  <a:lnTo>
                    <a:pt x="2617"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6"/>
            <p:cNvSpPr/>
            <p:nvPr/>
          </p:nvSpPr>
          <p:spPr>
            <a:xfrm>
              <a:off x="4601697" y="760860"/>
              <a:ext cx="8643" cy="17718"/>
            </a:xfrm>
            <a:custGeom>
              <a:avLst/>
              <a:gdLst/>
              <a:ahLst/>
              <a:cxnLst/>
              <a:rect l="l" t="t" r="r" b="b"/>
              <a:pathLst>
                <a:path w="2617" h="5369" extrusionOk="0">
                  <a:moveTo>
                    <a:pt x="1" y="0"/>
                  </a:moveTo>
                  <a:lnTo>
                    <a:pt x="2617" y="5368"/>
                  </a:lnTo>
                  <a:lnTo>
                    <a:pt x="2617"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6"/>
            <p:cNvSpPr/>
            <p:nvPr/>
          </p:nvSpPr>
          <p:spPr>
            <a:xfrm>
              <a:off x="4605568" y="760860"/>
              <a:ext cx="994" cy="17718"/>
            </a:xfrm>
            <a:custGeom>
              <a:avLst/>
              <a:gdLst/>
              <a:ahLst/>
              <a:cxnLst/>
              <a:rect l="l" t="t" r="r" b="b"/>
              <a:pathLst>
                <a:path w="301" h="5369" extrusionOk="0">
                  <a:moveTo>
                    <a:pt x="0" y="0"/>
                  </a:moveTo>
                  <a:lnTo>
                    <a:pt x="0" y="5368"/>
                  </a:lnTo>
                  <a:lnTo>
                    <a:pt x="300" y="5368"/>
                  </a:lnTo>
                  <a:lnTo>
                    <a:pt x="300"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6"/>
            <p:cNvSpPr/>
            <p:nvPr/>
          </p:nvSpPr>
          <p:spPr>
            <a:xfrm>
              <a:off x="4601608" y="764638"/>
              <a:ext cx="8732" cy="993"/>
            </a:xfrm>
            <a:custGeom>
              <a:avLst/>
              <a:gdLst/>
              <a:ahLst/>
              <a:cxnLst/>
              <a:rect l="l" t="t" r="r" b="b"/>
              <a:pathLst>
                <a:path w="2644" h="301" extrusionOk="0">
                  <a:moveTo>
                    <a:pt x="1" y="1"/>
                  </a:moveTo>
                  <a:lnTo>
                    <a:pt x="1" y="301"/>
                  </a:lnTo>
                  <a:lnTo>
                    <a:pt x="2644" y="301"/>
                  </a:lnTo>
                  <a:lnTo>
                    <a:pt x="264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6"/>
            <p:cNvSpPr/>
            <p:nvPr/>
          </p:nvSpPr>
          <p:spPr>
            <a:xfrm>
              <a:off x="4601608" y="773910"/>
              <a:ext cx="8732" cy="993"/>
            </a:xfrm>
            <a:custGeom>
              <a:avLst/>
              <a:gdLst/>
              <a:ahLst/>
              <a:cxnLst/>
              <a:rect l="l" t="t" r="r" b="b"/>
              <a:pathLst>
                <a:path w="2644" h="301" extrusionOk="0">
                  <a:moveTo>
                    <a:pt x="1" y="0"/>
                  </a:moveTo>
                  <a:lnTo>
                    <a:pt x="1" y="300"/>
                  </a:lnTo>
                  <a:lnTo>
                    <a:pt x="2644" y="300"/>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6"/>
            <p:cNvSpPr/>
            <p:nvPr/>
          </p:nvSpPr>
          <p:spPr>
            <a:xfrm>
              <a:off x="4600439" y="755370"/>
              <a:ext cx="11070" cy="5488"/>
            </a:xfrm>
            <a:custGeom>
              <a:avLst/>
              <a:gdLst/>
              <a:ahLst/>
              <a:cxnLst/>
              <a:rect l="l" t="t" r="r" b="b"/>
              <a:pathLst>
                <a:path w="3352" h="1663" extrusionOk="0">
                  <a:moveTo>
                    <a:pt x="818" y="0"/>
                  </a:moveTo>
                  <a:cubicBezTo>
                    <a:pt x="382" y="0"/>
                    <a:pt x="0" y="355"/>
                    <a:pt x="28" y="790"/>
                  </a:cubicBezTo>
                  <a:lnTo>
                    <a:pt x="28" y="1662"/>
                  </a:lnTo>
                  <a:lnTo>
                    <a:pt x="3352" y="1662"/>
                  </a:lnTo>
                  <a:lnTo>
                    <a:pt x="3352" y="790"/>
                  </a:lnTo>
                  <a:cubicBezTo>
                    <a:pt x="3352" y="355"/>
                    <a:pt x="3025" y="0"/>
                    <a:pt x="2589"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6"/>
            <p:cNvSpPr/>
            <p:nvPr/>
          </p:nvSpPr>
          <p:spPr>
            <a:xfrm>
              <a:off x="4635718" y="760860"/>
              <a:ext cx="8732" cy="17718"/>
            </a:xfrm>
            <a:custGeom>
              <a:avLst/>
              <a:gdLst/>
              <a:ahLst/>
              <a:cxnLst/>
              <a:rect l="l" t="t" r="r" b="b"/>
              <a:pathLst>
                <a:path w="2644" h="5369" extrusionOk="0">
                  <a:moveTo>
                    <a:pt x="1" y="0"/>
                  </a:moveTo>
                  <a:lnTo>
                    <a:pt x="1" y="5368"/>
                  </a:lnTo>
                  <a:lnTo>
                    <a:pt x="2644" y="5368"/>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6"/>
            <p:cNvSpPr/>
            <p:nvPr/>
          </p:nvSpPr>
          <p:spPr>
            <a:xfrm>
              <a:off x="4635718" y="760860"/>
              <a:ext cx="8732" cy="17718"/>
            </a:xfrm>
            <a:custGeom>
              <a:avLst/>
              <a:gdLst/>
              <a:ahLst/>
              <a:cxnLst/>
              <a:rect l="l" t="t" r="r" b="b"/>
              <a:pathLst>
                <a:path w="2644" h="5369" extrusionOk="0">
                  <a:moveTo>
                    <a:pt x="1" y="0"/>
                  </a:moveTo>
                  <a:lnTo>
                    <a:pt x="2644" y="5368"/>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6"/>
            <p:cNvSpPr/>
            <p:nvPr/>
          </p:nvSpPr>
          <p:spPr>
            <a:xfrm>
              <a:off x="4639590" y="760860"/>
              <a:ext cx="991" cy="17718"/>
            </a:xfrm>
            <a:custGeom>
              <a:avLst/>
              <a:gdLst/>
              <a:ahLst/>
              <a:cxnLst/>
              <a:rect l="l" t="t" r="r" b="b"/>
              <a:pathLst>
                <a:path w="300" h="5369" extrusionOk="0">
                  <a:moveTo>
                    <a:pt x="0" y="0"/>
                  </a:moveTo>
                  <a:lnTo>
                    <a:pt x="0" y="5368"/>
                  </a:lnTo>
                  <a:lnTo>
                    <a:pt x="300" y="5368"/>
                  </a:lnTo>
                  <a:lnTo>
                    <a:pt x="300"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6"/>
            <p:cNvSpPr/>
            <p:nvPr/>
          </p:nvSpPr>
          <p:spPr>
            <a:xfrm>
              <a:off x="4635718" y="764638"/>
              <a:ext cx="8732" cy="993"/>
            </a:xfrm>
            <a:custGeom>
              <a:avLst/>
              <a:gdLst/>
              <a:ahLst/>
              <a:cxnLst/>
              <a:rect l="l" t="t" r="r" b="b"/>
              <a:pathLst>
                <a:path w="2644" h="301" extrusionOk="0">
                  <a:moveTo>
                    <a:pt x="1" y="1"/>
                  </a:moveTo>
                  <a:lnTo>
                    <a:pt x="1" y="301"/>
                  </a:lnTo>
                  <a:lnTo>
                    <a:pt x="2644" y="301"/>
                  </a:lnTo>
                  <a:lnTo>
                    <a:pt x="264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6"/>
            <p:cNvSpPr/>
            <p:nvPr/>
          </p:nvSpPr>
          <p:spPr>
            <a:xfrm>
              <a:off x="4635718" y="773910"/>
              <a:ext cx="8732" cy="993"/>
            </a:xfrm>
            <a:custGeom>
              <a:avLst/>
              <a:gdLst/>
              <a:ahLst/>
              <a:cxnLst/>
              <a:rect l="l" t="t" r="r" b="b"/>
              <a:pathLst>
                <a:path w="2644" h="301" extrusionOk="0">
                  <a:moveTo>
                    <a:pt x="1" y="0"/>
                  </a:moveTo>
                  <a:lnTo>
                    <a:pt x="1" y="300"/>
                  </a:lnTo>
                  <a:lnTo>
                    <a:pt x="2644" y="300"/>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6"/>
            <p:cNvSpPr/>
            <p:nvPr/>
          </p:nvSpPr>
          <p:spPr>
            <a:xfrm>
              <a:off x="4634549" y="755370"/>
              <a:ext cx="11070" cy="5488"/>
            </a:xfrm>
            <a:custGeom>
              <a:avLst/>
              <a:gdLst/>
              <a:ahLst/>
              <a:cxnLst/>
              <a:rect l="l" t="t" r="r" b="b"/>
              <a:pathLst>
                <a:path w="3352" h="1663" extrusionOk="0">
                  <a:moveTo>
                    <a:pt x="790" y="0"/>
                  </a:moveTo>
                  <a:cubicBezTo>
                    <a:pt x="355" y="0"/>
                    <a:pt x="0" y="355"/>
                    <a:pt x="0" y="790"/>
                  </a:cubicBezTo>
                  <a:lnTo>
                    <a:pt x="0" y="1662"/>
                  </a:lnTo>
                  <a:lnTo>
                    <a:pt x="3352" y="1662"/>
                  </a:lnTo>
                  <a:lnTo>
                    <a:pt x="3352" y="790"/>
                  </a:lnTo>
                  <a:cubicBezTo>
                    <a:pt x="3352" y="355"/>
                    <a:pt x="2998" y="0"/>
                    <a:pt x="256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6"/>
            <p:cNvSpPr/>
            <p:nvPr/>
          </p:nvSpPr>
          <p:spPr>
            <a:xfrm>
              <a:off x="4472638" y="678421"/>
              <a:ext cx="198332" cy="11421"/>
            </a:xfrm>
            <a:custGeom>
              <a:avLst/>
              <a:gdLst/>
              <a:ahLst/>
              <a:cxnLst/>
              <a:rect l="l" t="t" r="r" b="b"/>
              <a:pathLst>
                <a:path w="60055" h="3461" extrusionOk="0">
                  <a:moveTo>
                    <a:pt x="0" y="0"/>
                  </a:moveTo>
                  <a:lnTo>
                    <a:pt x="0" y="3461"/>
                  </a:lnTo>
                  <a:lnTo>
                    <a:pt x="60055" y="3461"/>
                  </a:lnTo>
                  <a:lnTo>
                    <a:pt x="6005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6"/>
            <p:cNvSpPr/>
            <p:nvPr/>
          </p:nvSpPr>
          <p:spPr>
            <a:xfrm>
              <a:off x="4660739" y="689850"/>
              <a:ext cx="6034" cy="54044"/>
            </a:xfrm>
            <a:custGeom>
              <a:avLst/>
              <a:gdLst/>
              <a:ahLst/>
              <a:cxnLst/>
              <a:rect l="l" t="t" r="r" b="b"/>
              <a:pathLst>
                <a:path w="1827" h="16377" extrusionOk="0">
                  <a:moveTo>
                    <a:pt x="0" y="1"/>
                  </a:moveTo>
                  <a:lnTo>
                    <a:pt x="0" y="16377"/>
                  </a:lnTo>
                  <a:lnTo>
                    <a:pt x="1826" y="16377"/>
                  </a:lnTo>
                  <a:lnTo>
                    <a:pt x="18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16"/>
            <p:cNvSpPr/>
            <p:nvPr/>
          </p:nvSpPr>
          <p:spPr>
            <a:xfrm>
              <a:off x="4640399" y="689850"/>
              <a:ext cx="5941" cy="54044"/>
            </a:xfrm>
            <a:custGeom>
              <a:avLst/>
              <a:gdLst/>
              <a:ahLst/>
              <a:cxnLst/>
              <a:rect l="l" t="t" r="r" b="b"/>
              <a:pathLst>
                <a:path w="1799" h="16377" extrusionOk="0">
                  <a:moveTo>
                    <a:pt x="0" y="1"/>
                  </a:moveTo>
                  <a:lnTo>
                    <a:pt x="0" y="16377"/>
                  </a:lnTo>
                  <a:lnTo>
                    <a:pt x="1799" y="16377"/>
                  </a:lnTo>
                  <a:lnTo>
                    <a:pt x="17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6"/>
            <p:cNvSpPr/>
            <p:nvPr/>
          </p:nvSpPr>
          <p:spPr>
            <a:xfrm>
              <a:off x="4619970" y="689850"/>
              <a:ext cx="5941" cy="54044"/>
            </a:xfrm>
            <a:custGeom>
              <a:avLst/>
              <a:gdLst/>
              <a:ahLst/>
              <a:cxnLst/>
              <a:rect l="l" t="t" r="r" b="b"/>
              <a:pathLst>
                <a:path w="1799" h="16377" extrusionOk="0">
                  <a:moveTo>
                    <a:pt x="0" y="1"/>
                  </a:moveTo>
                  <a:lnTo>
                    <a:pt x="0" y="16377"/>
                  </a:lnTo>
                  <a:lnTo>
                    <a:pt x="1798" y="16377"/>
                  </a:lnTo>
                  <a:lnTo>
                    <a:pt x="17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6"/>
            <p:cNvSpPr/>
            <p:nvPr/>
          </p:nvSpPr>
          <p:spPr>
            <a:xfrm>
              <a:off x="4599448" y="689850"/>
              <a:ext cx="6034" cy="54044"/>
            </a:xfrm>
            <a:custGeom>
              <a:avLst/>
              <a:gdLst/>
              <a:ahLst/>
              <a:cxnLst/>
              <a:rect l="l" t="t" r="r" b="b"/>
              <a:pathLst>
                <a:path w="1827" h="16377" extrusionOk="0">
                  <a:moveTo>
                    <a:pt x="1" y="1"/>
                  </a:moveTo>
                  <a:lnTo>
                    <a:pt x="1" y="16377"/>
                  </a:lnTo>
                  <a:lnTo>
                    <a:pt x="1826" y="16377"/>
                  </a:lnTo>
                  <a:lnTo>
                    <a:pt x="18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6"/>
            <p:cNvSpPr/>
            <p:nvPr/>
          </p:nvSpPr>
          <p:spPr>
            <a:xfrm>
              <a:off x="4579019" y="689850"/>
              <a:ext cx="6030" cy="54044"/>
            </a:xfrm>
            <a:custGeom>
              <a:avLst/>
              <a:gdLst/>
              <a:ahLst/>
              <a:cxnLst/>
              <a:rect l="l" t="t" r="r" b="b"/>
              <a:pathLst>
                <a:path w="1826" h="16377" extrusionOk="0">
                  <a:moveTo>
                    <a:pt x="0" y="1"/>
                  </a:moveTo>
                  <a:lnTo>
                    <a:pt x="0" y="16377"/>
                  </a:lnTo>
                  <a:lnTo>
                    <a:pt x="1826" y="16377"/>
                  </a:lnTo>
                  <a:lnTo>
                    <a:pt x="18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6"/>
            <p:cNvSpPr/>
            <p:nvPr/>
          </p:nvSpPr>
          <p:spPr>
            <a:xfrm>
              <a:off x="4558586" y="689850"/>
              <a:ext cx="6034" cy="54044"/>
            </a:xfrm>
            <a:custGeom>
              <a:avLst/>
              <a:gdLst/>
              <a:ahLst/>
              <a:cxnLst/>
              <a:rect l="l" t="t" r="r" b="b"/>
              <a:pathLst>
                <a:path w="1827" h="16377" extrusionOk="0">
                  <a:moveTo>
                    <a:pt x="1" y="1"/>
                  </a:moveTo>
                  <a:lnTo>
                    <a:pt x="1" y="16377"/>
                  </a:lnTo>
                  <a:lnTo>
                    <a:pt x="1827" y="16377"/>
                  </a:lnTo>
                  <a:lnTo>
                    <a:pt x="182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6"/>
            <p:cNvSpPr/>
            <p:nvPr/>
          </p:nvSpPr>
          <p:spPr>
            <a:xfrm>
              <a:off x="4538157" y="689850"/>
              <a:ext cx="5944" cy="54044"/>
            </a:xfrm>
            <a:custGeom>
              <a:avLst/>
              <a:gdLst/>
              <a:ahLst/>
              <a:cxnLst/>
              <a:rect l="l" t="t" r="r" b="b"/>
              <a:pathLst>
                <a:path w="1800" h="16377" extrusionOk="0">
                  <a:moveTo>
                    <a:pt x="1" y="1"/>
                  </a:moveTo>
                  <a:lnTo>
                    <a:pt x="1" y="16377"/>
                  </a:lnTo>
                  <a:lnTo>
                    <a:pt x="1799" y="16377"/>
                  </a:lnTo>
                  <a:lnTo>
                    <a:pt x="17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6"/>
            <p:cNvSpPr/>
            <p:nvPr/>
          </p:nvSpPr>
          <p:spPr>
            <a:xfrm>
              <a:off x="4517728" y="689850"/>
              <a:ext cx="6030" cy="54044"/>
            </a:xfrm>
            <a:custGeom>
              <a:avLst/>
              <a:gdLst/>
              <a:ahLst/>
              <a:cxnLst/>
              <a:rect l="l" t="t" r="r" b="b"/>
              <a:pathLst>
                <a:path w="1826" h="16377" extrusionOk="0">
                  <a:moveTo>
                    <a:pt x="0" y="1"/>
                  </a:moveTo>
                  <a:lnTo>
                    <a:pt x="0" y="16377"/>
                  </a:lnTo>
                  <a:lnTo>
                    <a:pt x="1826" y="16377"/>
                  </a:lnTo>
                  <a:lnTo>
                    <a:pt x="18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6"/>
            <p:cNvSpPr/>
            <p:nvPr/>
          </p:nvSpPr>
          <p:spPr>
            <a:xfrm>
              <a:off x="4497299" y="689850"/>
              <a:ext cx="5941" cy="54044"/>
            </a:xfrm>
            <a:custGeom>
              <a:avLst/>
              <a:gdLst/>
              <a:ahLst/>
              <a:cxnLst/>
              <a:rect l="l" t="t" r="r" b="b"/>
              <a:pathLst>
                <a:path w="1799" h="16377" extrusionOk="0">
                  <a:moveTo>
                    <a:pt x="0" y="1"/>
                  </a:moveTo>
                  <a:lnTo>
                    <a:pt x="0" y="16377"/>
                  </a:lnTo>
                  <a:lnTo>
                    <a:pt x="1798" y="16377"/>
                  </a:lnTo>
                  <a:lnTo>
                    <a:pt x="17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6"/>
            <p:cNvSpPr/>
            <p:nvPr/>
          </p:nvSpPr>
          <p:spPr>
            <a:xfrm>
              <a:off x="4476866" y="689850"/>
              <a:ext cx="5944" cy="54044"/>
            </a:xfrm>
            <a:custGeom>
              <a:avLst/>
              <a:gdLst/>
              <a:ahLst/>
              <a:cxnLst/>
              <a:rect l="l" t="t" r="r" b="b"/>
              <a:pathLst>
                <a:path w="1800" h="16377" extrusionOk="0">
                  <a:moveTo>
                    <a:pt x="1" y="1"/>
                  </a:moveTo>
                  <a:lnTo>
                    <a:pt x="1" y="16377"/>
                  </a:lnTo>
                  <a:lnTo>
                    <a:pt x="1799" y="16377"/>
                  </a:lnTo>
                  <a:lnTo>
                    <a:pt x="17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6"/>
            <p:cNvSpPr/>
            <p:nvPr/>
          </p:nvSpPr>
          <p:spPr>
            <a:xfrm>
              <a:off x="4656600" y="689850"/>
              <a:ext cx="14399" cy="3422"/>
            </a:xfrm>
            <a:custGeom>
              <a:avLst/>
              <a:gdLst/>
              <a:ahLst/>
              <a:cxnLst/>
              <a:rect l="l" t="t" r="r" b="b"/>
              <a:pathLst>
                <a:path w="4360" h="1037" extrusionOk="0">
                  <a:moveTo>
                    <a:pt x="0" y="1"/>
                  </a:moveTo>
                  <a:lnTo>
                    <a:pt x="0" y="546"/>
                  </a:lnTo>
                  <a:cubicBezTo>
                    <a:pt x="0" y="818"/>
                    <a:pt x="218" y="1036"/>
                    <a:pt x="463" y="1036"/>
                  </a:cubicBezTo>
                  <a:lnTo>
                    <a:pt x="3869" y="1036"/>
                  </a:lnTo>
                  <a:cubicBezTo>
                    <a:pt x="4142" y="1036"/>
                    <a:pt x="4360" y="818"/>
                    <a:pt x="4360" y="573"/>
                  </a:cubicBezTo>
                  <a:lnTo>
                    <a:pt x="436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6"/>
            <p:cNvSpPr/>
            <p:nvPr/>
          </p:nvSpPr>
          <p:spPr>
            <a:xfrm>
              <a:off x="4636168" y="689850"/>
              <a:ext cx="14402" cy="3422"/>
            </a:xfrm>
            <a:custGeom>
              <a:avLst/>
              <a:gdLst/>
              <a:ahLst/>
              <a:cxnLst/>
              <a:rect l="l" t="t" r="r" b="b"/>
              <a:pathLst>
                <a:path w="4361" h="1037" extrusionOk="0">
                  <a:moveTo>
                    <a:pt x="1" y="1"/>
                  </a:moveTo>
                  <a:lnTo>
                    <a:pt x="1" y="546"/>
                  </a:lnTo>
                  <a:cubicBezTo>
                    <a:pt x="1" y="818"/>
                    <a:pt x="219" y="1036"/>
                    <a:pt x="464" y="1036"/>
                  </a:cubicBezTo>
                  <a:lnTo>
                    <a:pt x="3870" y="1036"/>
                  </a:lnTo>
                  <a:cubicBezTo>
                    <a:pt x="4142" y="1036"/>
                    <a:pt x="4360" y="818"/>
                    <a:pt x="4360" y="573"/>
                  </a:cubicBezTo>
                  <a:lnTo>
                    <a:pt x="436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6"/>
            <p:cNvSpPr/>
            <p:nvPr/>
          </p:nvSpPr>
          <p:spPr>
            <a:xfrm>
              <a:off x="4615649" y="689850"/>
              <a:ext cx="14491" cy="3422"/>
            </a:xfrm>
            <a:custGeom>
              <a:avLst/>
              <a:gdLst/>
              <a:ahLst/>
              <a:cxnLst/>
              <a:rect l="l" t="t" r="r" b="b"/>
              <a:pathLst>
                <a:path w="4388" h="1037" extrusionOk="0">
                  <a:moveTo>
                    <a:pt x="0" y="1"/>
                  </a:moveTo>
                  <a:lnTo>
                    <a:pt x="0" y="546"/>
                  </a:lnTo>
                  <a:cubicBezTo>
                    <a:pt x="0" y="818"/>
                    <a:pt x="218" y="1036"/>
                    <a:pt x="491" y="1036"/>
                  </a:cubicBezTo>
                  <a:lnTo>
                    <a:pt x="3897" y="1036"/>
                  </a:lnTo>
                  <a:cubicBezTo>
                    <a:pt x="4169" y="1036"/>
                    <a:pt x="4387" y="818"/>
                    <a:pt x="4387" y="573"/>
                  </a:cubicBezTo>
                  <a:lnTo>
                    <a:pt x="438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6"/>
            <p:cNvSpPr/>
            <p:nvPr/>
          </p:nvSpPr>
          <p:spPr>
            <a:xfrm>
              <a:off x="4595309" y="689850"/>
              <a:ext cx="14399" cy="3422"/>
            </a:xfrm>
            <a:custGeom>
              <a:avLst/>
              <a:gdLst/>
              <a:ahLst/>
              <a:cxnLst/>
              <a:rect l="l" t="t" r="r" b="b"/>
              <a:pathLst>
                <a:path w="4360" h="1037" extrusionOk="0">
                  <a:moveTo>
                    <a:pt x="0" y="1"/>
                  </a:moveTo>
                  <a:lnTo>
                    <a:pt x="0" y="546"/>
                  </a:lnTo>
                  <a:cubicBezTo>
                    <a:pt x="0" y="818"/>
                    <a:pt x="191" y="1036"/>
                    <a:pt x="463" y="1036"/>
                  </a:cubicBezTo>
                  <a:lnTo>
                    <a:pt x="3869" y="1036"/>
                  </a:lnTo>
                  <a:cubicBezTo>
                    <a:pt x="4142" y="1036"/>
                    <a:pt x="4360" y="818"/>
                    <a:pt x="4360" y="573"/>
                  </a:cubicBezTo>
                  <a:lnTo>
                    <a:pt x="436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6"/>
            <p:cNvSpPr/>
            <p:nvPr/>
          </p:nvSpPr>
          <p:spPr>
            <a:xfrm>
              <a:off x="4574788" y="689850"/>
              <a:ext cx="14491" cy="3422"/>
            </a:xfrm>
            <a:custGeom>
              <a:avLst/>
              <a:gdLst/>
              <a:ahLst/>
              <a:cxnLst/>
              <a:rect l="l" t="t" r="r" b="b"/>
              <a:pathLst>
                <a:path w="4388" h="1037" extrusionOk="0">
                  <a:moveTo>
                    <a:pt x="1" y="1"/>
                  </a:moveTo>
                  <a:lnTo>
                    <a:pt x="1" y="546"/>
                  </a:lnTo>
                  <a:cubicBezTo>
                    <a:pt x="1" y="818"/>
                    <a:pt x="219" y="1036"/>
                    <a:pt x="491" y="1036"/>
                  </a:cubicBezTo>
                  <a:lnTo>
                    <a:pt x="3897" y="1036"/>
                  </a:lnTo>
                  <a:cubicBezTo>
                    <a:pt x="4170" y="1036"/>
                    <a:pt x="4388" y="818"/>
                    <a:pt x="4388" y="573"/>
                  </a:cubicBezTo>
                  <a:lnTo>
                    <a:pt x="438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6"/>
            <p:cNvSpPr/>
            <p:nvPr/>
          </p:nvSpPr>
          <p:spPr>
            <a:xfrm>
              <a:off x="4554358" y="689850"/>
              <a:ext cx="14491" cy="3422"/>
            </a:xfrm>
            <a:custGeom>
              <a:avLst/>
              <a:gdLst/>
              <a:ahLst/>
              <a:cxnLst/>
              <a:rect l="l" t="t" r="r" b="b"/>
              <a:pathLst>
                <a:path w="4388" h="1037" extrusionOk="0">
                  <a:moveTo>
                    <a:pt x="0" y="1"/>
                  </a:moveTo>
                  <a:lnTo>
                    <a:pt x="0" y="546"/>
                  </a:lnTo>
                  <a:cubicBezTo>
                    <a:pt x="0" y="818"/>
                    <a:pt x="218" y="1036"/>
                    <a:pt x="491" y="1036"/>
                  </a:cubicBezTo>
                  <a:lnTo>
                    <a:pt x="3897" y="1036"/>
                  </a:lnTo>
                  <a:cubicBezTo>
                    <a:pt x="4169" y="1036"/>
                    <a:pt x="4387" y="818"/>
                    <a:pt x="4387" y="573"/>
                  </a:cubicBezTo>
                  <a:lnTo>
                    <a:pt x="438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6"/>
            <p:cNvSpPr/>
            <p:nvPr/>
          </p:nvSpPr>
          <p:spPr>
            <a:xfrm>
              <a:off x="4533929" y="689850"/>
              <a:ext cx="14488" cy="3422"/>
            </a:xfrm>
            <a:custGeom>
              <a:avLst/>
              <a:gdLst/>
              <a:ahLst/>
              <a:cxnLst/>
              <a:rect l="l" t="t" r="r" b="b"/>
              <a:pathLst>
                <a:path w="4387" h="1037" extrusionOk="0">
                  <a:moveTo>
                    <a:pt x="0" y="1"/>
                  </a:moveTo>
                  <a:lnTo>
                    <a:pt x="0" y="546"/>
                  </a:lnTo>
                  <a:cubicBezTo>
                    <a:pt x="0" y="818"/>
                    <a:pt x="218" y="1036"/>
                    <a:pt x="490" y="1036"/>
                  </a:cubicBezTo>
                  <a:lnTo>
                    <a:pt x="3896" y="1036"/>
                  </a:lnTo>
                  <a:cubicBezTo>
                    <a:pt x="4169" y="1036"/>
                    <a:pt x="4387" y="818"/>
                    <a:pt x="4387" y="573"/>
                  </a:cubicBezTo>
                  <a:lnTo>
                    <a:pt x="438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6"/>
            <p:cNvSpPr/>
            <p:nvPr/>
          </p:nvSpPr>
          <p:spPr>
            <a:xfrm>
              <a:off x="4513497" y="689850"/>
              <a:ext cx="14491" cy="3422"/>
            </a:xfrm>
            <a:custGeom>
              <a:avLst/>
              <a:gdLst/>
              <a:ahLst/>
              <a:cxnLst/>
              <a:rect l="l" t="t" r="r" b="b"/>
              <a:pathLst>
                <a:path w="4388" h="1037" extrusionOk="0">
                  <a:moveTo>
                    <a:pt x="1" y="1"/>
                  </a:moveTo>
                  <a:lnTo>
                    <a:pt x="1" y="546"/>
                  </a:lnTo>
                  <a:cubicBezTo>
                    <a:pt x="1" y="818"/>
                    <a:pt x="219" y="1036"/>
                    <a:pt x="491" y="1036"/>
                  </a:cubicBezTo>
                  <a:lnTo>
                    <a:pt x="3897" y="1036"/>
                  </a:lnTo>
                  <a:cubicBezTo>
                    <a:pt x="4170" y="1036"/>
                    <a:pt x="4388" y="818"/>
                    <a:pt x="4388" y="573"/>
                  </a:cubicBezTo>
                  <a:lnTo>
                    <a:pt x="438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6"/>
            <p:cNvSpPr/>
            <p:nvPr/>
          </p:nvSpPr>
          <p:spPr>
            <a:xfrm>
              <a:off x="4493068" y="689850"/>
              <a:ext cx="14491" cy="3422"/>
            </a:xfrm>
            <a:custGeom>
              <a:avLst/>
              <a:gdLst/>
              <a:ahLst/>
              <a:cxnLst/>
              <a:rect l="l" t="t" r="r" b="b"/>
              <a:pathLst>
                <a:path w="4388" h="1037" extrusionOk="0">
                  <a:moveTo>
                    <a:pt x="0" y="1"/>
                  </a:moveTo>
                  <a:lnTo>
                    <a:pt x="0" y="546"/>
                  </a:lnTo>
                  <a:cubicBezTo>
                    <a:pt x="0" y="818"/>
                    <a:pt x="218" y="1036"/>
                    <a:pt x="491" y="1036"/>
                  </a:cubicBezTo>
                  <a:lnTo>
                    <a:pt x="3897" y="1036"/>
                  </a:lnTo>
                  <a:cubicBezTo>
                    <a:pt x="4169" y="1036"/>
                    <a:pt x="4387" y="818"/>
                    <a:pt x="4387" y="573"/>
                  </a:cubicBezTo>
                  <a:lnTo>
                    <a:pt x="438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6"/>
            <p:cNvSpPr/>
            <p:nvPr/>
          </p:nvSpPr>
          <p:spPr>
            <a:xfrm>
              <a:off x="4472638" y="689850"/>
              <a:ext cx="14491" cy="3422"/>
            </a:xfrm>
            <a:custGeom>
              <a:avLst/>
              <a:gdLst/>
              <a:ahLst/>
              <a:cxnLst/>
              <a:rect l="l" t="t" r="r" b="b"/>
              <a:pathLst>
                <a:path w="4388" h="1037" extrusionOk="0">
                  <a:moveTo>
                    <a:pt x="0" y="1"/>
                  </a:moveTo>
                  <a:lnTo>
                    <a:pt x="0" y="546"/>
                  </a:lnTo>
                  <a:cubicBezTo>
                    <a:pt x="0" y="818"/>
                    <a:pt x="218" y="1036"/>
                    <a:pt x="491" y="1036"/>
                  </a:cubicBezTo>
                  <a:lnTo>
                    <a:pt x="3897" y="1036"/>
                  </a:lnTo>
                  <a:cubicBezTo>
                    <a:pt x="4169" y="1036"/>
                    <a:pt x="4387" y="818"/>
                    <a:pt x="4387" y="573"/>
                  </a:cubicBezTo>
                  <a:lnTo>
                    <a:pt x="438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6"/>
            <p:cNvSpPr/>
            <p:nvPr/>
          </p:nvSpPr>
          <p:spPr>
            <a:xfrm>
              <a:off x="4486138" y="708571"/>
              <a:ext cx="7741" cy="32733"/>
            </a:xfrm>
            <a:custGeom>
              <a:avLst/>
              <a:gdLst/>
              <a:ahLst/>
              <a:cxnLst/>
              <a:rect l="l" t="t" r="r" b="b"/>
              <a:pathLst>
                <a:path w="2344" h="9919" extrusionOk="0">
                  <a:moveTo>
                    <a:pt x="1172" y="0"/>
                  </a:moveTo>
                  <a:cubicBezTo>
                    <a:pt x="518" y="0"/>
                    <a:pt x="0" y="518"/>
                    <a:pt x="0" y="1145"/>
                  </a:cubicBezTo>
                  <a:lnTo>
                    <a:pt x="0" y="9919"/>
                  </a:lnTo>
                  <a:lnTo>
                    <a:pt x="2344" y="9919"/>
                  </a:lnTo>
                  <a:lnTo>
                    <a:pt x="2344" y="1145"/>
                  </a:lnTo>
                  <a:cubicBezTo>
                    <a:pt x="2344"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6"/>
            <p:cNvSpPr/>
            <p:nvPr/>
          </p:nvSpPr>
          <p:spPr>
            <a:xfrm>
              <a:off x="4507109" y="708571"/>
              <a:ext cx="7652" cy="32733"/>
            </a:xfrm>
            <a:custGeom>
              <a:avLst/>
              <a:gdLst/>
              <a:ahLst/>
              <a:cxnLst/>
              <a:rect l="l" t="t" r="r" b="b"/>
              <a:pathLst>
                <a:path w="2317" h="9919" extrusionOk="0">
                  <a:moveTo>
                    <a:pt x="1172" y="0"/>
                  </a:moveTo>
                  <a:cubicBezTo>
                    <a:pt x="518" y="0"/>
                    <a:pt x="0" y="518"/>
                    <a:pt x="0" y="1145"/>
                  </a:cubicBezTo>
                  <a:lnTo>
                    <a:pt x="0" y="9919"/>
                  </a:lnTo>
                  <a:lnTo>
                    <a:pt x="2316" y="9919"/>
                  </a:lnTo>
                  <a:lnTo>
                    <a:pt x="2316" y="1145"/>
                  </a:lnTo>
                  <a:cubicBezTo>
                    <a:pt x="2316" y="518"/>
                    <a:pt x="1798"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6"/>
            <p:cNvSpPr/>
            <p:nvPr/>
          </p:nvSpPr>
          <p:spPr>
            <a:xfrm>
              <a:off x="4526907" y="708571"/>
              <a:ext cx="7652" cy="32733"/>
            </a:xfrm>
            <a:custGeom>
              <a:avLst/>
              <a:gdLst/>
              <a:ahLst/>
              <a:cxnLst/>
              <a:rect l="l" t="t" r="r" b="b"/>
              <a:pathLst>
                <a:path w="2317" h="9919" extrusionOk="0">
                  <a:moveTo>
                    <a:pt x="1145" y="0"/>
                  </a:moveTo>
                  <a:cubicBezTo>
                    <a:pt x="518" y="0"/>
                    <a:pt x="1" y="518"/>
                    <a:pt x="1" y="1145"/>
                  </a:cubicBezTo>
                  <a:lnTo>
                    <a:pt x="1" y="9919"/>
                  </a:lnTo>
                  <a:lnTo>
                    <a:pt x="2317" y="9919"/>
                  </a:lnTo>
                  <a:lnTo>
                    <a:pt x="2317" y="1145"/>
                  </a:lnTo>
                  <a:cubicBezTo>
                    <a:pt x="2317" y="518"/>
                    <a:pt x="1799" y="0"/>
                    <a:pt x="1145"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6"/>
            <p:cNvSpPr/>
            <p:nvPr/>
          </p:nvSpPr>
          <p:spPr>
            <a:xfrm>
              <a:off x="4547789" y="708571"/>
              <a:ext cx="7652" cy="32733"/>
            </a:xfrm>
            <a:custGeom>
              <a:avLst/>
              <a:gdLst/>
              <a:ahLst/>
              <a:cxnLst/>
              <a:rect l="l" t="t" r="r" b="b"/>
              <a:pathLst>
                <a:path w="2317" h="9919" extrusionOk="0">
                  <a:moveTo>
                    <a:pt x="1145" y="0"/>
                  </a:moveTo>
                  <a:cubicBezTo>
                    <a:pt x="518" y="0"/>
                    <a:pt x="0" y="518"/>
                    <a:pt x="0" y="1145"/>
                  </a:cubicBezTo>
                  <a:lnTo>
                    <a:pt x="0" y="9919"/>
                  </a:lnTo>
                  <a:lnTo>
                    <a:pt x="2316" y="9919"/>
                  </a:lnTo>
                  <a:lnTo>
                    <a:pt x="2316" y="1145"/>
                  </a:lnTo>
                  <a:cubicBezTo>
                    <a:pt x="2316" y="518"/>
                    <a:pt x="1799" y="0"/>
                    <a:pt x="1145"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6"/>
            <p:cNvSpPr/>
            <p:nvPr/>
          </p:nvSpPr>
          <p:spPr>
            <a:xfrm>
              <a:off x="4567679" y="708571"/>
              <a:ext cx="7652" cy="32733"/>
            </a:xfrm>
            <a:custGeom>
              <a:avLst/>
              <a:gdLst/>
              <a:ahLst/>
              <a:cxnLst/>
              <a:rect l="l" t="t" r="r" b="b"/>
              <a:pathLst>
                <a:path w="2317" h="9919" extrusionOk="0">
                  <a:moveTo>
                    <a:pt x="1144" y="0"/>
                  </a:moveTo>
                  <a:cubicBezTo>
                    <a:pt x="518" y="0"/>
                    <a:pt x="0" y="518"/>
                    <a:pt x="0" y="1145"/>
                  </a:cubicBezTo>
                  <a:lnTo>
                    <a:pt x="0" y="9919"/>
                  </a:lnTo>
                  <a:lnTo>
                    <a:pt x="2289" y="9919"/>
                  </a:lnTo>
                  <a:lnTo>
                    <a:pt x="2316" y="1145"/>
                  </a:lnTo>
                  <a:cubicBezTo>
                    <a:pt x="2316" y="518"/>
                    <a:pt x="1798" y="0"/>
                    <a:pt x="114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6"/>
            <p:cNvSpPr/>
            <p:nvPr/>
          </p:nvSpPr>
          <p:spPr>
            <a:xfrm>
              <a:off x="4588469" y="708571"/>
              <a:ext cx="7741" cy="32733"/>
            </a:xfrm>
            <a:custGeom>
              <a:avLst/>
              <a:gdLst/>
              <a:ahLst/>
              <a:cxnLst/>
              <a:rect l="l" t="t" r="r" b="b"/>
              <a:pathLst>
                <a:path w="2344" h="9919" extrusionOk="0">
                  <a:moveTo>
                    <a:pt x="1172" y="0"/>
                  </a:moveTo>
                  <a:cubicBezTo>
                    <a:pt x="518" y="0"/>
                    <a:pt x="0" y="518"/>
                    <a:pt x="0" y="1145"/>
                  </a:cubicBezTo>
                  <a:lnTo>
                    <a:pt x="0" y="9919"/>
                  </a:lnTo>
                  <a:lnTo>
                    <a:pt x="2344" y="9919"/>
                  </a:lnTo>
                  <a:lnTo>
                    <a:pt x="2344" y="1145"/>
                  </a:lnTo>
                  <a:cubicBezTo>
                    <a:pt x="2344"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6"/>
            <p:cNvSpPr/>
            <p:nvPr/>
          </p:nvSpPr>
          <p:spPr>
            <a:xfrm>
              <a:off x="4608359" y="708571"/>
              <a:ext cx="7652" cy="32733"/>
            </a:xfrm>
            <a:custGeom>
              <a:avLst/>
              <a:gdLst/>
              <a:ahLst/>
              <a:cxnLst/>
              <a:rect l="l" t="t" r="r" b="b"/>
              <a:pathLst>
                <a:path w="2317" h="9919" extrusionOk="0">
                  <a:moveTo>
                    <a:pt x="1172" y="0"/>
                  </a:moveTo>
                  <a:cubicBezTo>
                    <a:pt x="518" y="0"/>
                    <a:pt x="0" y="518"/>
                    <a:pt x="0" y="1145"/>
                  </a:cubicBezTo>
                  <a:lnTo>
                    <a:pt x="0" y="9919"/>
                  </a:lnTo>
                  <a:lnTo>
                    <a:pt x="2316" y="9919"/>
                  </a:lnTo>
                  <a:lnTo>
                    <a:pt x="2316" y="1145"/>
                  </a:lnTo>
                  <a:cubicBezTo>
                    <a:pt x="2316" y="518"/>
                    <a:pt x="1798"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6"/>
            <p:cNvSpPr/>
            <p:nvPr/>
          </p:nvSpPr>
          <p:spPr>
            <a:xfrm>
              <a:off x="4629238" y="708571"/>
              <a:ext cx="7652" cy="32733"/>
            </a:xfrm>
            <a:custGeom>
              <a:avLst/>
              <a:gdLst/>
              <a:ahLst/>
              <a:cxnLst/>
              <a:rect l="l" t="t" r="r" b="b"/>
              <a:pathLst>
                <a:path w="2317" h="9919" extrusionOk="0">
                  <a:moveTo>
                    <a:pt x="1145" y="0"/>
                  </a:moveTo>
                  <a:cubicBezTo>
                    <a:pt x="518" y="0"/>
                    <a:pt x="1" y="518"/>
                    <a:pt x="1" y="1145"/>
                  </a:cubicBezTo>
                  <a:lnTo>
                    <a:pt x="1" y="9919"/>
                  </a:lnTo>
                  <a:lnTo>
                    <a:pt x="2317" y="9919"/>
                  </a:lnTo>
                  <a:lnTo>
                    <a:pt x="2317" y="1145"/>
                  </a:lnTo>
                  <a:cubicBezTo>
                    <a:pt x="2317" y="518"/>
                    <a:pt x="1799" y="0"/>
                    <a:pt x="1145"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6"/>
            <p:cNvSpPr/>
            <p:nvPr/>
          </p:nvSpPr>
          <p:spPr>
            <a:xfrm>
              <a:off x="4649759" y="708571"/>
              <a:ext cx="7741" cy="32733"/>
            </a:xfrm>
            <a:custGeom>
              <a:avLst/>
              <a:gdLst/>
              <a:ahLst/>
              <a:cxnLst/>
              <a:rect l="l" t="t" r="r" b="b"/>
              <a:pathLst>
                <a:path w="2344" h="9919" extrusionOk="0">
                  <a:moveTo>
                    <a:pt x="1172" y="0"/>
                  </a:moveTo>
                  <a:cubicBezTo>
                    <a:pt x="518" y="0"/>
                    <a:pt x="0" y="518"/>
                    <a:pt x="0" y="1145"/>
                  </a:cubicBezTo>
                  <a:lnTo>
                    <a:pt x="0" y="9919"/>
                  </a:lnTo>
                  <a:lnTo>
                    <a:pt x="2344" y="9919"/>
                  </a:lnTo>
                  <a:lnTo>
                    <a:pt x="2344" y="1145"/>
                  </a:lnTo>
                  <a:cubicBezTo>
                    <a:pt x="2344"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6"/>
            <p:cNvSpPr/>
            <p:nvPr/>
          </p:nvSpPr>
          <p:spPr>
            <a:xfrm>
              <a:off x="4489467" y="620012"/>
              <a:ext cx="158738" cy="58271"/>
            </a:xfrm>
            <a:custGeom>
              <a:avLst/>
              <a:gdLst/>
              <a:ahLst/>
              <a:cxnLst/>
              <a:rect l="l" t="t" r="r" b="b"/>
              <a:pathLst>
                <a:path w="48066" h="17658" extrusionOk="0">
                  <a:moveTo>
                    <a:pt x="0" y="1"/>
                  </a:moveTo>
                  <a:lnTo>
                    <a:pt x="0" y="17657"/>
                  </a:lnTo>
                  <a:lnTo>
                    <a:pt x="48066" y="17657"/>
                  </a:lnTo>
                  <a:lnTo>
                    <a:pt x="4806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6"/>
            <p:cNvSpPr/>
            <p:nvPr/>
          </p:nvSpPr>
          <p:spPr>
            <a:xfrm>
              <a:off x="4490907" y="624332"/>
              <a:ext cx="8101" cy="48919"/>
            </a:xfrm>
            <a:custGeom>
              <a:avLst/>
              <a:gdLst/>
              <a:ahLst/>
              <a:cxnLst/>
              <a:rect l="l" t="t" r="r" b="b"/>
              <a:pathLst>
                <a:path w="2453" h="14824" extrusionOk="0">
                  <a:moveTo>
                    <a:pt x="0" y="0"/>
                  </a:moveTo>
                  <a:lnTo>
                    <a:pt x="0"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6"/>
            <p:cNvSpPr/>
            <p:nvPr/>
          </p:nvSpPr>
          <p:spPr>
            <a:xfrm>
              <a:off x="4485956" y="620012"/>
              <a:ext cx="17731" cy="7468"/>
            </a:xfrm>
            <a:custGeom>
              <a:avLst/>
              <a:gdLst/>
              <a:ahLst/>
              <a:cxnLst/>
              <a:rect l="l" t="t" r="r" b="b"/>
              <a:pathLst>
                <a:path w="5369" h="2263" extrusionOk="0">
                  <a:moveTo>
                    <a:pt x="301" y="1"/>
                  </a:moveTo>
                  <a:cubicBezTo>
                    <a:pt x="137" y="1"/>
                    <a:pt x="1" y="110"/>
                    <a:pt x="1" y="273"/>
                  </a:cubicBezTo>
                  <a:lnTo>
                    <a:pt x="1" y="1499"/>
                  </a:lnTo>
                  <a:cubicBezTo>
                    <a:pt x="1" y="1908"/>
                    <a:pt x="355" y="2262"/>
                    <a:pt x="764" y="2262"/>
                  </a:cubicBezTo>
                  <a:lnTo>
                    <a:pt x="4578" y="2262"/>
                  </a:lnTo>
                  <a:cubicBezTo>
                    <a:pt x="5014" y="2262"/>
                    <a:pt x="5369" y="1908"/>
                    <a:pt x="5369" y="1499"/>
                  </a:cubicBezTo>
                  <a:lnTo>
                    <a:pt x="5369" y="273"/>
                  </a:lnTo>
                  <a:cubicBezTo>
                    <a:pt x="5369" y="110"/>
                    <a:pt x="5232" y="1"/>
                    <a:pt x="506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6"/>
            <p:cNvSpPr/>
            <p:nvPr/>
          </p:nvSpPr>
          <p:spPr>
            <a:xfrm>
              <a:off x="4509629" y="624332"/>
              <a:ext cx="8101" cy="48919"/>
            </a:xfrm>
            <a:custGeom>
              <a:avLst/>
              <a:gdLst/>
              <a:ahLst/>
              <a:cxnLst/>
              <a:rect l="l" t="t" r="r" b="b"/>
              <a:pathLst>
                <a:path w="2453" h="14824" extrusionOk="0">
                  <a:moveTo>
                    <a:pt x="0" y="0"/>
                  </a:moveTo>
                  <a:lnTo>
                    <a:pt x="0" y="14823"/>
                  </a:lnTo>
                  <a:lnTo>
                    <a:pt x="2452" y="14823"/>
                  </a:lnTo>
                  <a:lnTo>
                    <a:pt x="245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6"/>
            <p:cNvSpPr/>
            <p:nvPr/>
          </p:nvSpPr>
          <p:spPr>
            <a:xfrm>
              <a:off x="4504678" y="620012"/>
              <a:ext cx="17731" cy="7468"/>
            </a:xfrm>
            <a:custGeom>
              <a:avLst/>
              <a:gdLst/>
              <a:ahLst/>
              <a:cxnLst/>
              <a:rect l="l" t="t" r="r" b="b"/>
              <a:pathLst>
                <a:path w="5369" h="2263" extrusionOk="0">
                  <a:moveTo>
                    <a:pt x="300" y="1"/>
                  </a:moveTo>
                  <a:cubicBezTo>
                    <a:pt x="137" y="1"/>
                    <a:pt x="0" y="110"/>
                    <a:pt x="0" y="273"/>
                  </a:cubicBezTo>
                  <a:lnTo>
                    <a:pt x="0" y="1499"/>
                  </a:lnTo>
                  <a:cubicBezTo>
                    <a:pt x="0" y="1908"/>
                    <a:pt x="355" y="2262"/>
                    <a:pt x="763" y="2262"/>
                  </a:cubicBezTo>
                  <a:lnTo>
                    <a:pt x="4578" y="2262"/>
                  </a:lnTo>
                  <a:cubicBezTo>
                    <a:pt x="5014" y="2262"/>
                    <a:pt x="5368" y="1908"/>
                    <a:pt x="5368" y="1499"/>
                  </a:cubicBezTo>
                  <a:lnTo>
                    <a:pt x="5368" y="273"/>
                  </a:lnTo>
                  <a:cubicBezTo>
                    <a:pt x="5368" y="110"/>
                    <a:pt x="5232" y="1"/>
                    <a:pt x="506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6"/>
            <p:cNvSpPr/>
            <p:nvPr/>
          </p:nvSpPr>
          <p:spPr>
            <a:xfrm>
              <a:off x="4528347" y="624332"/>
              <a:ext cx="8101" cy="48919"/>
            </a:xfrm>
            <a:custGeom>
              <a:avLst/>
              <a:gdLst/>
              <a:ahLst/>
              <a:cxnLst/>
              <a:rect l="l" t="t" r="r" b="b"/>
              <a:pathLst>
                <a:path w="2453" h="14824" extrusionOk="0">
                  <a:moveTo>
                    <a:pt x="1" y="0"/>
                  </a:moveTo>
                  <a:lnTo>
                    <a:pt x="1"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6"/>
            <p:cNvSpPr/>
            <p:nvPr/>
          </p:nvSpPr>
          <p:spPr>
            <a:xfrm>
              <a:off x="4523396" y="620012"/>
              <a:ext cx="17642" cy="7468"/>
            </a:xfrm>
            <a:custGeom>
              <a:avLst/>
              <a:gdLst/>
              <a:ahLst/>
              <a:cxnLst/>
              <a:rect l="l" t="t" r="r" b="b"/>
              <a:pathLst>
                <a:path w="5342" h="2263" extrusionOk="0">
                  <a:moveTo>
                    <a:pt x="301" y="1"/>
                  </a:moveTo>
                  <a:cubicBezTo>
                    <a:pt x="137" y="1"/>
                    <a:pt x="1" y="110"/>
                    <a:pt x="1" y="273"/>
                  </a:cubicBezTo>
                  <a:lnTo>
                    <a:pt x="1" y="1499"/>
                  </a:lnTo>
                  <a:cubicBezTo>
                    <a:pt x="1" y="1908"/>
                    <a:pt x="328" y="2262"/>
                    <a:pt x="764" y="2262"/>
                  </a:cubicBezTo>
                  <a:lnTo>
                    <a:pt x="4579" y="2262"/>
                  </a:lnTo>
                  <a:cubicBezTo>
                    <a:pt x="5015" y="2262"/>
                    <a:pt x="5342" y="1908"/>
                    <a:pt x="5342" y="1499"/>
                  </a:cubicBezTo>
                  <a:lnTo>
                    <a:pt x="5342" y="273"/>
                  </a:lnTo>
                  <a:cubicBezTo>
                    <a:pt x="5342" y="110"/>
                    <a:pt x="5233" y="1"/>
                    <a:pt x="506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6"/>
            <p:cNvSpPr/>
            <p:nvPr/>
          </p:nvSpPr>
          <p:spPr>
            <a:xfrm>
              <a:off x="4547069" y="624332"/>
              <a:ext cx="8012" cy="48919"/>
            </a:xfrm>
            <a:custGeom>
              <a:avLst/>
              <a:gdLst/>
              <a:ahLst/>
              <a:cxnLst/>
              <a:rect l="l" t="t" r="r" b="b"/>
              <a:pathLst>
                <a:path w="2426" h="14824" extrusionOk="0">
                  <a:moveTo>
                    <a:pt x="0" y="0"/>
                  </a:moveTo>
                  <a:lnTo>
                    <a:pt x="0" y="14823"/>
                  </a:lnTo>
                  <a:lnTo>
                    <a:pt x="2425" y="14823"/>
                  </a:lnTo>
                  <a:lnTo>
                    <a:pt x="242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6"/>
            <p:cNvSpPr/>
            <p:nvPr/>
          </p:nvSpPr>
          <p:spPr>
            <a:xfrm>
              <a:off x="4542117" y="620002"/>
              <a:ext cx="17731" cy="7478"/>
            </a:xfrm>
            <a:custGeom>
              <a:avLst/>
              <a:gdLst/>
              <a:ahLst/>
              <a:cxnLst/>
              <a:rect l="l" t="t" r="r" b="b"/>
              <a:pathLst>
                <a:path w="5369" h="2266" extrusionOk="0">
                  <a:moveTo>
                    <a:pt x="259" y="0"/>
                  </a:moveTo>
                  <a:cubicBezTo>
                    <a:pt x="114" y="0"/>
                    <a:pt x="1" y="127"/>
                    <a:pt x="1" y="276"/>
                  </a:cubicBezTo>
                  <a:lnTo>
                    <a:pt x="1" y="1502"/>
                  </a:lnTo>
                  <a:cubicBezTo>
                    <a:pt x="1" y="1911"/>
                    <a:pt x="328" y="2265"/>
                    <a:pt x="764" y="2265"/>
                  </a:cubicBezTo>
                  <a:lnTo>
                    <a:pt x="4605" y="2265"/>
                  </a:lnTo>
                  <a:cubicBezTo>
                    <a:pt x="5014" y="2265"/>
                    <a:pt x="5368" y="1911"/>
                    <a:pt x="5368" y="1502"/>
                  </a:cubicBezTo>
                  <a:lnTo>
                    <a:pt x="5368" y="276"/>
                  </a:lnTo>
                  <a:cubicBezTo>
                    <a:pt x="5368" y="113"/>
                    <a:pt x="5232" y="4"/>
                    <a:pt x="5069" y="4"/>
                  </a:cubicBezTo>
                  <a:lnTo>
                    <a:pt x="300" y="4"/>
                  </a:lnTo>
                  <a:cubicBezTo>
                    <a:pt x="286" y="1"/>
                    <a:pt x="272" y="0"/>
                    <a:pt x="259"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6"/>
            <p:cNvSpPr/>
            <p:nvPr/>
          </p:nvSpPr>
          <p:spPr>
            <a:xfrm>
              <a:off x="4565698" y="624332"/>
              <a:ext cx="8101" cy="48919"/>
            </a:xfrm>
            <a:custGeom>
              <a:avLst/>
              <a:gdLst/>
              <a:ahLst/>
              <a:cxnLst/>
              <a:rect l="l" t="t" r="r" b="b"/>
              <a:pathLst>
                <a:path w="2453" h="14824" extrusionOk="0">
                  <a:moveTo>
                    <a:pt x="1" y="0"/>
                  </a:moveTo>
                  <a:lnTo>
                    <a:pt x="1"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6"/>
            <p:cNvSpPr/>
            <p:nvPr/>
          </p:nvSpPr>
          <p:spPr>
            <a:xfrm>
              <a:off x="4560839" y="620012"/>
              <a:ext cx="17639" cy="7468"/>
            </a:xfrm>
            <a:custGeom>
              <a:avLst/>
              <a:gdLst/>
              <a:ahLst/>
              <a:cxnLst/>
              <a:rect l="l" t="t" r="r" b="b"/>
              <a:pathLst>
                <a:path w="5341" h="2263" extrusionOk="0">
                  <a:moveTo>
                    <a:pt x="273" y="1"/>
                  </a:moveTo>
                  <a:cubicBezTo>
                    <a:pt x="109" y="1"/>
                    <a:pt x="0" y="110"/>
                    <a:pt x="0" y="273"/>
                  </a:cubicBezTo>
                  <a:lnTo>
                    <a:pt x="0" y="1499"/>
                  </a:lnTo>
                  <a:cubicBezTo>
                    <a:pt x="0" y="1908"/>
                    <a:pt x="327" y="2262"/>
                    <a:pt x="763" y="2262"/>
                  </a:cubicBezTo>
                  <a:lnTo>
                    <a:pt x="4578" y="2262"/>
                  </a:lnTo>
                  <a:cubicBezTo>
                    <a:pt x="5014" y="2262"/>
                    <a:pt x="5341" y="1908"/>
                    <a:pt x="5341" y="1499"/>
                  </a:cubicBezTo>
                  <a:lnTo>
                    <a:pt x="5341" y="273"/>
                  </a:lnTo>
                  <a:cubicBezTo>
                    <a:pt x="5341" y="110"/>
                    <a:pt x="5205" y="1"/>
                    <a:pt x="5041"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6"/>
            <p:cNvSpPr/>
            <p:nvPr/>
          </p:nvSpPr>
          <p:spPr>
            <a:xfrm>
              <a:off x="4584419" y="624332"/>
              <a:ext cx="8101" cy="48919"/>
            </a:xfrm>
            <a:custGeom>
              <a:avLst/>
              <a:gdLst/>
              <a:ahLst/>
              <a:cxnLst/>
              <a:rect l="l" t="t" r="r" b="b"/>
              <a:pathLst>
                <a:path w="2453" h="14824" extrusionOk="0">
                  <a:moveTo>
                    <a:pt x="0" y="0"/>
                  </a:moveTo>
                  <a:lnTo>
                    <a:pt x="0" y="14823"/>
                  </a:lnTo>
                  <a:lnTo>
                    <a:pt x="2452" y="14823"/>
                  </a:lnTo>
                  <a:lnTo>
                    <a:pt x="245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6"/>
            <p:cNvSpPr/>
            <p:nvPr/>
          </p:nvSpPr>
          <p:spPr>
            <a:xfrm>
              <a:off x="4579468" y="620012"/>
              <a:ext cx="17731" cy="7468"/>
            </a:xfrm>
            <a:custGeom>
              <a:avLst/>
              <a:gdLst/>
              <a:ahLst/>
              <a:cxnLst/>
              <a:rect l="l" t="t" r="r" b="b"/>
              <a:pathLst>
                <a:path w="5369" h="2263" extrusionOk="0">
                  <a:moveTo>
                    <a:pt x="300" y="1"/>
                  </a:moveTo>
                  <a:cubicBezTo>
                    <a:pt x="137" y="1"/>
                    <a:pt x="1" y="110"/>
                    <a:pt x="28" y="273"/>
                  </a:cubicBezTo>
                  <a:lnTo>
                    <a:pt x="28" y="1499"/>
                  </a:lnTo>
                  <a:cubicBezTo>
                    <a:pt x="28" y="1908"/>
                    <a:pt x="355" y="2262"/>
                    <a:pt x="791" y="2262"/>
                  </a:cubicBezTo>
                  <a:lnTo>
                    <a:pt x="4605" y="2262"/>
                  </a:lnTo>
                  <a:cubicBezTo>
                    <a:pt x="5014" y="2262"/>
                    <a:pt x="5368" y="1908"/>
                    <a:pt x="5368" y="1499"/>
                  </a:cubicBezTo>
                  <a:lnTo>
                    <a:pt x="5368" y="273"/>
                  </a:lnTo>
                  <a:cubicBezTo>
                    <a:pt x="5368" y="110"/>
                    <a:pt x="5232" y="1"/>
                    <a:pt x="506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6"/>
            <p:cNvSpPr/>
            <p:nvPr/>
          </p:nvSpPr>
          <p:spPr>
            <a:xfrm>
              <a:off x="4603137" y="624332"/>
              <a:ext cx="8104" cy="48919"/>
            </a:xfrm>
            <a:custGeom>
              <a:avLst/>
              <a:gdLst/>
              <a:ahLst/>
              <a:cxnLst/>
              <a:rect l="l" t="t" r="r" b="b"/>
              <a:pathLst>
                <a:path w="2454" h="14824" extrusionOk="0">
                  <a:moveTo>
                    <a:pt x="1" y="0"/>
                  </a:moveTo>
                  <a:lnTo>
                    <a:pt x="1"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6"/>
            <p:cNvSpPr/>
            <p:nvPr/>
          </p:nvSpPr>
          <p:spPr>
            <a:xfrm>
              <a:off x="4598189" y="620012"/>
              <a:ext cx="17728" cy="7468"/>
            </a:xfrm>
            <a:custGeom>
              <a:avLst/>
              <a:gdLst/>
              <a:ahLst/>
              <a:cxnLst/>
              <a:rect l="l" t="t" r="r" b="b"/>
              <a:pathLst>
                <a:path w="5368" h="2263" extrusionOk="0">
                  <a:moveTo>
                    <a:pt x="300" y="1"/>
                  </a:moveTo>
                  <a:cubicBezTo>
                    <a:pt x="136" y="1"/>
                    <a:pt x="0" y="110"/>
                    <a:pt x="0" y="273"/>
                  </a:cubicBezTo>
                  <a:lnTo>
                    <a:pt x="0" y="1499"/>
                  </a:lnTo>
                  <a:cubicBezTo>
                    <a:pt x="0" y="1908"/>
                    <a:pt x="354" y="2262"/>
                    <a:pt x="790" y="2262"/>
                  </a:cubicBezTo>
                  <a:lnTo>
                    <a:pt x="4605" y="2262"/>
                  </a:lnTo>
                  <a:cubicBezTo>
                    <a:pt x="5014" y="2262"/>
                    <a:pt x="5368" y="1908"/>
                    <a:pt x="5368" y="1499"/>
                  </a:cubicBezTo>
                  <a:lnTo>
                    <a:pt x="5368" y="273"/>
                  </a:lnTo>
                  <a:cubicBezTo>
                    <a:pt x="5368" y="110"/>
                    <a:pt x="5232" y="1"/>
                    <a:pt x="5068"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6"/>
            <p:cNvSpPr/>
            <p:nvPr/>
          </p:nvSpPr>
          <p:spPr>
            <a:xfrm>
              <a:off x="4621859" y="624332"/>
              <a:ext cx="8101" cy="48919"/>
            </a:xfrm>
            <a:custGeom>
              <a:avLst/>
              <a:gdLst/>
              <a:ahLst/>
              <a:cxnLst/>
              <a:rect l="l" t="t" r="r" b="b"/>
              <a:pathLst>
                <a:path w="2453" h="14824" extrusionOk="0">
                  <a:moveTo>
                    <a:pt x="0" y="0"/>
                  </a:moveTo>
                  <a:lnTo>
                    <a:pt x="0"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6"/>
            <p:cNvSpPr/>
            <p:nvPr/>
          </p:nvSpPr>
          <p:spPr>
            <a:xfrm>
              <a:off x="4616908" y="620012"/>
              <a:ext cx="17731" cy="7468"/>
            </a:xfrm>
            <a:custGeom>
              <a:avLst/>
              <a:gdLst/>
              <a:ahLst/>
              <a:cxnLst/>
              <a:rect l="l" t="t" r="r" b="b"/>
              <a:pathLst>
                <a:path w="5369" h="2263" extrusionOk="0">
                  <a:moveTo>
                    <a:pt x="300" y="1"/>
                  </a:moveTo>
                  <a:cubicBezTo>
                    <a:pt x="137" y="1"/>
                    <a:pt x="1" y="110"/>
                    <a:pt x="1" y="273"/>
                  </a:cubicBezTo>
                  <a:lnTo>
                    <a:pt x="1" y="1499"/>
                  </a:lnTo>
                  <a:cubicBezTo>
                    <a:pt x="1" y="1908"/>
                    <a:pt x="355" y="2262"/>
                    <a:pt x="791" y="2262"/>
                  </a:cubicBezTo>
                  <a:lnTo>
                    <a:pt x="4606" y="2262"/>
                  </a:lnTo>
                  <a:cubicBezTo>
                    <a:pt x="5014" y="2262"/>
                    <a:pt x="5369" y="1908"/>
                    <a:pt x="5369" y="1499"/>
                  </a:cubicBezTo>
                  <a:lnTo>
                    <a:pt x="5369" y="273"/>
                  </a:lnTo>
                  <a:cubicBezTo>
                    <a:pt x="5369" y="110"/>
                    <a:pt x="5232" y="1"/>
                    <a:pt x="506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6"/>
            <p:cNvSpPr/>
            <p:nvPr/>
          </p:nvSpPr>
          <p:spPr>
            <a:xfrm>
              <a:off x="4640577" y="624332"/>
              <a:ext cx="8104" cy="48919"/>
            </a:xfrm>
            <a:custGeom>
              <a:avLst/>
              <a:gdLst/>
              <a:ahLst/>
              <a:cxnLst/>
              <a:rect l="l" t="t" r="r" b="b"/>
              <a:pathLst>
                <a:path w="2454" h="14824" extrusionOk="0">
                  <a:moveTo>
                    <a:pt x="1" y="0"/>
                  </a:moveTo>
                  <a:lnTo>
                    <a:pt x="1"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6"/>
            <p:cNvSpPr/>
            <p:nvPr/>
          </p:nvSpPr>
          <p:spPr>
            <a:xfrm>
              <a:off x="4635629" y="620012"/>
              <a:ext cx="17731" cy="7468"/>
            </a:xfrm>
            <a:custGeom>
              <a:avLst/>
              <a:gdLst/>
              <a:ahLst/>
              <a:cxnLst/>
              <a:rect l="l" t="t" r="r" b="b"/>
              <a:pathLst>
                <a:path w="5369" h="2263" extrusionOk="0">
                  <a:moveTo>
                    <a:pt x="300" y="1"/>
                  </a:moveTo>
                  <a:cubicBezTo>
                    <a:pt x="137" y="1"/>
                    <a:pt x="0" y="110"/>
                    <a:pt x="0" y="273"/>
                  </a:cubicBezTo>
                  <a:lnTo>
                    <a:pt x="0" y="1499"/>
                  </a:lnTo>
                  <a:cubicBezTo>
                    <a:pt x="0" y="1908"/>
                    <a:pt x="355" y="2262"/>
                    <a:pt x="790" y="2262"/>
                  </a:cubicBezTo>
                  <a:lnTo>
                    <a:pt x="4605" y="2262"/>
                  </a:lnTo>
                  <a:cubicBezTo>
                    <a:pt x="5014" y="2262"/>
                    <a:pt x="5368" y="1908"/>
                    <a:pt x="5368" y="1499"/>
                  </a:cubicBezTo>
                  <a:lnTo>
                    <a:pt x="5368" y="273"/>
                  </a:lnTo>
                  <a:cubicBezTo>
                    <a:pt x="5368" y="110"/>
                    <a:pt x="5232" y="1"/>
                    <a:pt x="5068"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6"/>
            <p:cNvSpPr/>
            <p:nvPr/>
          </p:nvSpPr>
          <p:spPr>
            <a:xfrm>
              <a:off x="4553007" y="474035"/>
              <a:ext cx="5132" cy="30845"/>
            </a:xfrm>
            <a:custGeom>
              <a:avLst/>
              <a:gdLst/>
              <a:ahLst/>
              <a:cxnLst/>
              <a:rect l="l" t="t" r="r" b="b"/>
              <a:pathLst>
                <a:path w="1554" h="9347" extrusionOk="0">
                  <a:moveTo>
                    <a:pt x="1" y="1"/>
                  </a:moveTo>
                  <a:lnTo>
                    <a:pt x="1" y="9347"/>
                  </a:lnTo>
                  <a:lnTo>
                    <a:pt x="1554" y="9347"/>
                  </a:lnTo>
                  <a:lnTo>
                    <a:pt x="155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6"/>
            <p:cNvSpPr/>
            <p:nvPr/>
          </p:nvSpPr>
          <p:spPr>
            <a:xfrm>
              <a:off x="4562279" y="474035"/>
              <a:ext cx="5132" cy="30845"/>
            </a:xfrm>
            <a:custGeom>
              <a:avLst/>
              <a:gdLst/>
              <a:ahLst/>
              <a:cxnLst/>
              <a:rect l="l" t="t" r="r" b="b"/>
              <a:pathLst>
                <a:path w="1554" h="9347" extrusionOk="0">
                  <a:moveTo>
                    <a:pt x="0" y="1"/>
                  </a:moveTo>
                  <a:lnTo>
                    <a:pt x="0" y="9347"/>
                  </a:lnTo>
                  <a:lnTo>
                    <a:pt x="1553" y="9347"/>
                  </a:lnTo>
                  <a:lnTo>
                    <a:pt x="155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6"/>
            <p:cNvSpPr/>
            <p:nvPr/>
          </p:nvSpPr>
          <p:spPr>
            <a:xfrm>
              <a:off x="4571547" y="474035"/>
              <a:ext cx="5132" cy="30845"/>
            </a:xfrm>
            <a:custGeom>
              <a:avLst/>
              <a:gdLst/>
              <a:ahLst/>
              <a:cxnLst/>
              <a:rect l="l" t="t" r="r" b="b"/>
              <a:pathLst>
                <a:path w="1554" h="9347" extrusionOk="0">
                  <a:moveTo>
                    <a:pt x="1" y="1"/>
                  </a:moveTo>
                  <a:lnTo>
                    <a:pt x="1" y="9347"/>
                  </a:lnTo>
                  <a:lnTo>
                    <a:pt x="1554" y="9347"/>
                  </a:lnTo>
                  <a:lnTo>
                    <a:pt x="155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6"/>
            <p:cNvSpPr/>
            <p:nvPr/>
          </p:nvSpPr>
          <p:spPr>
            <a:xfrm>
              <a:off x="4580819" y="474035"/>
              <a:ext cx="5132" cy="30845"/>
            </a:xfrm>
            <a:custGeom>
              <a:avLst/>
              <a:gdLst/>
              <a:ahLst/>
              <a:cxnLst/>
              <a:rect l="l" t="t" r="r" b="b"/>
              <a:pathLst>
                <a:path w="1554" h="9347" extrusionOk="0">
                  <a:moveTo>
                    <a:pt x="0" y="1"/>
                  </a:moveTo>
                  <a:lnTo>
                    <a:pt x="0" y="9347"/>
                  </a:lnTo>
                  <a:lnTo>
                    <a:pt x="1553" y="9347"/>
                  </a:lnTo>
                  <a:lnTo>
                    <a:pt x="155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6"/>
            <p:cNvSpPr/>
            <p:nvPr/>
          </p:nvSpPr>
          <p:spPr>
            <a:xfrm>
              <a:off x="4483076" y="615421"/>
              <a:ext cx="174398" cy="6300"/>
            </a:xfrm>
            <a:custGeom>
              <a:avLst/>
              <a:gdLst/>
              <a:ahLst/>
              <a:cxnLst/>
              <a:rect l="l" t="t" r="r" b="b"/>
              <a:pathLst>
                <a:path w="52808" h="1909" extrusionOk="0">
                  <a:moveTo>
                    <a:pt x="1" y="1"/>
                  </a:moveTo>
                  <a:lnTo>
                    <a:pt x="1" y="1908"/>
                  </a:lnTo>
                  <a:lnTo>
                    <a:pt x="52808" y="1908"/>
                  </a:lnTo>
                  <a:lnTo>
                    <a:pt x="5280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6"/>
            <p:cNvSpPr/>
            <p:nvPr/>
          </p:nvSpPr>
          <p:spPr>
            <a:xfrm>
              <a:off x="4485956" y="671670"/>
              <a:ext cx="166119" cy="6659"/>
            </a:xfrm>
            <a:custGeom>
              <a:avLst/>
              <a:gdLst/>
              <a:ahLst/>
              <a:cxnLst/>
              <a:rect l="l" t="t" r="r" b="b"/>
              <a:pathLst>
                <a:path w="50301" h="2018" extrusionOk="0">
                  <a:moveTo>
                    <a:pt x="1" y="1"/>
                  </a:moveTo>
                  <a:lnTo>
                    <a:pt x="1" y="2017"/>
                  </a:lnTo>
                  <a:lnTo>
                    <a:pt x="50301" y="2017"/>
                  </a:lnTo>
                  <a:lnTo>
                    <a:pt x="5030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6"/>
            <p:cNvSpPr/>
            <p:nvPr/>
          </p:nvSpPr>
          <p:spPr>
            <a:xfrm>
              <a:off x="4500447" y="637293"/>
              <a:ext cx="7744" cy="32733"/>
            </a:xfrm>
            <a:custGeom>
              <a:avLst/>
              <a:gdLst/>
              <a:ahLst/>
              <a:cxnLst/>
              <a:rect l="l" t="t" r="r" b="b"/>
              <a:pathLst>
                <a:path w="2345" h="9919" extrusionOk="0">
                  <a:moveTo>
                    <a:pt x="1172" y="0"/>
                  </a:moveTo>
                  <a:cubicBezTo>
                    <a:pt x="518" y="0"/>
                    <a:pt x="1" y="518"/>
                    <a:pt x="1" y="1145"/>
                  </a:cubicBezTo>
                  <a:lnTo>
                    <a:pt x="1" y="9918"/>
                  </a:lnTo>
                  <a:lnTo>
                    <a:pt x="2344" y="9918"/>
                  </a:lnTo>
                  <a:lnTo>
                    <a:pt x="2344" y="1145"/>
                  </a:lnTo>
                  <a:cubicBezTo>
                    <a:pt x="2344"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6"/>
            <p:cNvSpPr/>
            <p:nvPr/>
          </p:nvSpPr>
          <p:spPr>
            <a:xfrm>
              <a:off x="4518986" y="637293"/>
              <a:ext cx="7652" cy="32733"/>
            </a:xfrm>
            <a:custGeom>
              <a:avLst/>
              <a:gdLst/>
              <a:ahLst/>
              <a:cxnLst/>
              <a:rect l="l" t="t" r="r" b="b"/>
              <a:pathLst>
                <a:path w="2317" h="9919" extrusionOk="0">
                  <a:moveTo>
                    <a:pt x="1173" y="0"/>
                  </a:moveTo>
                  <a:cubicBezTo>
                    <a:pt x="519" y="0"/>
                    <a:pt x="1" y="518"/>
                    <a:pt x="1" y="1145"/>
                  </a:cubicBezTo>
                  <a:lnTo>
                    <a:pt x="1" y="9918"/>
                  </a:lnTo>
                  <a:lnTo>
                    <a:pt x="2317" y="9918"/>
                  </a:lnTo>
                  <a:lnTo>
                    <a:pt x="2317" y="1145"/>
                  </a:lnTo>
                  <a:cubicBezTo>
                    <a:pt x="2317" y="518"/>
                    <a:pt x="1799" y="0"/>
                    <a:pt x="1173"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6"/>
            <p:cNvSpPr/>
            <p:nvPr/>
          </p:nvSpPr>
          <p:spPr>
            <a:xfrm>
              <a:off x="4538068" y="637293"/>
              <a:ext cx="7652" cy="32733"/>
            </a:xfrm>
            <a:custGeom>
              <a:avLst/>
              <a:gdLst/>
              <a:ahLst/>
              <a:cxnLst/>
              <a:rect l="l" t="t" r="r" b="b"/>
              <a:pathLst>
                <a:path w="2317" h="9919" extrusionOk="0">
                  <a:moveTo>
                    <a:pt x="1172" y="0"/>
                  </a:moveTo>
                  <a:cubicBezTo>
                    <a:pt x="518" y="0"/>
                    <a:pt x="0" y="518"/>
                    <a:pt x="0" y="1145"/>
                  </a:cubicBezTo>
                  <a:lnTo>
                    <a:pt x="0" y="9918"/>
                  </a:lnTo>
                  <a:lnTo>
                    <a:pt x="2317" y="9918"/>
                  </a:lnTo>
                  <a:lnTo>
                    <a:pt x="2317" y="1145"/>
                  </a:lnTo>
                  <a:cubicBezTo>
                    <a:pt x="2317"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6"/>
            <p:cNvSpPr/>
            <p:nvPr/>
          </p:nvSpPr>
          <p:spPr>
            <a:xfrm>
              <a:off x="4556608" y="637293"/>
              <a:ext cx="7652" cy="32733"/>
            </a:xfrm>
            <a:custGeom>
              <a:avLst/>
              <a:gdLst/>
              <a:ahLst/>
              <a:cxnLst/>
              <a:rect l="l" t="t" r="r" b="b"/>
              <a:pathLst>
                <a:path w="2317" h="9919" extrusionOk="0">
                  <a:moveTo>
                    <a:pt x="1172" y="0"/>
                  </a:moveTo>
                  <a:cubicBezTo>
                    <a:pt x="518" y="0"/>
                    <a:pt x="1" y="518"/>
                    <a:pt x="1" y="1145"/>
                  </a:cubicBezTo>
                  <a:lnTo>
                    <a:pt x="1" y="9918"/>
                  </a:lnTo>
                  <a:lnTo>
                    <a:pt x="2317" y="9918"/>
                  </a:lnTo>
                  <a:lnTo>
                    <a:pt x="2317" y="1145"/>
                  </a:lnTo>
                  <a:cubicBezTo>
                    <a:pt x="2317"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6"/>
            <p:cNvSpPr/>
            <p:nvPr/>
          </p:nvSpPr>
          <p:spPr>
            <a:xfrm>
              <a:off x="4575418" y="637293"/>
              <a:ext cx="7652" cy="32733"/>
            </a:xfrm>
            <a:custGeom>
              <a:avLst/>
              <a:gdLst/>
              <a:ahLst/>
              <a:cxnLst/>
              <a:rect l="l" t="t" r="r" b="b"/>
              <a:pathLst>
                <a:path w="2317" h="9919" extrusionOk="0">
                  <a:moveTo>
                    <a:pt x="1172" y="0"/>
                  </a:moveTo>
                  <a:cubicBezTo>
                    <a:pt x="518" y="0"/>
                    <a:pt x="0" y="518"/>
                    <a:pt x="0" y="1145"/>
                  </a:cubicBezTo>
                  <a:lnTo>
                    <a:pt x="0" y="9918"/>
                  </a:lnTo>
                  <a:lnTo>
                    <a:pt x="2316" y="9918"/>
                  </a:lnTo>
                  <a:lnTo>
                    <a:pt x="2316" y="1145"/>
                  </a:lnTo>
                  <a:cubicBezTo>
                    <a:pt x="2316"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6"/>
            <p:cNvSpPr/>
            <p:nvPr/>
          </p:nvSpPr>
          <p:spPr>
            <a:xfrm>
              <a:off x="4594137" y="637293"/>
              <a:ext cx="7655" cy="32733"/>
            </a:xfrm>
            <a:custGeom>
              <a:avLst/>
              <a:gdLst/>
              <a:ahLst/>
              <a:cxnLst/>
              <a:rect l="l" t="t" r="r" b="b"/>
              <a:pathLst>
                <a:path w="2318" h="9919" extrusionOk="0">
                  <a:moveTo>
                    <a:pt x="1173" y="0"/>
                  </a:moveTo>
                  <a:cubicBezTo>
                    <a:pt x="519" y="0"/>
                    <a:pt x="1" y="518"/>
                    <a:pt x="1" y="1145"/>
                  </a:cubicBezTo>
                  <a:lnTo>
                    <a:pt x="1" y="9918"/>
                  </a:lnTo>
                  <a:lnTo>
                    <a:pt x="2317" y="9918"/>
                  </a:lnTo>
                  <a:lnTo>
                    <a:pt x="2317" y="1145"/>
                  </a:lnTo>
                  <a:cubicBezTo>
                    <a:pt x="2317" y="518"/>
                    <a:pt x="1799" y="0"/>
                    <a:pt x="1173"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6"/>
            <p:cNvSpPr/>
            <p:nvPr/>
          </p:nvSpPr>
          <p:spPr>
            <a:xfrm>
              <a:off x="4612769" y="637293"/>
              <a:ext cx="7652" cy="32733"/>
            </a:xfrm>
            <a:custGeom>
              <a:avLst/>
              <a:gdLst/>
              <a:ahLst/>
              <a:cxnLst/>
              <a:rect l="l" t="t" r="r" b="b"/>
              <a:pathLst>
                <a:path w="2317" h="9919" extrusionOk="0">
                  <a:moveTo>
                    <a:pt x="1172" y="0"/>
                  </a:moveTo>
                  <a:cubicBezTo>
                    <a:pt x="518" y="0"/>
                    <a:pt x="0" y="518"/>
                    <a:pt x="0" y="1145"/>
                  </a:cubicBezTo>
                  <a:lnTo>
                    <a:pt x="0" y="9918"/>
                  </a:lnTo>
                  <a:lnTo>
                    <a:pt x="2316" y="9918"/>
                  </a:lnTo>
                  <a:lnTo>
                    <a:pt x="2316" y="1145"/>
                  </a:lnTo>
                  <a:cubicBezTo>
                    <a:pt x="2316"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6"/>
            <p:cNvSpPr/>
            <p:nvPr/>
          </p:nvSpPr>
          <p:spPr>
            <a:xfrm>
              <a:off x="4631487" y="637293"/>
              <a:ext cx="7652" cy="32733"/>
            </a:xfrm>
            <a:custGeom>
              <a:avLst/>
              <a:gdLst/>
              <a:ahLst/>
              <a:cxnLst/>
              <a:rect l="l" t="t" r="r" b="b"/>
              <a:pathLst>
                <a:path w="2317" h="9919" extrusionOk="0">
                  <a:moveTo>
                    <a:pt x="1173" y="0"/>
                  </a:moveTo>
                  <a:cubicBezTo>
                    <a:pt x="519" y="0"/>
                    <a:pt x="1" y="518"/>
                    <a:pt x="1" y="1145"/>
                  </a:cubicBezTo>
                  <a:lnTo>
                    <a:pt x="1" y="9918"/>
                  </a:lnTo>
                  <a:lnTo>
                    <a:pt x="2317" y="9918"/>
                  </a:lnTo>
                  <a:lnTo>
                    <a:pt x="2317" y="1145"/>
                  </a:lnTo>
                  <a:cubicBezTo>
                    <a:pt x="2317" y="518"/>
                    <a:pt x="1799" y="0"/>
                    <a:pt x="1173"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6"/>
            <p:cNvSpPr/>
            <p:nvPr/>
          </p:nvSpPr>
          <p:spPr>
            <a:xfrm>
              <a:off x="4502967" y="576364"/>
              <a:ext cx="133632" cy="39026"/>
            </a:xfrm>
            <a:custGeom>
              <a:avLst/>
              <a:gdLst/>
              <a:ahLst/>
              <a:cxnLst/>
              <a:rect l="l" t="t" r="r" b="b"/>
              <a:pathLst>
                <a:path w="40464" h="11826" extrusionOk="0">
                  <a:moveTo>
                    <a:pt x="1" y="0"/>
                  </a:moveTo>
                  <a:lnTo>
                    <a:pt x="1" y="11826"/>
                  </a:lnTo>
                  <a:lnTo>
                    <a:pt x="40464" y="11826"/>
                  </a:lnTo>
                  <a:lnTo>
                    <a:pt x="4046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6"/>
            <p:cNvSpPr/>
            <p:nvPr/>
          </p:nvSpPr>
          <p:spPr>
            <a:xfrm>
              <a:off x="4510617" y="581222"/>
              <a:ext cx="7652" cy="32733"/>
            </a:xfrm>
            <a:custGeom>
              <a:avLst/>
              <a:gdLst/>
              <a:ahLst/>
              <a:cxnLst/>
              <a:rect l="l" t="t" r="r" b="b"/>
              <a:pathLst>
                <a:path w="2317" h="9919" extrusionOk="0">
                  <a:moveTo>
                    <a:pt x="546" y="1"/>
                  </a:moveTo>
                  <a:cubicBezTo>
                    <a:pt x="246" y="1"/>
                    <a:pt x="1" y="246"/>
                    <a:pt x="1" y="546"/>
                  </a:cubicBezTo>
                  <a:lnTo>
                    <a:pt x="1" y="9919"/>
                  </a:lnTo>
                  <a:lnTo>
                    <a:pt x="2317" y="9919"/>
                  </a:lnTo>
                  <a:lnTo>
                    <a:pt x="2317" y="546"/>
                  </a:lnTo>
                  <a:cubicBezTo>
                    <a:pt x="2317" y="246"/>
                    <a:pt x="2072" y="1"/>
                    <a:pt x="177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6"/>
            <p:cNvSpPr/>
            <p:nvPr/>
          </p:nvSpPr>
          <p:spPr>
            <a:xfrm>
              <a:off x="4529067" y="581222"/>
              <a:ext cx="7652" cy="32733"/>
            </a:xfrm>
            <a:custGeom>
              <a:avLst/>
              <a:gdLst/>
              <a:ahLst/>
              <a:cxnLst/>
              <a:rect l="l" t="t" r="r" b="b"/>
              <a:pathLst>
                <a:path w="2317" h="9919" extrusionOk="0">
                  <a:moveTo>
                    <a:pt x="546" y="1"/>
                  </a:moveTo>
                  <a:cubicBezTo>
                    <a:pt x="246" y="1"/>
                    <a:pt x="1" y="246"/>
                    <a:pt x="1" y="546"/>
                  </a:cubicBezTo>
                  <a:lnTo>
                    <a:pt x="1" y="9919"/>
                  </a:lnTo>
                  <a:lnTo>
                    <a:pt x="2317" y="9919"/>
                  </a:lnTo>
                  <a:lnTo>
                    <a:pt x="2317" y="546"/>
                  </a:lnTo>
                  <a:cubicBezTo>
                    <a:pt x="2317" y="246"/>
                    <a:pt x="2071" y="1"/>
                    <a:pt x="177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6"/>
            <p:cNvSpPr/>
            <p:nvPr/>
          </p:nvSpPr>
          <p:spPr>
            <a:xfrm>
              <a:off x="4547518" y="581222"/>
              <a:ext cx="7652" cy="32733"/>
            </a:xfrm>
            <a:custGeom>
              <a:avLst/>
              <a:gdLst/>
              <a:ahLst/>
              <a:cxnLst/>
              <a:rect l="l" t="t" r="r" b="b"/>
              <a:pathLst>
                <a:path w="2317" h="9919" extrusionOk="0">
                  <a:moveTo>
                    <a:pt x="545" y="1"/>
                  </a:moveTo>
                  <a:cubicBezTo>
                    <a:pt x="246" y="1"/>
                    <a:pt x="0" y="246"/>
                    <a:pt x="0" y="546"/>
                  </a:cubicBezTo>
                  <a:lnTo>
                    <a:pt x="0" y="9919"/>
                  </a:lnTo>
                  <a:lnTo>
                    <a:pt x="2317" y="9919"/>
                  </a:lnTo>
                  <a:lnTo>
                    <a:pt x="2317" y="546"/>
                  </a:lnTo>
                  <a:cubicBezTo>
                    <a:pt x="2317" y="246"/>
                    <a:pt x="2071" y="1"/>
                    <a:pt x="177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6"/>
            <p:cNvSpPr/>
            <p:nvPr/>
          </p:nvSpPr>
          <p:spPr>
            <a:xfrm>
              <a:off x="4565968" y="581222"/>
              <a:ext cx="7652" cy="32733"/>
            </a:xfrm>
            <a:custGeom>
              <a:avLst/>
              <a:gdLst/>
              <a:ahLst/>
              <a:cxnLst/>
              <a:rect l="l" t="t" r="r" b="b"/>
              <a:pathLst>
                <a:path w="2317" h="9919" extrusionOk="0">
                  <a:moveTo>
                    <a:pt x="545" y="1"/>
                  </a:moveTo>
                  <a:cubicBezTo>
                    <a:pt x="246" y="1"/>
                    <a:pt x="0" y="246"/>
                    <a:pt x="0" y="546"/>
                  </a:cubicBezTo>
                  <a:lnTo>
                    <a:pt x="0" y="9919"/>
                  </a:lnTo>
                  <a:lnTo>
                    <a:pt x="2316" y="9919"/>
                  </a:lnTo>
                  <a:lnTo>
                    <a:pt x="2316" y="546"/>
                  </a:lnTo>
                  <a:cubicBezTo>
                    <a:pt x="2316" y="246"/>
                    <a:pt x="2071" y="1"/>
                    <a:pt x="1771"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6"/>
            <p:cNvSpPr/>
            <p:nvPr/>
          </p:nvSpPr>
          <p:spPr>
            <a:xfrm>
              <a:off x="4584419" y="581222"/>
              <a:ext cx="7652" cy="32733"/>
            </a:xfrm>
            <a:custGeom>
              <a:avLst/>
              <a:gdLst/>
              <a:ahLst/>
              <a:cxnLst/>
              <a:rect l="l" t="t" r="r" b="b"/>
              <a:pathLst>
                <a:path w="2317" h="9919" extrusionOk="0">
                  <a:moveTo>
                    <a:pt x="545" y="1"/>
                  </a:moveTo>
                  <a:cubicBezTo>
                    <a:pt x="245" y="1"/>
                    <a:pt x="0" y="246"/>
                    <a:pt x="0" y="546"/>
                  </a:cubicBezTo>
                  <a:lnTo>
                    <a:pt x="0" y="9919"/>
                  </a:lnTo>
                  <a:lnTo>
                    <a:pt x="2316" y="9919"/>
                  </a:lnTo>
                  <a:lnTo>
                    <a:pt x="2316" y="546"/>
                  </a:lnTo>
                  <a:cubicBezTo>
                    <a:pt x="2316" y="246"/>
                    <a:pt x="2071" y="1"/>
                    <a:pt x="1771"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6"/>
            <p:cNvSpPr/>
            <p:nvPr/>
          </p:nvSpPr>
          <p:spPr>
            <a:xfrm>
              <a:off x="4602867" y="581222"/>
              <a:ext cx="7655" cy="32733"/>
            </a:xfrm>
            <a:custGeom>
              <a:avLst/>
              <a:gdLst/>
              <a:ahLst/>
              <a:cxnLst/>
              <a:rect l="l" t="t" r="r" b="b"/>
              <a:pathLst>
                <a:path w="2318" h="9919" extrusionOk="0">
                  <a:moveTo>
                    <a:pt x="546" y="1"/>
                  </a:moveTo>
                  <a:cubicBezTo>
                    <a:pt x="246" y="1"/>
                    <a:pt x="1" y="246"/>
                    <a:pt x="1" y="546"/>
                  </a:cubicBezTo>
                  <a:lnTo>
                    <a:pt x="1" y="9919"/>
                  </a:lnTo>
                  <a:lnTo>
                    <a:pt x="2317" y="9919"/>
                  </a:lnTo>
                  <a:lnTo>
                    <a:pt x="2317" y="546"/>
                  </a:lnTo>
                  <a:cubicBezTo>
                    <a:pt x="2317" y="246"/>
                    <a:pt x="2072" y="1"/>
                    <a:pt x="177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6"/>
            <p:cNvSpPr/>
            <p:nvPr/>
          </p:nvSpPr>
          <p:spPr>
            <a:xfrm>
              <a:off x="4621317" y="581222"/>
              <a:ext cx="7652" cy="32733"/>
            </a:xfrm>
            <a:custGeom>
              <a:avLst/>
              <a:gdLst/>
              <a:ahLst/>
              <a:cxnLst/>
              <a:rect l="l" t="t" r="r" b="b"/>
              <a:pathLst>
                <a:path w="2317" h="9919" extrusionOk="0">
                  <a:moveTo>
                    <a:pt x="546" y="1"/>
                  </a:moveTo>
                  <a:cubicBezTo>
                    <a:pt x="246" y="1"/>
                    <a:pt x="1" y="246"/>
                    <a:pt x="1" y="546"/>
                  </a:cubicBezTo>
                  <a:lnTo>
                    <a:pt x="1" y="9919"/>
                  </a:lnTo>
                  <a:lnTo>
                    <a:pt x="2317" y="9919"/>
                  </a:lnTo>
                  <a:lnTo>
                    <a:pt x="2317" y="546"/>
                  </a:lnTo>
                  <a:cubicBezTo>
                    <a:pt x="2317" y="246"/>
                    <a:pt x="2072" y="1"/>
                    <a:pt x="177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6"/>
            <p:cNvSpPr/>
            <p:nvPr/>
          </p:nvSpPr>
          <p:spPr>
            <a:xfrm>
              <a:off x="4496939" y="573213"/>
              <a:ext cx="146410" cy="6389"/>
            </a:xfrm>
            <a:custGeom>
              <a:avLst/>
              <a:gdLst/>
              <a:ahLst/>
              <a:cxnLst/>
              <a:rect l="l" t="t" r="r" b="b"/>
              <a:pathLst>
                <a:path w="44333" h="1936" extrusionOk="0">
                  <a:moveTo>
                    <a:pt x="0" y="1"/>
                  </a:moveTo>
                  <a:lnTo>
                    <a:pt x="0" y="1935"/>
                  </a:lnTo>
                  <a:lnTo>
                    <a:pt x="44333" y="1935"/>
                  </a:lnTo>
                  <a:lnTo>
                    <a:pt x="4433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6"/>
            <p:cNvSpPr/>
            <p:nvPr/>
          </p:nvSpPr>
          <p:spPr>
            <a:xfrm>
              <a:off x="4505576" y="508686"/>
              <a:ext cx="128325" cy="64472"/>
            </a:xfrm>
            <a:custGeom>
              <a:avLst/>
              <a:gdLst/>
              <a:ahLst/>
              <a:cxnLst/>
              <a:rect l="l" t="t" r="r" b="b"/>
              <a:pathLst>
                <a:path w="38857" h="19537" extrusionOk="0">
                  <a:moveTo>
                    <a:pt x="19429" y="0"/>
                  </a:moveTo>
                  <a:cubicBezTo>
                    <a:pt x="8693" y="0"/>
                    <a:pt x="1" y="8801"/>
                    <a:pt x="137" y="19537"/>
                  </a:cubicBezTo>
                  <a:lnTo>
                    <a:pt x="38720" y="19537"/>
                  </a:lnTo>
                  <a:cubicBezTo>
                    <a:pt x="38857" y="8801"/>
                    <a:pt x="30192" y="0"/>
                    <a:pt x="194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6"/>
            <p:cNvSpPr/>
            <p:nvPr/>
          </p:nvSpPr>
          <p:spPr>
            <a:xfrm>
              <a:off x="4505576" y="508686"/>
              <a:ext cx="128325" cy="64472"/>
            </a:xfrm>
            <a:custGeom>
              <a:avLst/>
              <a:gdLst/>
              <a:ahLst/>
              <a:cxnLst/>
              <a:rect l="l" t="t" r="r" b="b"/>
              <a:pathLst>
                <a:path w="38857" h="19537" fill="none" extrusionOk="0">
                  <a:moveTo>
                    <a:pt x="137" y="19537"/>
                  </a:moveTo>
                  <a:cubicBezTo>
                    <a:pt x="1" y="8801"/>
                    <a:pt x="8693" y="0"/>
                    <a:pt x="19429" y="0"/>
                  </a:cubicBezTo>
                  <a:cubicBezTo>
                    <a:pt x="30192" y="0"/>
                    <a:pt x="38857" y="8801"/>
                    <a:pt x="38720" y="19537"/>
                  </a:cubicBezTo>
                </a:path>
              </a:pathLst>
            </a:custGeom>
            <a:no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6"/>
            <p:cNvSpPr/>
            <p:nvPr/>
          </p:nvSpPr>
          <p:spPr>
            <a:xfrm>
              <a:off x="4512506"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6"/>
            <p:cNvSpPr/>
            <p:nvPr/>
          </p:nvSpPr>
          <p:spPr>
            <a:xfrm>
              <a:off x="4524836"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6"/>
            <p:cNvSpPr/>
            <p:nvPr/>
          </p:nvSpPr>
          <p:spPr>
            <a:xfrm>
              <a:off x="4537166"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6"/>
            <p:cNvSpPr/>
            <p:nvPr/>
          </p:nvSpPr>
          <p:spPr>
            <a:xfrm>
              <a:off x="4549496"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6"/>
            <p:cNvSpPr/>
            <p:nvPr/>
          </p:nvSpPr>
          <p:spPr>
            <a:xfrm>
              <a:off x="456182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6"/>
            <p:cNvSpPr/>
            <p:nvPr/>
          </p:nvSpPr>
          <p:spPr>
            <a:xfrm>
              <a:off x="457415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27" y="3543"/>
                    <a:pt x="1391" y="3406"/>
                    <a:pt x="1391" y="3216"/>
                  </a:cubicBezTo>
                  <a:lnTo>
                    <a:pt x="1391" y="327"/>
                  </a:lnTo>
                  <a:cubicBezTo>
                    <a:pt x="1391" y="137"/>
                    <a:pt x="1227"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6"/>
            <p:cNvSpPr/>
            <p:nvPr/>
          </p:nvSpPr>
          <p:spPr>
            <a:xfrm>
              <a:off x="458648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27" y="3543"/>
                    <a:pt x="1391" y="3406"/>
                    <a:pt x="1391" y="3216"/>
                  </a:cubicBezTo>
                  <a:lnTo>
                    <a:pt x="1391" y="327"/>
                  </a:lnTo>
                  <a:cubicBezTo>
                    <a:pt x="1391" y="137"/>
                    <a:pt x="1227"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6"/>
            <p:cNvSpPr/>
            <p:nvPr/>
          </p:nvSpPr>
          <p:spPr>
            <a:xfrm>
              <a:off x="459881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27" y="3543"/>
                    <a:pt x="1390" y="3406"/>
                    <a:pt x="1390" y="3216"/>
                  </a:cubicBezTo>
                  <a:lnTo>
                    <a:pt x="1390" y="327"/>
                  </a:lnTo>
                  <a:cubicBezTo>
                    <a:pt x="1390" y="137"/>
                    <a:pt x="1227"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6"/>
            <p:cNvSpPr/>
            <p:nvPr/>
          </p:nvSpPr>
          <p:spPr>
            <a:xfrm>
              <a:off x="461114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3" y="3543"/>
                  </a:lnTo>
                  <a:cubicBezTo>
                    <a:pt x="1227" y="3543"/>
                    <a:pt x="1390" y="3406"/>
                    <a:pt x="1390" y="3216"/>
                  </a:cubicBezTo>
                  <a:lnTo>
                    <a:pt x="1390" y="327"/>
                  </a:lnTo>
                  <a:cubicBezTo>
                    <a:pt x="1390" y="137"/>
                    <a:pt x="1227" y="0"/>
                    <a:pt x="1063"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6"/>
            <p:cNvSpPr/>
            <p:nvPr/>
          </p:nvSpPr>
          <p:spPr>
            <a:xfrm>
              <a:off x="462347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3" y="3543"/>
                  </a:lnTo>
                  <a:cubicBezTo>
                    <a:pt x="1227" y="3543"/>
                    <a:pt x="1390" y="3406"/>
                    <a:pt x="1390" y="3216"/>
                  </a:cubicBezTo>
                  <a:lnTo>
                    <a:pt x="1390" y="327"/>
                  </a:lnTo>
                  <a:cubicBezTo>
                    <a:pt x="1390" y="137"/>
                    <a:pt x="1227" y="0"/>
                    <a:pt x="1063"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6"/>
            <p:cNvSpPr/>
            <p:nvPr/>
          </p:nvSpPr>
          <p:spPr>
            <a:xfrm>
              <a:off x="4548958" y="504904"/>
              <a:ext cx="41578" cy="7917"/>
            </a:xfrm>
            <a:custGeom>
              <a:avLst/>
              <a:gdLst/>
              <a:ahLst/>
              <a:cxnLst/>
              <a:rect l="l" t="t" r="r" b="b"/>
              <a:pathLst>
                <a:path w="12590" h="2399" extrusionOk="0">
                  <a:moveTo>
                    <a:pt x="0" y="1"/>
                  </a:moveTo>
                  <a:lnTo>
                    <a:pt x="0" y="2398"/>
                  </a:lnTo>
                  <a:lnTo>
                    <a:pt x="12589" y="2398"/>
                  </a:lnTo>
                  <a:lnTo>
                    <a:pt x="1258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6"/>
            <p:cNvSpPr/>
            <p:nvPr/>
          </p:nvSpPr>
          <p:spPr>
            <a:xfrm>
              <a:off x="4548958" y="466115"/>
              <a:ext cx="41578" cy="7917"/>
            </a:xfrm>
            <a:custGeom>
              <a:avLst/>
              <a:gdLst/>
              <a:ahLst/>
              <a:cxnLst/>
              <a:rect l="l" t="t" r="r" b="b"/>
              <a:pathLst>
                <a:path w="12590" h="2399" extrusionOk="0">
                  <a:moveTo>
                    <a:pt x="0" y="1"/>
                  </a:moveTo>
                  <a:lnTo>
                    <a:pt x="0" y="2399"/>
                  </a:lnTo>
                  <a:lnTo>
                    <a:pt x="12589" y="2399"/>
                  </a:lnTo>
                  <a:lnTo>
                    <a:pt x="1258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6"/>
            <p:cNvSpPr/>
            <p:nvPr/>
          </p:nvSpPr>
          <p:spPr>
            <a:xfrm>
              <a:off x="4557417" y="414450"/>
              <a:ext cx="22682" cy="51622"/>
            </a:xfrm>
            <a:custGeom>
              <a:avLst/>
              <a:gdLst/>
              <a:ahLst/>
              <a:cxnLst/>
              <a:rect l="l" t="t" r="r" b="b"/>
              <a:pathLst>
                <a:path w="6868" h="15643" extrusionOk="0">
                  <a:moveTo>
                    <a:pt x="3764" y="0"/>
                  </a:moveTo>
                  <a:cubicBezTo>
                    <a:pt x="3709" y="0"/>
                    <a:pt x="3653" y="10"/>
                    <a:pt x="3597" y="30"/>
                  </a:cubicBezTo>
                  <a:cubicBezTo>
                    <a:pt x="3216" y="166"/>
                    <a:pt x="3352" y="1011"/>
                    <a:pt x="3352" y="1011"/>
                  </a:cubicBezTo>
                  <a:lnTo>
                    <a:pt x="3053" y="1338"/>
                  </a:lnTo>
                  <a:cubicBezTo>
                    <a:pt x="2181" y="2346"/>
                    <a:pt x="2208" y="4444"/>
                    <a:pt x="1990" y="5152"/>
                  </a:cubicBezTo>
                  <a:cubicBezTo>
                    <a:pt x="1772" y="5861"/>
                    <a:pt x="2671" y="6324"/>
                    <a:pt x="2671" y="6324"/>
                  </a:cubicBezTo>
                  <a:lnTo>
                    <a:pt x="2671" y="8340"/>
                  </a:lnTo>
                  <a:lnTo>
                    <a:pt x="1717" y="9893"/>
                  </a:lnTo>
                  <a:lnTo>
                    <a:pt x="1717" y="12591"/>
                  </a:lnTo>
                  <a:cubicBezTo>
                    <a:pt x="1" y="13354"/>
                    <a:pt x="164" y="15643"/>
                    <a:pt x="164" y="15643"/>
                  </a:cubicBezTo>
                  <a:lnTo>
                    <a:pt x="6867" y="15643"/>
                  </a:lnTo>
                  <a:cubicBezTo>
                    <a:pt x="6867" y="15152"/>
                    <a:pt x="6786" y="14662"/>
                    <a:pt x="6622" y="14226"/>
                  </a:cubicBezTo>
                  <a:cubicBezTo>
                    <a:pt x="6350" y="13245"/>
                    <a:pt x="5287" y="12455"/>
                    <a:pt x="5287" y="12455"/>
                  </a:cubicBezTo>
                  <a:lnTo>
                    <a:pt x="5287" y="9676"/>
                  </a:lnTo>
                  <a:lnTo>
                    <a:pt x="4415" y="8204"/>
                  </a:lnTo>
                  <a:lnTo>
                    <a:pt x="4415" y="7523"/>
                  </a:lnTo>
                  <a:cubicBezTo>
                    <a:pt x="4524" y="7196"/>
                    <a:pt x="4606" y="6869"/>
                    <a:pt x="4687" y="6515"/>
                  </a:cubicBezTo>
                  <a:cubicBezTo>
                    <a:pt x="4824" y="5943"/>
                    <a:pt x="5205" y="5507"/>
                    <a:pt x="5287" y="4798"/>
                  </a:cubicBezTo>
                  <a:cubicBezTo>
                    <a:pt x="5369" y="4090"/>
                    <a:pt x="4878" y="3872"/>
                    <a:pt x="4769" y="3054"/>
                  </a:cubicBezTo>
                  <a:cubicBezTo>
                    <a:pt x="4687" y="2482"/>
                    <a:pt x="4442" y="1992"/>
                    <a:pt x="4061" y="1556"/>
                  </a:cubicBezTo>
                  <a:cubicBezTo>
                    <a:pt x="3979" y="1474"/>
                    <a:pt x="4061" y="1310"/>
                    <a:pt x="4224" y="765"/>
                  </a:cubicBezTo>
                  <a:cubicBezTo>
                    <a:pt x="4364" y="323"/>
                    <a:pt x="4086" y="0"/>
                    <a:pt x="37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005" name="Google Shape;3005;p16"/>
          <p:cNvCxnSpPr/>
          <p:nvPr/>
        </p:nvCxnSpPr>
        <p:spPr>
          <a:xfrm>
            <a:off x="723400" y="718225"/>
            <a:ext cx="3420900" cy="0"/>
          </a:xfrm>
          <a:prstGeom prst="straightConnector1">
            <a:avLst/>
          </a:prstGeom>
          <a:noFill/>
          <a:ln w="19050" cap="flat" cmpd="sng">
            <a:solidFill>
              <a:schemeClr val="dk1"/>
            </a:solidFill>
            <a:prstDash val="solid"/>
            <a:round/>
            <a:headEnd type="none" w="med" len="med"/>
            <a:tailEnd type="none" w="med" len="med"/>
          </a:ln>
        </p:spPr>
      </p:cxnSp>
      <p:cxnSp>
        <p:nvCxnSpPr>
          <p:cNvPr id="3006" name="Google Shape;3006;p16"/>
          <p:cNvCxnSpPr/>
          <p:nvPr/>
        </p:nvCxnSpPr>
        <p:spPr>
          <a:xfrm>
            <a:off x="723900" y="4809175"/>
            <a:ext cx="7696200" cy="0"/>
          </a:xfrm>
          <a:prstGeom prst="straightConnector1">
            <a:avLst/>
          </a:prstGeom>
          <a:noFill/>
          <a:ln w="19050" cap="flat" cmpd="sng">
            <a:solidFill>
              <a:srgbClr val="D32B2B"/>
            </a:solidFill>
            <a:prstDash val="solid"/>
            <a:round/>
            <a:headEnd type="none" w="med" len="med"/>
            <a:tailEnd type="none" w="med" len="med"/>
          </a:ln>
        </p:spPr>
      </p:cxnSp>
      <p:cxnSp>
        <p:nvCxnSpPr>
          <p:cNvPr id="3007" name="Google Shape;3007;p16"/>
          <p:cNvCxnSpPr/>
          <p:nvPr/>
        </p:nvCxnSpPr>
        <p:spPr>
          <a:xfrm>
            <a:off x="723900" y="4885375"/>
            <a:ext cx="7696200" cy="0"/>
          </a:xfrm>
          <a:prstGeom prst="straightConnector1">
            <a:avLst/>
          </a:prstGeom>
          <a:noFill/>
          <a:ln w="19050" cap="flat" cmpd="sng">
            <a:solidFill>
              <a:srgbClr val="D32B2B"/>
            </a:solidFill>
            <a:prstDash val="solid"/>
            <a:round/>
            <a:headEnd type="none" w="med" len="med"/>
            <a:tailEnd type="none" w="med" len="med"/>
          </a:ln>
        </p:spPr>
      </p:cxnSp>
      <p:cxnSp>
        <p:nvCxnSpPr>
          <p:cNvPr id="3008" name="Google Shape;3008;p16"/>
          <p:cNvCxnSpPr/>
          <p:nvPr/>
        </p:nvCxnSpPr>
        <p:spPr>
          <a:xfrm>
            <a:off x="723900" y="4961575"/>
            <a:ext cx="7696200" cy="0"/>
          </a:xfrm>
          <a:prstGeom prst="straightConnector1">
            <a:avLst/>
          </a:prstGeom>
          <a:noFill/>
          <a:ln w="19050" cap="flat" cmpd="sng">
            <a:solidFill>
              <a:srgbClr val="D32B2B"/>
            </a:solidFill>
            <a:prstDash val="solid"/>
            <a:round/>
            <a:headEnd type="none" w="med" len="med"/>
            <a:tailEnd type="none" w="med" len="med"/>
          </a:ln>
        </p:spPr>
      </p:cxnSp>
      <p:sp>
        <p:nvSpPr>
          <p:cNvPr id="3009" name="Google Shape;3009;p16"/>
          <p:cNvSpPr txBox="1">
            <a:spLocks noGrp="1"/>
          </p:cNvSpPr>
          <p:nvPr>
            <p:ph type="title" idx="3"/>
          </p:nvPr>
        </p:nvSpPr>
        <p:spPr>
          <a:xfrm>
            <a:off x="908100" y="2462455"/>
            <a:ext cx="2906700" cy="598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Font typeface="Ramaraja"/>
              <a:buNone/>
              <a:defRPr sz="1800">
                <a:latin typeface="Ramaraja"/>
                <a:ea typeface="Ramaraja"/>
                <a:cs typeface="Ramaraja"/>
                <a:sym typeface="Ramaraja"/>
              </a:defRPr>
            </a:lvl2pPr>
            <a:lvl3pPr lvl="2" rtl="0">
              <a:spcBef>
                <a:spcPts val="0"/>
              </a:spcBef>
              <a:spcAft>
                <a:spcPts val="0"/>
              </a:spcAft>
              <a:buSzPts val="1800"/>
              <a:buFont typeface="Ramaraja"/>
              <a:buNone/>
              <a:defRPr sz="1800">
                <a:latin typeface="Ramaraja"/>
                <a:ea typeface="Ramaraja"/>
                <a:cs typeface="Ramaraja"/>
                <a:sym typeface="Ramaraja"/>
              </a:defRPr>
            </a:lvl3pPr>
            <a:lvl4pPr lvl="3" rtl="0">
              <a:spcBef>
                <a:spcPts val="0"/>
              </a:spcBef>
              <a:spcAft>
                <a:spcPts val="0"/>
              </a:spcAft>
              <a:buSzPts val="1800"/>
              <a:buFont typeface="Ramaraja"/>
              <a:buNone/>
              <a:defRPr sz="1800">
                <a:latin typeface="Ramaraja"/>
                <a:ea typeface="Ramaraja"/>
                <a:cs typeface="Ramaraja"/>
                <a:sym typeface="Ramaraja"/>
              </a:defRPr>
            </a:lvl4pPr>
            <a:lvl5pPr lvl="4" rtl="0">
              <a:spcBef>
                <a:spcPts val="0"/>
              </a:spcBef>
              <a:spcAft>
                <a:spcPts val="0"/>
              </a:spcAft>
              <a:buSzPts val="1800"/>
              <a:buFont typeface="Ramaraja"/>
              <a:buNone/>
              <a:defRPr sz="1800">
                <a:latin typeface="Ramaraja"/>
                <a:ea typeface="Ramaraja"/>
                <a:cs typeface="Ramaraja"/>
                <a:sym typeface="Ramaraja"/>
              </a:defRPr>
            </a:lvl5pPr>
            <a:lvl6pPr lvl="5" rtl="0">
              <a:spcBef>
                <a:spcPts val="0"/>
              </a:spcBef>
              <a:spcAft>
                <a:spcPts val="0"/>
              </a:spcAft>
              <a:buSzPts val="1800"/>
              <a:buFont typeface="Ramaraja"/>
              <a:buNone/>
              <a:defRPr sz="1800">
                <a:latin typeface="Ramaraja"/>
                <a:ea typeface="Ramaraja"/>
                <a:cs typeface="Ramaraja"/>
                <a:sym typeface="Ramaraja"/>
              </a:defRPr>
            </a:lvl6pPr>
            <a:lvl7pPr lvl="6" rtl="0">
              <a:spcBef>
                <a:spcPts val="0"/>
              </a:spcBef>
              <a:spcAft>
                <a:spcPts val="0"/>
              </a:spcAft>
              <a:buSzPts val="1800"/>
              <a:buFont typeface="Ramaraja"/>
              <a:buNone/>
              <a:defRPr sz="1800">
                <a:latin typeface="Ramaraja"/>
                <a:ea typeface="Ramaraja"/>
                <a:cs typeface="Ramaraja"/>
                <a:sym typeface="Ramaraja"/>
              </a:defRPr>
            </a:lvl7pPr>
            <a:lvl8pPr lvl="7" rtl="0">
              <a:spcBef>
                <a:spcPts val="0"/>
              </a:spcBef>
              <a:spcAft>
                <a:spcPts val="0"/>
              </a:spcAft>
              <a:buSzPts val="1800"/>
              <a:buFont typeface="Ramaraja"/>
              <a:buNone/>
              <a:defRPr sz="1800">
                <a:latin typeface="Ramaraja"/>
                <a:ea typeface="Ramaraja"/>
                <a:cs typeface="Ramaraja"/>
                <a:sym typeface="Ramaraja"/>
              </a:defRPr>
            </a:lvl8pPr>
            <a:lvl9pPr lvl="8" rtl="0">
              <a:spcBef>
                <a:spcPts val="0"/>
              </a:spcBef>
              <a:spcAft>
                <a:spcPts val="0"/>
              </a:spcAft>
              <a:buSzPts val="1800"/>
              <a:buFont typeface="Ramaraja"/>
              <a:buNone/>
              <a:defRPr sz="1800">
                <a:latin typeface="Ramaraja"/>
                <a:ea typeface="Ramaraja"/>
                <a:cs typeface="Ramaraja"/>
                <a:sym typeface="Ramaraja"/>
              </a:defRPr>
            </a:lvl9pPr>
          </a:lstStyle>
          <a:p>
            <a:endParaRPr/>
          </a:p>
        </p:txBody>
      </p:sp>
      <p:sp>
        <p:nvSpPr>
          <p:cNvPr id="3010" name="Google Shape;3010;p16"/>
          <p:cNvSpPr txBox="1">
            <a:spLocks noGrp="1"/>
          </p:cNvSpPr>
          <p:nvPr>
            <p:ph type="subTitle" idx="4"/>
          </p:nvPr>
        </p:nvSpPr>
        <p:spPr>
          <a:xfrm>
            <a:off x="917914" y="2784882"/>
            <a:ext cx="3396000" cy="685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011" name="Google Shape;3011;p16"/>
          <p:cNvSpPr txBox="1">
            <a:spLocks noGrp="1"/>
          </p:cNvSpPr>
          <p:nvPr>
            <p:ph type="title" idx="5"/>
          </p:nvPr>
        </p:nvSpPr>
        <p:spPr>
          <a:xfrm>
            <a:off x="908100" y="3510023"/>
            <a:ext cx="2906700" cy="598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Font typeface="Ramaraja"/>
              <a:buNone/>
              <a:defRPr sz="1800">
                <a:latin typeface="Ramaraja"/>
                <a:ea typeface="Ramaraja"/>
                <a:cs typeface="Ramaraja"/>
                <a:sym typeface="Ramaraja"/>
              </a:defRPr>
            </a:lvl2pPr>
            <a:lvl3pPr lvl="2" rtl="0">
              <a:spcBef>
                <a:spcPts val="0"/>
              </a:spcBef>
              <a:spcAft>
                <a:spcPts val="0"/>
              </a:spcAft>
              <a:buSzPts val="1800"/>
              <a:buFont typeface="Ramaraja"/>
              <a:buNone/>
              <a:defRPr sz="1800">
                <a:latin typeface="Ramaraja"/>
                <a:ea typeface="Ramaraja"/>
                <a:cs typeface="Ramaraja"/>
                <a:sym typeface="Ramaraja"/>
              </a:defRPr>
            </a:lvl3pPr>
            <a:lvl4pPr lvl="3" rtl="0">
              <a:spcBef>
                <a:spcPts val="0"/>
              </a:spcBef>
              <a:spcAft>
                <a:spcPts val="0"/>
              </a:spcAft>
              <a:buSzPts val="1800"/>
              <a:buFont typeface="Ramaraja"/>
              <a:buNone/>
              <a:defRPr sz="1800">
                <a:latin typeface="Ramaraja"/>
                <a:ea typeface="Ramaraja"/>
                <a:cs typeface="Ramaraja"/>
                <a:sym typeface="Ramaraja"/>
              </a:defRPr>
            </a:lvl4pPr>
            <a:lvl5pPr lvl="4" rtl="0">
              <a:spcBef>
                <a:spcPts val="0"/>
              </a:spcBef>
              <a:spcAft>
                <a:spcPts val="0"/>
              </a:spcAft>
              <a:buSzPts val="1800"/>
              <a:buFont typeface="Ramaraja"/>
              <a:buNone/>
              <a:defRPr sz="1800">
                <a:latin typeface="Ramaraja"/>
                <a:ea typeface="Ramaraja"/>
                <a:cs typeface="Ramaraja"/>
                <a:sym typeface="Ramaraja"/>
              </a:defRPr>
            </a:lvl5pPr>
            <a:lvl6pPr lvl="5" rtl="0">
              <a:spcBef>
                <a:spcPts val="0"/>
              </a:spcBef>
              <a:spcAft>
                <a:spcPts val="0"/>
              </a:spcAft>
              <a:buSzPts val="1800"/>
              <a:buFont typeface="Ramaraja"/>
              <a:buNone/>
              <a:defRPr sz="1800">
                <a:latin typeface="Ramaraja"/>
                <a:ea typeface="Ramaraja"/>
                <a:cs typeface="Ramaraja"/>
                <a:sym typeface="Ramaraja"/>
              </a:defRPr>
            </a:lvl6pPr>
            <a:lvl7pPr lvl="6" rtl="0">
              <a:spcBef>
                <a:spcPts val="0"/>
              </a:spcBef>
              <a:spcAft>
                <a:spcPts val="0"/>
              </a:spcAft>
              <a:buSzPts val="1800"/>
              <a:buFont typeface="Ramaraja"/>
              <a:buNone/>
              <a:defRPr sz="1800">
                <a:latin typeface="Ramaraja"/>
                <a:ea typeface="Ramaraja"/>
                <a:cs typeface="Ramaraja"/>
                <a:sym typeface="Ramaraja"/>
              </a:defRPr>
            </a:lvl7pPr>
            <a:lvl8pPr lvl="7" rtl="0">
              <a:spcBef>
                <a:spcPts val="0"/>
              </a:spcBef>
              <a:spcAft>
                <a:spcPts val="0"/>
              </a:spcAft>
              <a:buSzPts val="1800"/>
              <a:buFont typeface="Ramaraja"/>
              <a:buNone/>
              <a:defRPr sz="1800">
                <a:latin typeface="Ramaraja"/>
                <a:ea typeface="Ramaraja"/>
                <a:cs typeface="Ramaraja"/>
                <a:sym typeface="Ramaraja"/>
              </a:defRPr>
            </a:lvl8pPr>
            <a:lvl9pPr lvl="8" rtl="0">
              <a:spcBef>
                <a:spcPts val="0"/>
              </a:spcBef>
              <a:spcAft>
                <a:spcPts val="0"/>
              </a:spcAft>
              <a:buSzPts val="1800"/>
              <a:buFont typeface="Ramaraja"/>
              <a:buNone/>
              <a:defRPr sz="1800">
                <a:latin typeface="Ramaraja"/>
                <a:ea typeface="Ramaraja"/>
                <a:cs typeface="Ramaraja"/>
                <a:sym typeface="Ramaraja"/>
              </a:defRPr>
            </a:lvl9pPr>
          </a:lstStyle>
          <a:p>
            <a:endParaRPr/>
          </a:p>
        </p:txBody>
      </p:sp>
      <p:sp>
        <p:nvSpPr>
          <p:cNvPr id="3012" name="Google Shape;3012;p16"/>
          <p:cNvSpPr txBox="1">
            <a:spLocks noGrp="1"/>
          </p:cNvSpPr>
          <p:nvPr>
            <p:ph type="subTitle" idx="6"/>
          </p:nvPr>
        </p:nvSpPr>
        <p:spPr>
          <a:xfrm>
            <a:off x="917914" y="3832449"/>
            <a:ext cx="3396000" cy="685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p:cSld name="CUSTOM_1_1_1">
    <p:spTree>
      <p:nvGrpSpPr>
        <p:cNvPr id="1" name="Shape 3013"/>
        <p:cNvGrpSpPr/>
        <p:nvPr/>
      </p:nvGrpSpPr>
      <p:grpSpPr>
        <a:xfrm>
          <a:off x="0" y="0"/>
          <a:ext cx="0" cy="0"/>
          <a:chOff x="0" y="0"/>
          <a:chExt cx="0" cy="0"/>
        </a:xfrm>
      </p:grpSpPr>
      <p:sp>
        <p:nvSpPr>
          <p:cNvPr id="3014" name="Google Shape;3014;p17"/>
          <p:cNvSpPr txBox="1">
            <a:spLocks noGrp="1"/>
          </p:cNvSpPr>
          <p:nvPr>
            <p:ph type="title"/>
          </p:nvPr>
        </p:nvSpPr>
        <p:spPr>
          <a:xfrm>
            <a:off x="723900" y="1414875"/>
            <a:ext cx="2906700" cy="598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Font typeface="Ramaraja"/>
              <a:buNone/>
              <a:defRPr sz="1800">
                <a:latin typeface="Ramaraja"/>
                <a:ea typeface="Ramaraja"/>
                <a:cs typeface="Ramaraja"/>
                <a:sym typeface="Ramaraja"/>
              </a:defRPr>
            </a:lvl2pPr>
            <a:lvl3pPr lvl="2" rtl="0">
              <a:spcBef>
                <a:spcPts val="0"/>
              </a:spcBef>
              <a:spcAft>
                <a:spcPts val="0"/>
              </a:spcAft>
              <a:buSzPts val="1800"/>
              <a:buFont typeface="Ramaraja"/>
              <a:buNone/>
              <a:defRPr sz="1800">
                <a:latin typeface="Ramaraja"/>
                <a:ea typeface="Ramaraja"/>
                <a:cs typeface="Ramaraja"/>
                <a:sym typeface="Ramaraja"/>
              </a:defRPr>
            </a:lvl3pPr>
            <a:lvl4pPr lvl="3" rtl="0">
              <a:spcBef>
                <a:spcPts val="0"/>
              </a:spcBef>
              <a:spcAft>
                <a:spcPts val="0"/>
              </a:spcAft>
              <a:buSzPts val="1800"/>
              <a:buFont typeface="Ramaraja"/>
              <a:buNone/>
              <a:defRPr sz="1800">
                <a:latin typeface="Ramaraja"/>
                <a:ea typeface="Ramaraja"/>
                <a:cs typeface="Ramaraja"/>
                <a:sym typeface="Ramaraja"/>
              </a:defRPr>
            </a:lvl4pPr>
            <a:lvl5pPr lvl="4" rtl="0">
              <a:spcBef>
                <a:spcPts val="0"/>
              </a:spcBef>
              <a:spcAft>
                <a:spcPts val="0"/>
              </a:spcAft>
              <a:buSzPts val="1800"/>
              <a:buFont typeface="Ramaraja"/>
              <a:buNone/>
              <a:defRPr sz="1800">
                <a:latin typeface="Ramaraja"/>
                <a:ea typeface="Ramaraja"/>
                <a:cs typeface="Ramaraja"/>
                <a:sym typeface="Ramaraja"/>
              </a:defRPr>
            </a:lvl5pPr>
            <a:lvl6pPr lvl="5" rtl="0">
              <a:spcBef>
                <a:spcPts val="0"/>
              </a:spcBef>
              <a:spcAft>
                <a:spcPts val="0"/>
              </a:spcAft>
              <a:buSzPts val="1800"/>
              <a:buFont typeface="Ramaraja"/>
              <a:buNone/>
              <a:defRPr sz="1800">
                <a:latin typeface="Ramaraja"/>
                <a:ea typeface="Ramaraja"/>
                <a:cs typeface="Ramaraja"/>
                <a:sym typeface="Ramaraja"/>
              </a:defRPr>
            </a:lvl6pPr>
            <a:lvl7pPr lvl="6" rtl="0">
              <a:spcBef>
                <a:spcPts val="0"/>
              </a:spcBef>
              <a:spcAft>
                <a:spcPts val="0"/>
              </a:spcAft>
              <a:buSzPts val="1800"/>
              <a:buFont typeface="Ramaraja"/>
              <a:buNone/>
              <a:defRPr sz="1800">
                <a:latin typeface="Ramaraja"/>
                <a:ea typeface="Ramaraja"/>
                <a:cs typeface="Ramaraja"/>
                <a:sym typeface="Ramaraja"/>
              </a:defRPr>
            </a:lvl7pPr>
            <a:lvl8pPr lvl="7" rtl="0">
              <a:spcBef>
                <a:spcPts val="0"/>
              </a:spcBef>
              <a:spcAft>
                <a:spcPts val="0"/>
              </a:spcAft>
              <a:buSzPts val="1800"/>
              <a:buFont typeface="Ramaraja"/>
              <a:buNone/>
              <a:defRPr sz="1800">
                <a:latin typeface="Ramaraja"/>
                <a:ea typeface="Ramaraja"/>
                <a:cs typeface="Ramaraja"/>
                <a:sym typeface="Ramaraja"/>
              </a:defRPr>
            </a:lvl8pPr>
            <a:lvl9pPr lvl="8" rtl="0">
              <a:spcBef>
                <a:spcPts val="0"/>
              </a:spcBef>
              <a:spcAft>
                <a:spcPts val="0"/>
              </a:spcAft>
              <a:buSzPts val="1800"/>
              <a:buFont typeface="Ramaraja"/>
              <a:buNone/>
              <a:defRPr sz="1800">
                <a:latin typeface="Ramaraja"/>
                <a:ea typeface="Ramaraja"/>
                <a:cs typeface="Ramaraja"/>
                <a:sym typeface="Ramaraja"/>
              </a:defRPr>
            </a:lvl9pPr>
          </a:lstStyle>
          <a:p>
            <a:endParaRPr/>
          </a:p>
        </p:txBody>
      </p:sp>
      <p:sp>
        <p:nvSpPr>
          <p:cNvPr id="3015" name="Google Shape;3015;p17"/>
          <p:cNvSpPr txBox="1">
            <a:spLocks noGrp="1"/>
          </p:cNvSpPr>
          <p:nvPr>
            <p:ph type="subTitle" idx="1"/>
          </p:nvPr>
        </p:nvSpPr>
        <p:spPr>
          <a:xfrm>
            <a:off x="723900" y="1737300"/>
            <a:ext cx="2799000" cy="685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016" name="Google Shape;3016;p17"/>
          <p:cNvSpPr txBox="1">
            <a:spLocks noGrp="1"/>
          </p:cNvSpPr>
          <p:nvPr>
            <p:ph type="title" idx="2"/>
          </p:nvPr>
        </p:nvSpPr>
        <p:spPr>
          <a:xfrm>
            <a:off x="723900" y="718213"/>
            <a:ext cx="7696200" cy="54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017" name="Google Shape;3017;p17"/>
          <p:cNvCxnSpPr/>
          <p:nvPr/>
        </p:nvCxnSpPr>
        <p:spPr>
          <a:xfrm>
            <a:off x="4999700" y="718225"/>
            <a:ext cx="3420900" cy="0"/>
          </a:xfrm>
          <a:prstGeom prst="straightConnector1">
            <a:avLst/>
          </a:prstGeom>
          <a:noFill/>
          <a:ln w="19050" cap="flat" cmpd="sng">
            <a:solidFill>
              <a:schemeClr val="dk1"/>
            </a:solidFill>
            <a:prstDash val="solid"/>
            <a:round/>
            <a:headEnd type="none" w="med" len="med"/>
            <a:tailEnd type="none" w="med" len="med"/>
          </a:ln>
        </p:spPr>
      </p:cxnSp>
      <p:grpSp>
        <p:nvGrpSpPr>
          <p:cNvPr id="3018" name="Google Shape;3018;p17"/>
          <p:cNvGrpSpPr/>
          <p:nvPr/>
        </p:nvGrpSpPr>
        <p:grpSpPr>
          <a:xfrm>
            <a:off x="4287775" y="391500"/>
            <a:ext cx="568441" cy="374362"/>
            <a:chOff x="4287775" y="414450"/>
            <a:chExt cx="568441" cy="374362"/>
          </a:xfrm>
        </p:grpSpPr>
        <p:sp>
          <p:nvSpPr>
            <p:cNvPr id="3019" name="Google Shape;3019;p17"/>
            <p:cNvSpPr/>
            <p:nvPr/>
          </p:nvSpPr>
          <p:spPr>
            <a:xfrm>
              <a:off x="4555528" y="474035"/>
              <a:ext cx="27810" cy="30845"/>
            </a:xfrm>
            <a:custGeom>
              <a:avLst/>
              <a:gdLst/>
              <a:ahLst/>
              <a:cxnLst/>
              <a:rect l="l" t="t" r="r" b="b"/>
              <a:pathLst>
                <a:path w="8421" h="9347" extrusionOk="0">
                  <a:moveTo>
                    <a:pt x="1" y="1"/>
                  </a:moveTo>
                  <a:lnTo>
                    <a:pt x="1" y="9347"/>
                  </a:lnTo>
                  <a:lnTo>
                    <a:pt x="8420" y="9347"/>
                  </a:lnTo>
                  <a:lnTo>
                    <a:pt x="842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7"/>
            <p:cNvSpPr/>
            <p:nvPr/>
          </p:nvSpPr>
          <p:spPr>
            <a:xfrm>
              <a:off x="4287775" y="703801"/>
              <a:ext cx="53454" cy="84167"/>
            </a:xfrm>
            <a:custGeom>
              <a:avLst/>
              <a:gdLst/>
              <a:ahLst/>
              <a:cxnLst/>
              <a:rect l="l" t="t" r="r" b="b"/>
              <a:pathLst>
                <a:path w="16186" h="25505" extrusionOk="0">
                  <a:moveTo>
                    <a:pt x="1" y="0"/>
                  </a:moveTo>
                  <a:lnTo>
                    <a:pt x="1" y="25504"/>
                  </a:lnTo>
                  <a:lnTo>
                    <a:pt x="16186" y="25504"/>
                  </a:lnTo>
                  <a:lnTo>
                    <a:pt x="1618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7"/>
            <p:cNvSpPr/>
            <p:nvPr/>
          </p:nvSpPr>
          <p:spPr>
            <a:xfrm>
              <a:off x="4295246" y="709562"/>
              <a:ext cx="5043" cy="45230"/>
            </a:xfrm>
            <a:custGeom>
              <a:avLst/>
              <a:gdLst/>
              <a:ahLst/>
              <a:cxnLst/>
              <a:rect l="l" t="t" r="r" b="b"/>
              <a:pathLst>
                <a:path w="1527" h="13706" extrusionOk="0">
                  <a:moveTo>
                    <a:pt x="0" y="0"/>
                  </a:moveTo>
                  <a:lnTo>
                    <a:pt x="0" y="13706"/>
                  </a:lnTo>
                  <a:lnTo>
                    <a:pt x="1526" y="13706"/>
                  </a:lnTo>
                  <a:lnTo>
                    <a:pt x="152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7"/>
            <p:cNvSpPr/>
            <p:nvPr/>
          </p:nvSpPr>
          <p:spPr>
            <a:xfrm>
              <a:off x="4312346" y="709562"/>
              <a:ext cx="5043" cy="45230"/>
            </a:xfrm>
            <a:custGeom>
              <a:avLst/>
              <a:gdLst/>
              <a:ahLst/>
              <a:cxnLst/>
              <a:rect l="l" t="t" r="r" b="b"/>
              <a:pathLst>
                <a:path w="1527" h="13706" extrusionOk="0">
                  <a:moveTo>
                    <a:pt x="0" y="0"/>
                  </a:moveTo>
                  <a:lnTo>
                    <a:pt x="0" y="13706"/>
                  </a:lnTo>
                  <a:lnTo>
                    <a:pt x="1526" y="13706"/>
                  </a:lnTo>
                  <a:lnTo>
                    <a:pt x="152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7"/>
            <p:cNvSpPr/>
            <p:nvPr/>
          </p:nvSpPr>
          <p:spPr>
            <a:xfrm>
              <a:off x="4291735" y="709562"/>
              <a:ext cx="12061" cy="2881"/>
            </a:xfrm>
            <a:custGeom>
              <a:avLst/>
              <a:gdLst/>
              <a:ahLst/>
              <a:cxnLst/>
              <a:rect l="l" t="t" r="r" b="b"/>
              <a:pathLst>
                <a:path w="3652" h="873" extrusionOk="0">
                  <a:moveTo>
                    <a:pt x="1" y="0"/>
                  </a:moveTo>
                  <a:lnTo>
                    <a:pt x="1" y="463"/>
                  </a:lnTo>
                  <a:cubicBezTo>
                    <a:pt x="1" y="681"/>
                    <a:pt x="164" y="872"/>
                    <a:pt x="409" y="872"/>
                  </a:cubicBezTo>
                  <a:lnTo>
                    <a:pt x="3243" y="872"/>
                  </a:lnTo>
                  <a:cubicBezTo>
                    <a:pt x="3488" y="872"/>
                    <a:pt x="3652" y="681"/>
                    <a:pt x="3652" y="463"/>
                  </a:cubicBezTo>
                  <a:lnTo>
                    <a:pt x="365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7"/>
            <p:cNvSpPr/>
            <p:nvPr/>
          </p:nvSpPr>
          <p:spPr>
            <a:xfrm>
              <a:off x="4308835" y="709562"/>
              <a:ext cx="12061" cy="2881"/>
            </a:xfrm>
            <a:custGeom>
              <a:avLst/>
              <a:gdLst/>
              <a:ahLst/>
              <a:cxnLst/>
              <a:rect l="l" t="t" r="r" b="b"/>
              <a:pathLst>
                <a:path w="3652" h="873" extrusionOk="0">
                  <a:moveTo>
                    <a:pt x="1" y="0"/>
                  </a:moveTo>
                  <a:lnTo>
                    <a:pt x="1" y="463"/>
                  </a:lnTo>
                  <a:cubicBezTo>
                    <a:pt x="1" y="681"/>
                    <a:pt x="164" y="872"/>
                    <a:pt x="409" y="872"/>
                  </a:cubicBezTo>
                  <a:lnTo>
                    <a:pt x="3270" y="872"/>
                  </a:lnTo>
                  <a:cubicBezTo>
                    <a:pt x="3488" y="872"/>
                    <a:pt x="3652" y="681"/>
                    <a:pt x="3652" y="463"/>
                  </a:cubicBezTo>
                  <a:lnTo>
                    <a:pt x="365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7"/>
            <p:cNvSpPr/>
            <p:nvPr/>
          </p:nvSpPr>
          <p:spPr>
            <a:xfrm>
              <a:off x="4329357" y="709562"/>
              <a:ext cx="4950" cy="45230"/>
            </a:xfrm>
            <a:custGeom>
              <a:avLst/>
              <a:gdLst/>
              <a:ahLst/>
              <a:cxnLst/>
              <a:rect l="l" t="t" r="r" b="b"/>
              <a:pathLst>
                <a:path w="1499" h="13706" extrusionOk="0">
                  <a:moveTo>
                    <a:pt x="0" y="0"/>
                  </a:moveTo>
                  <a:lnTo>
                    <a:pt x="0" y="13706"/>
                  </a:lnTo>
                  <a:lnTo>
                    <a:pt x="1499" y="13706"/>
                  </a:lnTo>
                  <a:lnTo>
                    <a:pt x="14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7"/>
            <p:cNvSpPr/>
            <p:nvPr/>
          </p:nvSpPr>
          <p:spPr>
            <a:xfrm>
              <a:off x="4325756" y="709562"/>
              <a:ext cx="12150" cy="2881"/>
            </a:xfrm>
            <a:custGeom>
              <a:avLst/>
              <a:gdLst/>
              <a:ahLst/>
              <a:cxnLst/>
              <a:rect l="l" t="t" r="r" b="b"/>
              <a:pathLst>
                <a:path w="3679" h="873" extrusionOk="0">
                  <a:moveTo>
                    <a:pt x="0" y="0"/>
                  </a:moveTo>
                  <a:lnTo>
                    <a:pt x="0" y="463"/>
                  </a:lnTo>
                  <a:cubicBezTo>
                    <a:pt x="0" y="681"/>
                    <a:pt x="191" y="872"/>
                    <a:pt x="409" y="872"/>
                  </a:cubicBezTo>
                  <a:lnTo>
                    <a:pt x="3270" y="872"/>
                  </a:lnTo>
                  <a:cubicBezTo>
                    <a:pt x="3488" y="872"/>
                    <a:pt x="3679" y="681"/>
                    <a:pt x="3679" y="463"/>
                  </a:cubicBezTo>
                  <a:lnTo>
                    <a:pt x="367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7"/>
            <p:cNvSpPr/>
            <p:nvPr/>
          </p:nvSpPr>
          <p:spPr>
            <a:xfrm>
              <a:off x="4295246" y="754828"/>
              <a:ext cx="5043" cy="33185"/>
            </a:xfrm>
            <a:custGeom>
              <a:avLst/>
              <a:gdLst/>
              <a:ahLst/>
              <a:cxnLst/>
              <a:rect l="l" t="t" r="r" b="b"/>
              <a:pathLst>
                <a:path w="1527" h="10056" extrusionOk="0">
                  <a:moveTo>
                    <a:pt x="0" y="1"/>
                  </a:moveTo>
                  <a:lnTo>
                    <a:pt x="0" y="10055"/>
                  </a:lnTo>
                  <a:lnTo>
                    <a:pt x="1526" y="10055"/>
                  </a:lnTo>
                  <a:lnTo>
                    <a:pt x="15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7"/>
            <p:cNvSpPr/>
            <p:nvPr/>
          </p:nvSpPr>
          <p:spPr>
            <a:xfrm>
              <a:off x="4312346" y="754828"/>
              <a:ext cx="5043" cy="33185"/>
            </a:xfrm>
            <a:custGeom>
              <a:avLst/>
              <a:gdLst/>
              <a:ahLst/>
              <a:cxnLst/>
              <a:rect l="l" t="t" r="r" b="b"/>
              <a:pathLst>
                <a:path w="1527" h="10056" extrusionOk="0">
                  <a:moveTo>
                    <a:pt x="0" y="1"/>
                  </a:moveTo>
                  <a:lnTo>
                    <a:pt x="0" y="10055"/>
                  </a:lnTo>
                  <a:lnTo>
                    <a:pt x="1526" y="10055"/>
                  </a:lnTo>
                  <a:lnTo>
                    <a:pt x="15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7"/>
            <p:cNvSpPr/>
            <p:nvPr/>
          </p:nvSpPr>
          <p:spPr>
            <a:xfrm>
              <a:off x="4291735" y="754828"/>
              <a:ext cx="12061" cy="2881"/>
            </a:xfrm>
            <a:custGeom>
              <a:avLst/>
              <a:gdLst/>
              <a:ahLst/>
              <a:cxnLst/>
              <a:rect l="l" t="t" r="r" b="b"/>
              <a:pathLst>
                <a:path w="3652" h="873" extrusionOk="0">
                  <a:moveTo>
                    <a:pt x="1" y="1"/>
                  </a:moveTo>
                  <a:lnTo>
                    <a:pt x="1" y="464"/>
                  </a:lnTo>
                  <a:cubicBezTo>
                    <a:pt x="1" y="682"/>
                    <a:pt x="164" y="873"/>
                    <a:pt x="409" y="873"/>
                  </a:cubicBezTo>
                  <a:lnTo>
                    <a:pt x="3243" y="873"/>
                  </a:lnTo>
                  <a:cubicBezTo>
                    <a:pt x="3488" y="873"/>
                    <a:pt x="3652" y="682"/>
                    <a:pt x="3652" y="464"/>
                  </a:cubicBezTo>
                  <a:lnTo>
                    <a:pt x="365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7"/>
            <p:cNvSpPr/>
            <p:nvPr/>
          </p:nvSpPr>
          <p:spPr>
            <a:xfrm>
              <a:off x="4308835" y="754828"/>
              <a:ext cx="12061" cy="2881"/>
            </a:xfrm>
            <a:custGeom>
              <a:avLst/>
              <a:gdLst/>
              <a:ahLst/>
              <a:cxnLst/>
              <a:rect l="l" t="t" r="r" b="b"/>
              <a:pathLst>
                <a:path w="3652" h="873" extrusionOk="0">
                  <a:moveTo>
                    <a:pt x="1" y="1"/>
                  </a:moveTo>
                  <a:lnTo>
                    <a:pt x="1" y="464"/>
                  </a:lnTo>
                  <a:cubicBezTo>
                    <a:pt x="1" y="682"/>
                    <a:pt x="164" y="873"/>
                    <a:pt x="409" y="873"/>
                  </a:cubicBezTo>
                  <a:lnTo>
                    <a:pt x="3270" y="873"/>
                  </a:lnTo>
                  <a:cubicBezTo>
                    <a:pt x="3488" y="873"/>
                    <a:pt x="3652" y="682"/>
                    <a:pt x="3652" y="464"/>
                  </a:cubicBezTo>
                  <a:lnTo>
                    <a:pt x="365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7"/>
            <p:cNvSpPr/>
            <p:nvPr/>
          </p:nvSpPr>
          <p:spPr>
            <a:xfrm>
              <a:off x="4329357" y="754828"/>
              <a:ext cx="4950" cy="33185"/>
            </a:xfrm>
            <a:custGeom>
              <a:avLst/>
              <a:gdLst/>
              <a:ahLst/>
              <a:cxnLst/>
              <a:rect l="l" t="t" r="r" b="b"/>
              <a:pathLst>
                <a:path w="1499" h="10056" extrusionOk="0">
                  <a:moveTo>
                    <a:pt x="0" y="1"/>
                  </a:moveTo>
                  <a:lnTo>
                    <a:pt x="0" y="10055"/>
                  </a:lnTo>
                  <a:lnTo>
                    <a:pt x="1499" y="10055"/>
                  </a:lnTo>
                  <a:lnTo>
                    <a:pt x="14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7"/>
            <p:cNvSpPr/>
            <p:nvPr/>
          </p:nvSpPr>
          <p:spPr>
            <a:xfrm>
              <a:off x="4325756" y="754828"/>
              <a:ext cx="12150" cy="2881"/>
            </a:xfrm>
            <a:custGeom>
              <a:avLst/>
              <a:gdLst/>
              <a:ahLst/>
              <a:cxnLst/>
              <a:rect l="l" t="t" r="r" b="b"/>
              <a:pathLst>
                <a:path w="3679" h="873" extrusionOk="0">
                  <a:moveTo>
                    <a:pt x="0" y="1"/>
                  </a:moveTo>
                  <a:lnTo>
                    <a:pt x="0" y="464"/>
                  </a:lnTo>
                  <a:cubicBezTo>
                    <a:pt x="0" y="682"/>
                    <a:pt x="191" y="873"/>
                    <a:pt x="409" y="873"/>
                  </a:cubicBezTo>
                  <a:lnTo>
                    <a:pt x="3270" y="873"/>
                  </a:lnTo>
                  <a:cubicBezTo>
                    <a:pt x="3488" y="873"/>
                    <a:pt x="3679" y="682"/>
                    <a:pt x="3679" y="464"/>
                  </a:cubicBezTo>
                  <a:lnTo>
                    <a:pt x="367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7"/>
            <p:cNvSpPr/>
            <p:nvPr/>
          </p:nvSpPr>
          <p:spPr>
            <a:xfrm>
              <a:off x="4287775" y="706321"/>
              <a:ext cx="53454" cy="3241"/>
            </a:xfrm>
            <a:custGeom>
              <a:avLst/>
              <a:gdLst/>
              <a:ahLst/>
              <a:cxnLst/>
              <a:rect l="l" t="t" r="r" b="b"/>
              <a:pathLst>
                <a:path w="16186" h="982" extrusionOk="0">
                  <a:moveTo>
                    <a:pt x="1" y="0"/>
                  </a:moveTo>
                  <a:lnTo>
                    <a:pt x="1" y="981"/>
                  </a:lnTo>
                  <a:lnTo>
                    <a:pt x="16186" y="981"/>
                  </a:lnTo>
                  <a:lnTo>
                    <a:pt x="1618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7"/>
            <p:cNvSpPr/>
            <p:nvPr/>
          </p:nvSpPr>
          <p:spPr>
            <a:xfrm>
              <a:off x="4287775" y="751948"/>
              <a:ext cx="53454" cy="3241"/>
            </a:xfrm>
            <a:custGeom>
              <a:avLst/>
              <a:gdLst/>
              <a:ahLst/>
              <a:cxnLst/>
              <a:rect l="l" t="t" r="r" b="b"/>
              <a:pathLst>
                <a:path w="16186" h="982" extrusionOk="0">
                  <a:moveTo>
                    <a:pt x="1" y="1"/>
                  </a:moveTo>
                  <a:lnTo>
                    <a:pt x="1" y="982"/>
                  </a:lnTo>
                  <a:lnTo>
                    <a:pt x="16186" y="982"/>
                  </a:lnTo>
                  <a:lnTo>
                    <a:pt x="1618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7"/>
            <p:cNvSpPr/>
            <p:nvPr/>
          </p:nvSpPr>
          <p:spPr>
            <a:xfrm>
              <a:off x="4302807" y="717300"/>
              <a:ext cx="7652" cy="29677"/>
            </a:xfrm>
            <a:custGeom>
              <a:avLst/>
              <a:gdLst/>
              <a:ahLst/>
              <a:cxnLst/>
              <a:rect l="l" t="t" r="r" b="b"/>
              <a:pathLst>
                <a:path w="2317" h="8993" extrusionOk="0">
                  <a:moveTo>
                    <a:pt x="545" y="0"/>
                  </a:moveTo>
                  <a:cubicBezTo>
                    <a:pt x="245" y="0"/>
                    <a:pt x="0" y="246"/>
                    <a:pt x="0" y="545"/>
                  </a:cubicBezTo>
                  <a:lnTo>
                    <a:pt x="0" y="8992"/>
                  </a:lnTo>
                  <a:lnTo>
                    <a:pt x="2316" y="8992"/>
                  </a:lnTo>
                  <a:lnTo>
                    <a:pt x="2316" y="545"/>
                  </a:lnTo>
                  <a:cubicBezTo>
                    <a:pt x="2316" y="246"/>
                    <a:pt x="2071" y="0"/>
                    <a:pt x="1771"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7"/>
            <p:cNvSpPr/>
            <p:nvPr/>
          </p:nvSpPr>
          <p:spPr>
            <a:xfrm>
              <a:off x="4319187" y="717300"/>
              <a:ext cx="7652" cy="29677"/>
            </a:xfrm>
            <a:custGeom>
              <a:avLst/>
              <a:gdLst/>
              <a:ahLst/>
              <a:cxnLst/>
              <a:rect l="l" t="t" r="r" b="b"/>
              <a:pathLst>
                <a:path w="2317" h="8993" extrusionOk="0">
                  <a:moveTo>
                    <a:pt x="545" y="0"/>
                  </a:moveTo>
                  <a:cubicBezTo>
                    <a:pt x="245" y="0"/>
                    <a:pt x="0" y="246"/>
                    <a:pt x="27" y="545"/>
                  </a:cubicBezTo>
                  <a:lnTo>
                    <a:pt x="27" y="8992"/>
                  </a:lnTo>
                  <a:lnTo>
                    <a:pt x="2316" y="8992"/>
                  </a:lnTo>
                  <a:lnTo>
                    <a:pt x="2316" y="545"/>
                  </a:lnTo>
                  <a:cubicBezTo>
                    <a:pt x="2316" y="246"/>
                    <a:pt x="2071" y="0"/>
                    <a:pt x="1771"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7"/>
            <p:cNvSpPr/>
            <p:nvPr/>
          </p:nvSpPr>
          <p:spPr>
            <a:xfrm>
              <a:off x="4302807" y="759780"/>
              <a:ext cx="7652" cy="28238"/>
            </a:xfrm>
            <a:custGeom>
              <a:avLst/>
              <a:gdLst/>
              <a:ahLst/>
              <a:cxnLst/>
              <a:rect l="l" t="t" r="r" b="b"/>
              <a:pathLst>
                <a:path w="2317" h="8557" extrusionOk="0">
                  <a:moveTo>
                    <a:pt x="545" y="0"/>
                  </a:moveTo>
                  <a:cubicBezTo>
                    <a:pt x="245" y="0"/>
                    <a:pt x="0" y="246"/>
                    <a:pt x="0" y="545"/>
                  </a:cubicBezTo>
                  <a:lnTo>
                    <a:pt x="0" y="8556"/>
                  </a:lnTo>
                  <a:lnTo>
                    <a:pt x="2316" y="8556"/>
                  </a:lnTo>
                  <a:lnTo>
                    <a:pt x="2316" y="545"/>
                  </a:lnTo>
                  <a:cubicBezTo>
                    <a:pt x="2316" y="246"/>
                    <a:pt x="2071" y="0"/>
                    <a:pt x="1771"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7"/>
            <p:cNvSpPr/>
            <p:nvPr/>
          </p:nvSpPr>
          <p:spPr>
            <a:xfrm>
              <a:off x="4319187" y="759780"/>
              <a:ext cx="7652" cy="28238"/>
            </a:xfrm>
            <a:custGeom>
              <a:avLst/>
              <a:gdLst/>
              <a:ahLst/>
              <a:cxnLst/>
              <a:rect l="l" t="t" r="r" b="b"/>
              <a:pathLst>
                <a:path w="2317" h="8557" extrusionOk="0">
                  <a:moveTo>
                    <a:pt x="545" y="0"/>
                  </a:moveTo>
                  <a:cubicBezTo>
                    <a:pt x="245" y="0"/>
                    <a:pt x="0" y="246"/>
                    <a:pt x="27" y="545"/>
                  </a:cubicBezTo>
                  <a:lnTo>
                    <a:pt x="27" y="8556"/>
                  </a:lnTo>
                  <a:lnTo>
                    <a:pt x="2316" y="8556"/>
                  </a:lnTo>
                  <a:lnTo>
                    <a:pt x="2316" y="545"/>
                  </a:lnTo>
                  <a:cubicBezTo>
                    <a:pt x="2316" y="246"/>
                    <a:pt x="2071" y="0"/>
                    <a:pt x="1771"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7"/>
            <p:cNvSpPr/>
            <p:nvPr/>
          </p:nvSpPr>
          <p:spPr>
            <a:xfrm>
              <a:off x="4341234" y="699210"/>
              <a:ext cx="103490" cy="88753"/>
            </a:xfrm>
            <a:custGeom>
              <a:avLst/>
              <a:gdLst/>
              <a:ahLst/>
              <a:cxnLst/>
              <a:rect l="l" t="t" r="r" b="b"/>
              <a:pathLst>
                <a:path w="31337" h="26895" extrusionOk="0">
                  <a:moveTo>
                    <a:pt x="1" y="1"/>
                  </a:moveTo>
                  <a:lnTo>
                    <a:pt x="1" y="26894"/>
                  </a:lnTo>
                  <a:lnTo>
                    <a:pt x="31336" y="26894"/>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7"/>
            <p:cNvSpPr/>
            <p:nvPr/>
          </p:nvSpPr>
          <p:spPr>
            <a:xfrm>
              <a:off x="4341234" y="757709"/>
              <a:ext cx="103490" cy="30934"/>
            </a:xfrm>
            <a:custGeom>
              <a:avLst/>
              <a:gdLst/>
              <a:ahLst/>
              <a:cxnLst/>
              <a:rect l="l" t="t" r="r" b="b"/>
              <a:pathLst>
                <a:path w="31337" h="9374" extrusionOk="0">
                  <a:moveTo>
                    <a:pt x="1" y="1"/>
                  </a:moveTo>
                  <a:lnTo>
                    <a:pt x="1" y="9374"/>
                  </a:lnTo>
                  <a:lnTo>
                    <a:pt x="31336" y="9374"/>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7"/>
            <p:cNvSpPr/>
            <p:nvPr/>
          </p:nvSpPr>
          <p:spPr>
            <a:xfrm>
              <a:off x="4356445" y="737911"/>
              <a:ext cx="7834" cy="16008"/>
            </a:xfrm>
            <a:custGeom>
              <a:avLst/>
              <a:gdLst/>
              <a:ahLst/>
              <a:cxnLst/>
              <a:rect l="l" t="t" r="r" b="b"/>
              <a:pathLst>
                <a:path w="2372" h="4851" extrusionOk="0">
                  <a:moveTo>
                    <a:pt x="1" y="0"/>
                  </a:moveTo>
                  <a:lnTo>
                    <a:pt x="1"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7"/>
            <p:cNvSpPr/>
            <p:nvPr/>
          </p:nvSpPr>
          <p:spPr>
            <a:xfrm>
              <a:off x="4356445" y="737911"/>
              <a:ext cx="7834" cy="16008"/>
            </a:xfrm>
            <a:custGeom>
              <a:avLst/>
              <a:gdLst/>
              <a:ahLst/>
              <a:cxnLst/>
              <a:rect l="l" t="t" r="r" b="b"/>
              <a:pathLst>
                <a:path w="2372" h="4851" extrusionOk="0">
                  <a:moveTo>
                    <a:pt x="1" y="0"/>
                  </a:move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7"/>
            <p:cNvSpPr/>
            <p:nvPr/>
          </p:nvSpPr>
          <p:spPr>
            <a:xfrm>
              <a:off x="4359867" y="737911"/>
              <a:ext cx="902" cy="16008"/>
            </a:xfrm>
            <a:custGeom>
              <a:avLst/>
              <a:gdLst/>
              <a:ahLst/>
              <a:cxnLst/>
              <a:rect l="l" t="t" r="r" b="b"/>
              <a:pathLst>
                <a:path w="273" h="4851" extrusionOk="0">
                  <a:moveTo>
                    <a:pt x="0" y="0"/>
                  </a:moveTo>
                  <a:lnTo>
                    <a:pt x="0"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7"/>
            <p:cNvSpPr/>
            <p:nvPr/>
          </p:nvSpPr>
          <p:spPr>
            <a:xfrm>
              <a:off x="4356356" y="741329"/>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7"/>
            <p:cNvSpPr/>
            <p:nvPr/>
          </p:nvSpPr>
          <p:spPr>
            <a:xfrm>
              <a:off x="4356356" y="749699"/>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7"/>
            <p:cNvSpPr/>
            <p:nvPr/>
          </p:nvSpPr>
          <p:spPr>
            <a:xfrm>
              <a:off x="4355365" y="732870"/>
              <a:ext cx="9993" cy="5039"/>
            </a:xfrm>
            <a:custGeom>
              <a:avLst/>
              <a:gdLst/>
              <a:ahLst/>
              <a:cxnLst/>
              <a:rect l="l" t="t" r="r" b="b"/>
              <a:pathLst>
                <a:path w="3026" h="1527" extrusionOk="0">
                  <a:moveTo>
                    <a:pt x="709" y="0"/>
                  </a:moveTo>
                  <a:cubicBezTo>
                    <a:pt x="301" y="0"/>
                    <a:pt x="1" y="327"/>
                    <a:pt x="1" y="709"/>
                  </a:cubicBezTo>
                  <a:lnTo>
                    <a:pt x="1" y="1526"/>
                  </a:lnTo>
                  <a:lnTo>
                    <a:pt x="3025" y="1526"/>
                  </a:lnTo>
                  <a:lnTo>
                    <a:pt x="3025" y="709"/>
                  </a:lnTo>
                  <a:cubicBezTo>
                    <a:pt x="3025" y="327"/>
                    <a:pt x="2698" y="0"/>
                    <a:pt x="2317"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7"/>
            <p:cNvSpPr/>
            <p:nvPr/>
          </p:nvSpPr>
          <p:spPr>
            <a:xfrm>
              <a:off x="4356445" y="767789"/>
              <a:ext cx="7834" cy="16097"/>
            </a:xfrm>
            <a:custGeom>
              <a:avLst/>
              <a:gdLst/>
              <a:ahLst/>
              <a:cxnLst/>
              <a:rect l="l" t="t" r="r" b="b"/>
              <a:pathLst>
                <a:path w="2372" h="4878" extrusionOk="0">
                  <a:moveTo>
                    <a:pt x="1" y="0"/>
                  </a:moveTo>
                  <a:lnTo>
                    <a:pt x="1"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7"/>
            <p:cNvSpPr/>
            <p:nvPr/>
          </p:nvSpPr>
          <p:spPr>
            <a:xfrm>
              <a:off x="4356445" y="767789"/>
              <a:ext cx="7834" cy="16097"/>
            </a:xfrm>
            <a:custGeom>
              <a:avLst/>
              <a:gdLst/>
              <a:ahLst/>
              <a:cxnLst/>
              <a:rect l="l" t="t" r="r" b="b"/>
              <a:pathLst>
                <a:path w="2372" h="4878" extrusionOk="0">
                  <a:moveTo>
                    <a:pt x="1" y="0"/>
                  </a:move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7"/>
            <p:cNvSpPr/>
            <p:nvPr/>
          </p:nvSpPr>
          <p:spPr>
            <a:xfrm>
              <a:off x="4359867" y="767789"/>
              <a:ext cx="902" cy="16097"/>
            </a:xfrm>
            <a:custGeom>
              <a:avLst/>
              <a:gdLst/>
              <a:ahLst/>
              <a:cxnLst/>
              <a:rect l="l" t="t" r="r" b="b"/>
              <a:pathLst>
                <a:path w="273" h="4878" extrusionOk="0">
                  <a:moveTo>
                    <a:pt x="0" y="0"/>
                  </a:moveTo>
                  <a:lnTo>
                    <a:pt x="0"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7"/>
            <p:cNvSpPr/>
            <p:nvPr/>
          </p:nvSpPr>
          <p:spPr>
            <a:xfrm>
              <a:off x="4356356" y="771300"/>
              <a:ext cx="7923" cy="812"/>
            </a:xfrm>
            <a:custGeom>
              <a:avLst/>
              <a:gdLst/>
              <a:ahLst/>
              <a:cxnLst/>
              <a:rect l="l" t="t" r="r" b="b"/>
              <a:pathLst>
                <a:path w="2399" h="246" extrusionOk="0">
                  <a:moveTo>
                    <a:pt x="1" y="0"/>
                  </a:moveTo>
                  <a:lnTo>
                    <a:pt x="1" y="245"/>
                  </a:lnTo>
                  <a:lnTo>
                    <a:pt x="2398" y="245"/>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7"/>
            <p:cNvSpPr/>
            <p:nvPr/>
          </p:nvSpPr>
          <p:spPr>
            <a:xfrm>
              <a:off x="4356356" y="779577"/>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7"/>
            <p:cNvSpPr/>
            <p:nvPr/>
          </p:nvSpPr>
          <p:spPr>
            <a:xfrm>
              <a:off x="4355365" y="762838"/>
              <a:ext cx="9993" cy="5039"/>
            </a:xfrm>
            <a:custGeom>
              <a:avLst/>
              <a:gdLst/>
              <a:ahLst/>
              <a:cxnLst/>
              <a:rect l="l" t="t" r="r" b="b"/>
              <a:pathLst>
                <a:path w="3026" h="1527" extrusionOk="0">
                  <a:moveTo>
                    <a:pt x="709" y="1"/>
                  </a:moveTo>
                  <a:cubicBezTo>
                    <a:pt x="301" y="1"/>
                    <a:pt x="1" y="328"/>
                    <a:pt x="1" y="709"/>
                  </a:cubicBezTo>
                  <a:lnTo>
                    <a:pt x="1" y="1527"/>
                  </a:lnTo>
                  <a:lnTo>
                    <a:pt x="3025" y="1527"/>
                  </a:lnTo>
                  <a:lnTo>
                    <a:pt x="3025" y="709"/>
                  </a:lnTo>
                  <a:cubicBezTo>
                    <a:pt x="3025" y="328"/>
                    <a:pt x="2698" y="1"/>
                    <a:pt x="2317"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7"/>
            <p:cNvSpPr/>
            <p:nvPr/>
          </p:nvSpPr>
          <p:spPr>
            <a:xfrm>
              <a:off x="4357436" y="717750"/>
              <a:ext cx="6843" cy="7286"/>
            </a:xfrm>
            <a:custGeom>
              <a:avLst/>
              <a:gdLst/>
              <a:ahLst/>
              <a:cxnLst/>
              <a:rect l="l" t="t" r="r" b="b"/>
              <a:pathLst>
                <a:path w="2072" h="2208" extrusionOk="0">
                  <a:moveTo>
                    <a:pt x="1" y="1"/>
                  </a:moveTo>
                  <a:lnTo>
                    <a:pt x="1"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7"/>
            <p:cNvSpPr/>
            <p:nvPr/>
          </p:nvSpPr>
          <p:spPr>
            <a:xfrm>
              <a:off x="4357436" y="717750"/>
              <a:ext cx="6843" cy="7286"/>
            </a:xfrm>
            <a:custGeom>
              <a:avLst/>
              <a:gdLst/>
              <a:ahLst/>
              <a:cxnLst/>
              <a:rect l="l" t="t" r="r" b="b"/>
              <a:pathLst>
                <a:path w="2072" h="2208" extrusionOk="0">
                  <a:moveTo>
                    <a:pt x="1" y="1"/>
                  </a:move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7"/>
            <p:cNvSpPr/>
            <p:nvPr/>
          </p:nvSpPr>
          <p:spPr>
            <a:xfrm>
              <a:off x="4376425" y="737911"/>
              <a:ext cx="7834" cy="16008"/>
            </a:xfrm>
            <a:custGeom>
              <a:avLst/>
              <a:gdLst/>
              <a:ahLst/>
              <a:cxnLst/>
              <a:rect l="l" t="t" r="r" b="b"/>
              <a:pathLst>
                <a:path w="2372" h="4851" extrusionOk="0">
                  <a:moveTo>
                    <a:pt x="1" y="0"/>
                  </a:moveTo>
                  <a:lnTo>
                    <a:pt x="1" y="4850"/>
                  </a:lnTo>
                  <a:lnTo>
                    <a:pt x="2372" y="4850"/>
                  </a:lnTo>
                  <a:lnTo>
                    <a:pt x="237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7"/>
            <p:cNvSpPr/>
            <p:nvPr/>
          </p:nvSpPr>
          <p:spPr>
            <a:xfrm>
              <a:off x="4376425" y="737911"/>
              <a:ext cx="7923" cy="16008"/>
            </a:xfrm>
            <a:custGeom>
              <a:avLst/>
              <a:gdLst/>
              <a:ahLst/>
              <a:cxnLst/>
              <a:rect l="l" t="t" r="r" b="b"/>
              <a:pathLst>
                <a:path w="2399" h="4851" extrusionOk="0">
                  <a:moveTo>
                    <a:pt x="1" y="0"/>
                  </a:moveTo>
                  <a:lnTo>
                    <a:pt x="2399" y="4850"/>
                  </a:lnTo>
                  <a:lnTo>
                    <a:pt x="23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7"/>
            <p:cNvSpPr/>
            <p:nvPr/>
          </p:nvSpPr>
          <p:spPr>
            <a:xfrm>
              <a:off x="4379936" y="737911"/>
              <a:ext cx="905" cy="16008"/>
            </a:xfrm>
            <a:custGeom>
              <a:avLst/>
              <a:gdLst/>
              <a:ahLst/>
              <a:cxnLst/>
              <a:rect l="l" t="t" r="r" b="b"/>
              <a:pathLst>
                <a:path w="274" h="4851" extrusionOk="0">
                  <a:moveTo>
                    <a:pt x="1" y="0"/>
                  </a:moveTo>
                  <a:lnTo>
                    <a:pt x="1"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7"/>
            <p:cNvSpPr/>
            <p:nvPr/>
          </p:nvSpPr>
          <p:spPr>
            <a:xfrm>
              <a:off x="4376425" y="741329"/>
              <a:ext cx="7923" cy="904"/>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7"/>
            <p:cNvSpPr/>
            <p:nvPr/>
          </p:nvSpPr>
          <p:spPr>
            <a:xfrm>
              <a:off x="4376425" y="749699"/>
              <a:ext cx="7923" cy="904"/>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7"/>
            <p:cNvSpPr/>
            <p:nvPr/>
          </p:nvSpPr>
          <p:spPr>
            <a:xfrm>
              <a:off x="4375345" y="732870"/>
              <a:ext cx="9993" cy="5039"/>
            </a:xfrm>
            <a:custGeom>
              <a:avLst/>
              <a:gdLst/>
              <a:ahLst/>
              <a:cxnLst/>
              <a:rect l="l" t="t" r="r" b="b"/>
              <a:pathLst>
                <a:path w="3026" h="1527" extrusionOk="0">
                  <a:moveTo>
                    <a:pt x="737" y="0"/>
                  </a:moveTo>
                  <a:cubicBezTo>
                    <a:pt x="328" y="0"/>
                    <a:pt x="1" y="327"/>
                    <a:pt x="28" y="709"/>
                  </a:cubicBezTo>
                  <a:lnTo>
                    <a:pt x="28" y="1526"/>
                  </a:lnTo>
                  <a:lnTo>
                    <a:pt x="3026" y="1526"/>
                  </a:lnTo>
                  <a:lnTo>
                    <a:pt x="3026" y="709"/>
                  </a:lnTo>
                  <a:cubicBezTo>
                    <a:pt x="3026" y="327"/>
                    <a:pt x="2726" y="0"/>
                    <a:pt x="2317"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7"/>
            <p:cNvSpPr/>
            <p:nvPr/>
          </p:nvSpPr>
          <p:spPr>
            <a:xfrm>
              <a:off x="4376425" y="767789"/>
              <a:ext cx="7834" cy="16097"/>
            </a:xfrm>
            <a:custGeom>
              <a:avLst/>
              <a:gdLst/>
              <a:ahLst/>
              <a:cxnLst/>
              <a:rect l="l" t="t" r="r" b="b"/>
              <a:pathLst>
                <a:path w="2372" h="4878" extrusionOk="0">
                  <a:moveTo>
                    <a:pt x="1" y="0"/>
                  </a:moveTo>
                  <a:lnTo>
                    <a:pt x="1" y="4878"/>
                  </a:lnTo>
                  <a:lnTo>
                    <a:pt x="2372" y="4878"/>
                  </a:lnTo>
                  <a:lnTo>
                    <a:pt x="237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7"/>
            <p:cNvSpPr/>
            <p:nvPr/>
          </p:nvSpPr>
          <p:spPr>
            <a:xfrm>
              <a:off x="4376425" y="767789"/>
              <a:ext cx="7923" cy="16097"/>
            </a:xfrm>
            <a:custGeom>
              <a:avLst/>
              <a:gdLst/>
              <a:ahLst/>
              <a:cxnLst/>
              <a:rect l="l" t="t" r="r" b="b"/>
              <a:pathLst>
                <a:path w="2399" h="4878" extrusionOk="0">
                  <a:moveTo>
                    <a:pt x="1" y="0"/>
                  </a:moveTo>
                  <a:lnTo>
                    <a:pt x="2399" y="4878"/>
                  </a:lnTo>
                  <a:lnTo>
                    <a:pt x="23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7"/>
            <p:cNvSpPr/>
            <p:nvPr/>
          </p:nvSpPr>
          <p:spPr>
            <a:xfrm>
              <a:off x="4379936" y="767789"/>
              <a:ext cx="905" cy="16097"/>
            </a:xfrm>
            <a:custGeom>
              <a:avLst/>
              <a:gdLst/>
              <a:ahLst/>
              <a:cxnLst/>
              <a:rect l="l" t="t" r="r" b="b"/>
              <a:pathLst>
                <a:path w="274" h="4878" extrusionOk="0">
                  <a:moveTo>
                    <a:pt x="1" y="0"/>
                  </a:moveTo>
                  <a:lnTo>
                    <a:pt x="1"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7"/>
            <p:cNvSpPr/>
            <p:nvPr/>
          </p:nvSpPr>
          <p:spPr>
            <a:xfrm>
              <a:off x="4376425" y="771300"/>
              <a:ext cx="7923" cy="812"/>
            </a:xfrm>
            <a:custGeom>
              <a:avLst/>
              <a:gdLst/>
              <a:ahLst/>
              <a:cxnLst/>
              <a:rect l="l" t="t" r="r" b="b"/>
              <a:pathLst>
                <a:path w="2399" h="246" extrusionOk="0">
                  <a:moveTo>
                    <a:pt x="1" y="0"/>
                  </a:moveTo>
                  <a:lnTo>
                    <a:pt x="1" y="245"/>
                  </a:lnTo>
                  <a:lnTo>
                    <a:pt x="2399" y="245"/>
                  </a:lnTo>
                  <a:lnTo>
                    <a:pt x="23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7"/>
            <p:cNvSpPr/>
            <p:nvPr/>
          </p:nvSpPr>
          <p:spPr>
            <a:xfrm>
              <a:off x="4376425" y="779577"/>
              <a:ext cx="7923" cy="904"/>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7"/>
            <p:cNvSpPr/>
            <p:nvPr/>
          </p:nvSpPr>
          <p:spPr>
            <a:xfrm>
              <a:off x="4375345" y="762838"/>
              <a:ext cx="9993" cy="5039"/>
            </a:xfrm>
            <a:custGeom>
              <a:avLst/>
              <a:gdLst/>
              <a:ahLst/>
              <a:cxnLst/>
              <a:rect l="l" t="t" r="r" b="b"/>
              <a:pathLst>
                <a:path w="3026" h="1527" extrusionOk="0">
                  <a:moveTo>
                    <a:pt x="737" y="1"/>
                  </a:moveTo>
                  <a:cubicBezTo>
                    <a:pt x="328" y="1"/>
                    <a:pt x="1" y="328"/>
                    <a:pt x="28" y="709"/>
                  </a:cubicBezTo>
                  <a:lnTo>
                    <a:pt x="28" y="1527"/>
                  </a:lnTo>
                  <a:lnTo>
                    <a:pt x="3026" y="1527"/>
                  </a:lnTo>
                  <a:lnTo>
                    <a:pt x="3026" y="709"/>
                  </a:lnTo>
                  <a:cubicBezTo>
                    <a:pt x="3026" y="328"/>
                    <a:pt x="2726" y="1"/>
                    <a:pt x="2317"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7"/>
            <p:cNvSpPr/>
            <p:nvPr/>
          </p:nvSpPr>
          <p:spPr>
            <a:xfrm>
              <a:off x="4377505" y="717750"/>
              <a:ext cx="6754" cy="7286"/>
            </a:xfrm>
            <a:custGeom>
              <a:avLst/>
              <a:gdLst/>
              <a:ahLst/>
              <a:cxnLst/>
              <a:rect l="l" t="t" r="r" b="b"/>
              <a:pathLst>
                <a:path w="2045" h="2208" extrusionOk="0">
                  <a:moveTo>
                    <a:pt x="1" y="1"/>
                  </a:moveTo>
                  <a:lnTo>
                    <a:pt x="1" y="2208"/>
                  </a:lnTo>
                  <a:lnTo>
                    <a:pt x="2045" y="2208"/>
                  </a:lnTo>
                  <a:lnTo>
                    <a:pt x="2045"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7"/>
            <p:cNvSpPr/>
            <p:nvPr/>
          </p:nvSpPr>
          <p:spPr>
            <a:xfrm>
              <a:off x="4377505" y="717750"/>
              <a:ext cx="6843" cy="7286"/>
            </a:xfrm>
            <a:custGeom>
              <a:avLst/>
              <a:gdLst/>
              <a:ahLst/>
              <a:cxnLst/>
              <a:rect l="l" t="t" r="r" b="b"/>
              <a:pathLst>
                <a:path w="2072" h="2208" extrusionOk="0">
                  <a:moveTo>
                    <a:pt x="1" y="1"/>
                  </a:moveTo>
                  <a:lnTo>
                    <a:pt x="2072" y="2208"/>
                  </a:lnTo>
                  <a:lnTo>
                    <a:pt x="207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7"/>
            <p:cNvSpPr/>
            <p:nvPr/>
          </p:nvSpPr>
          <p:spPr>
            <a:xfrm>
              <a:off x="4400458" y="737911"/>
              <a:ext cx="7830" cy="16008"/>
            </a:xfrm>
            <a:custGeom>
              <a:avLst/>
              <a:gdLst/>
              <a:ahLst/>
              <a:cxnLst/>
              <a:rect l="l" t="t" r="r" b="b"/>
              <a:pathLst>
                <a:path w="2371" h="4851" extrusionOk="0">
                  <a:moveTo>
                    <a:pt x="0" y="0"/>
                  </a:moveTo>
                  <a:lnTo>
                    <a:pt x="0"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7"/>
            <p:cNvSpPr/>
            <p:nvPr/>
          </p:nvSpPr>
          <p:spPr>
            <a:xfrm>
              <a:off x="4400458" y="737911"/>
              <a:ext cx="7830" cy="16008"/>
            </a:xfrm>
            <a:custGeom>
              <a:avLst/>
              <a:gdLst/>
              <a:ahLst/>
              <a:cxnLst/>
              <a:rect l="l" t="t" r="r" b="b"/>
              <a:pathLst>
                <a:path w="2371" h="4851" extrusionOk="0">
                  <a:moveTo>
                    <a:pt x="0" y="0"/>
                  </a:move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7"/>
            <p:cNvSpPr/>
            <p:nvPr/>
          </p:nvSpPr>
          <p:spPr>
            <a:xfrm>
              <a:off x="4403876" y="737911"/>
              <a:ext cx="905" cy="16008"/>
            </a:xfrm>
            <a:custGeom>
              <a:avLst/>
              <a:gdLst/>
              <a:ahLst/>
              <a:cxnLst/>
              <a:rect l="l" t="t" r="r" b="b"/>
              <a:pathLst>
                <a:path w="274" h="4851" extrusionOk="0">
                  <a:moveTo>
                    <a:pt x="1" y="0"/>
                  </a:moveTo>
                  <a:lnTo>
                    <a:pt x="1"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7"/>
            <p:cNvSpPr/>
            <p:nvPr/>
          </p:nvSpPr>
          <p:spPr>
            <a:xfrm>
              <a:off x="4400365" y="741329"/>
              <a:ext cx="7923" cy="904"/>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7"/>
            <p:cNvSpPr/>
            <p:nvPr/>
          </p:nvSpPr>
          <p:spPr>
            <a:xfrm>
              <a:off x="4400365" y="749699"/>
              <a:ext cx="7923" cy="904"/>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7"/>
            <p:cNvSpPr/>
            <p:nvPr/>
          </p:nvSpPr>
          <p:spPr>
            <a:xfrm>
              <a:off x="4399377" y="732870"/>
              <a:ext cx="9990" cy="5039"/>
            </a:xfrm>
            <a:custGeom>
              <a:avLst/>
              <a:gdLst/>
              <a:ahLst/>
              <a:cxnLst/>
              <a:rect l="l" t="t" r="r" b="b"/>
              <a:pathLst>
                <a:path w="3025" h="1527" extrusionOk="0">
                  <a:moveTo>
                    <a:pt x="709" y="0"/>
                  </a:moveTo>
                  <a:cubicBezTo>
                    <a:pt x="327" y="0"/>
                    <a:pt x="0" y="327"/>
                    <a:pt x="0" y="709"/>
                  </a:cubicBezTo>
                  <a:lnTo>
                    <a:pt x="0" y="1526"/>
                  </a:lnTo>
                  <a:lnTo>
                    <a:pt x="3025" y="1526"/>
                  </a:lnTo>
                  <a:lnTo>
                    <a:pt x="3025" y="709"/>
                  </a:lnTo>
                  <a:cubicBezTo>
                    <a:pt x="3025" y="327"/>
                    <a:pt x="2698" y="0"/>
                    <a:pt x="2316"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7"/>
            <p:cNvSpPr/>
            <p:nvPr/>
          </p:nvSpPr>
          <p:spPr>
            <a:xfrm>
              <a:off x="4400458" y="767789"/>
              <a:ext cx="7830" cy="16097"/>
            </a:xfrm>
            <a:custGeom>
              <a:avLst/>
              <a:gdLst/>
              <a:ahLst/>
              <a:cxnLst/>
              <a:rect l="l" t="t" r="r" b="b"/>
              <a:pathLst>
                <a:path w="2371" h="4878" extrusionOk="0">
                  <a:moveTo>
                    <a:pt x="0" y="0"/>
                  </a:moveTo>
                  <a:lnTo>
                    <a:pt x="0"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7"/>
            <p:cNvSpPr/>
            <p:nvPr/>
          </p:nvSpPr>
          <p:spPr>
            <a:xfrm>
              <a:off x="4400458" y="767789"/>
              <a:ext cx="7830" cy="16097"/>
            </a:xfrm>
            <a:custGeom>
              <a:avLst/>
              <a:gdLst/>
              <a:ahLst/>
              <a:cxnLst/>
              <a:rect l="l" t="t" r="r" b="b"/>
              <a:pathLst>
                <a:path w="2371" h="4878" extrusionOk="0">
                  <a:moveTo>
                    <a:pt x="0" y="0"/>
                  </a:move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7"/>
            <p:cNvSpPr/>
            <p:nvPr/>
          </p:nvSpPr>
          <p:spPr>
            <a:xfrm>
              <a:off x="4403876" y="767789"/>
              <a:ext cx="905" cy="16097"/>
            </a:xfrm>
            <a:custGeom>
              <a:avLst/>
              <a:gdLst/>
              <a:ahLst/>
              <a:cxnLst/>
              <a:rect l="l" t="t" r="r" b="b"/>
              <a:pathLst>
                <a:path w="274" h="4878" extrusionOk="0">
                  <a:moveTo>
                    <a:pt x="1" y="0"/>
                  </a:moveTo>
                  <a:lnTo>
                    <a:pt x="1"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7"/>
            <p:cNvSpPr/>
            <p:nvPr/>
          </p:nvSpPr>
          <p:spPr>
            <a:xfrm>
              <a:off x="4400365" y="771300"/>
              <a:ext cx="7923" cy="901"/>
            </a:xfrm>
            <a:custGeom>
              <a:avLst/>
              <a:gdLst/>
              <a:ahLst/>
              <a:cxnLst/>
              <a:rect l="l" t="t" r="r" b="b"/>
              <a:pathLst>
                <a:path w="2399" h="273" extrusionOk="0">
                  <a:moveTo>
                    <a:pt x="1" y="0"/>
                  </a:moveTo>
                  <a:lnTo>
                    <a:pt x="1" y="273"/>
                  </a:lnTo>
                  <a:lnTo>
                    <a:pt x="2399" y="273"/>
                  </a:lnTo>
                  <a:lnTo>
                    <a:pt x="23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7"/>
            <p:cNvSpPr/>
            <p:nvPr/>
          </p:nvSpPr>
          <p:spPr>
            <a:xfrm>
              <a:off x="4400365" y="779670"/>
              <a:ext cx="7923" cy="812"/>
            </a:xfrm>
            <a:custGeom>
              <a:avLst/>
              <a:gdLst/>
              <a:ahLst/>
              <a:cxnLst/>
              <a:rect l="l" t="t" r="r" b="b"/>
              <a:pathLst>
                <a:path w="2399" h="246" extrusionOk="0">
                  <a:moveTo>
                    <a:pt x="1" y="0"/>
                  </a:moveTo>
                  <a:lnTo>
                    <a:pt x="1" y="245"/>
                  </a:lnTo>
                  <a:lnTo>
                    <a:pt x="2399" y="245"/>
                  </a:lnTo>
                  <a:lnTo>
                    <a:pt x="23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7"/>
            <p:cNvSpPr/>
            <p:nvPr/>
          </p:nvSpPr>
          <p:spPr>
            <a:xfrm>
              <a:off x="4399377" y="762838"/>
              <a:ext cx="9990" cy="5039"/>
            </a:xfrm>
            <a:custGeom>
              <a:avLst/>
              <a:gdLst/>
              <a:ahLst/>
              <a:cxnLst/>
              <a:rect l="l" t="t" r="r" b="b"/>
              <a:pathLst>
                <a:path w="3025" h="1527" extrusionOk="0">
                  <a:moveTo>
                    <a:pt x="709" y="1"/>
                  </a:moveTo>
                  <a:cubicBezTo>
                    <a:pt x="327" y="1"/>
                    <a:pt x="0" y="328"/>
                    <a:pt x="0" y="709"/>
                  </a:cubicBezTo>
                  <a:lnTo>
                    <a:pt x="0" y="1527"/>
                  </a:lnTo>
                  <a:lnTo>
                    <a:pt x="3025" y="1527"/>
                  </a:lnTo>
                  <a:lnTo>
                    <a:pt x="3025" y="709"/>
                  </a:lnTo>
                  <a:cubicBezTo>
                    <a:pt x="3025" y="328"/>
                    <a:pt x="2698" y="1"/>
                    <a:pt x="2316"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7"/>
            <p:cNvSpPr/>
            <p:nvPr/>
          </p:nvSpPr>
          <p:spPr>
            <a:xfrm>
              <a:off x="4401445" y="717750"/>
              <a:ext cx="6843" cy="7286"/>
            </a:xfrm>
            <a:custGeom>
              <a:avLst/>
              <a:gdLst/>
              <a:ahLst/>
              <a:cxnLst/>
              <a:rect l="l" t="t" r="r" b="b"/>
              <a:pathLst>
                <a:path w="2072" h="2208" extrusionOk="0">
                  <a:moveTo>
                    <a:pt x="1" y="1"/>
                  </a:moveTo>
                  <a:lnTo>
                    <a:pt x="1" y="2208"/>
                  </a:lnTo>
                  <a:lnTo>
                    <a:pt x="2072" y="2208"/>
                  </a:lnTo>
                  <a:lnTo>
                    <a:pt x="207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7"/>
            <p:cNvSpPr/>
            <p:nvPr/>
          </p:nvSpPr>
          <p:spPr>
            <a:xfrm>
              <a:off x="4401445" y="717750"/>
              <a:ext cx="6843" cy="7286"/>
            </a:xfrm>
            <a:custGeom>
              <a:avLst/>
              <a:gdLst/>
              <a:ahLst/>
              <a:cxnLst/>
              <a:rect l="l" t="t" r="r" b="b"/>
              <a:pathLst>
                <a:path w="2072" h="2208" extrusionOk="0">
                  <a:moveTo>
                    <a:pt x="1" y="1"/>
                  </a:moveTo>
                  <a:lnTo>
                    <a:pt x="2072" y="2208"/>
                  </a:lnTo>
                  <a:lnTo>
                    <a:pt x="207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7"/>
            <p:cNvSpPr/>
            <p:nvPr/>
          </p:nvSpPr>
          <p:spPr>
            <a:xfrm>
              <a:off x="4425385" y="737911"/>
              <a:ext cx="7834" cy="16008"/>
            </a:xfrm>
            <a:custGeom>
              <a:avLst/>
              <a:gdLst/>
              <a:ahLst/>
              <a:cxnLst/>
              <a:rect l="l" t="t" r="r" b="b"/>
              <a:pathLst>
                <a:path w="2372" h="4851" extrusionOk="0">
                  <a:moveTo>
                    <a:pt x="1" y="0"/>
                  </a:moveTo>
                  <a:lnTo>
                    <a:pt x="1"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7"/>
            <p:cNvSpPr/>
            <p:nvPr/>
          </p:nvSpPr>
          <p:spPr>
            <a:xfrm>
              <a:off x="4425385" y="737911"/>
              <a:ext cx="7834" cy="16008"/>
            </a:xfrm>
            <a:custGeom>
              <a:avLst/>
              <a:gdLst/>
              <a:ahLst/>
              <a:cxnLst/>
              <a:rect l="l" t="t" r="r" b="b"/>
              <a:pathLst>
                <a:path w="2372" h="4851" extrusionOk="0">
                  <a:moveTo>
                    <a:pt x="1" y="0"/>
                  </a:move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7"/>
            <p:cNvSpPr/>
            <p:nvPr/>
          </p:nvSpPr>
          <p:spPr>
            <a:xfrm>
              <a:off x="4428807" y="737911"/>
              <a:ext cx="902" cy="16008"/>
            </a:xfrm>
            <a:custGeom>
              <a:avLst/>
              <a:gdLst/>
              <a:ahLst/>
              <a:cxnLst/>
              <a:rect l="l" t="t" r="r" b="b"/>
              <a:pathLst>
                <a:path w="273" h="4851" extrusionOk="0">
                  <a:moveTo>
                    <a:pt x="0" y="0"/>
                  </a:moveTo>
                  <a:lnTo>
                    <a:pt x="0"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7"/>
            <p:cNvSpPr/>
            <p:nvPr/>
          </p:nvSpPr>
          <p:spPr>
            <a:xfrm>
              <a:off x="4425296" y="741329"/>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7"/>
            <p:cNvSpPr/>
            <p:nvPr/>
          </p:nvSpPr>
          <p:spPr>
            <a:xfrm>
              <a:off x="4425296" y="749699"/>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7"/>
            <p:cNvSpPr/>
            <p:nvPr/>
          </p:nvSpPr>
          <p:spPr>
            <a:xfrm>
              <a:off x="4424305" y="732870"/>
              <a:ext cx="9993" cy="5039"/>
            </a:xfrm>
            <a:custGeom>
              <a:avLst/>
              <a:gdLst/>
              <a:ahLst/>
              <a:cxnLst/>
              <a:rect l="l" t="t" r="r" b="b"/>
              <a:pathLst>
                <a:path w="3026" h="1527" extrusionOk="0">
                  <a:moveTo>
                    <a:pt x="709" y="0"/>
                  </a:moveTo>
                  <a:cubicBezTo>
                    <a:pt x="301" y="0"/>
                    <a:pt x="1" y="327"/>
                    <a:pt x="1" y="709"/>
                  </a:cubicBezTo>
                  <a:lnTo>
                    <a:pt x="1" y="1526"/>
                  </a:lnTo>
                  <a:lnTo>
                    <a:pt x="3025" y="1526"/>
                  </a:lnTo>
                  <a:lnTo>
                    <a:pt x="3025" y="709"/>
                  </a:lnTo>
                  <a:cubicBezTo>
                    <a:pt x="3025" y="327"/>
                    <a:pt x="2698" y="0"/>
                    <a:pt x="2290"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7"/>
            <p:cNvSpPr/>
            <p:nvPr/>
          </p:nvSpPr>
          <p:spPr>
            <a:xfrm>
              <a:off x="4425385" y="767789"/>
              <a:ext cx="7834" cy="16097"/>
            </a:xfrm>
            <a:custGeom>
              <a:avLst/>
              <a:gdLst/>
              <a:ahLst/>
              <a:cxnLst/>
              <a:rect l="l" t="t" r="r" b="b"/>
              <a:pathLst>
                <a:path w="2372" h="4878" extrusionOk="0">
                  <a:moveTo>
                    <a:pt x="1" y="0"/>
                  </a:moveTo>
                  <a:lnTo>
                    <a:pt x="1"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7"/>
            <p:cNvSpPr/>
            <p:nvPr/>
          </p:nvSpPr>
          <p:spPr>
            <a:xfrm>
              <a:off x="4425385" y="767789"/>
              <a:ext cx="7834" cy="16097"/>
            </a:xfrm>
            <a:custGeom>
              <a:avLst/>
              <a:gdLst/>
              <a:ahLst/>
              <a:cxnLst/>
              <a:rect l="l" t="t" r="r" b="b"/>
              <a:pathLst>
                <a:path w="2372" h="4878" extrusionOk="0">
                  <a:moveTo>
                    <a:pt x="1" y="0"/>
                  </a:move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7"/>
            <p:cNvSpPr/>
            <p:nvPr/>
          </p:nvSpPr>
          <p:spPr>
            <a:xfrm>
              <a:off x="4428807" y="767789"/>
              <a:ext cx="902" cy="16097"/>
            </a:xfrm>
            <a:custGeom>
              <a:avLst/>
              <a:gdLst/>
              <a:ahLst/>
              <a:cxnLst/>
              <a:rect l="l" t="t" r="r" b="b"/>
              <a:pathLst>
                <a:path w="273" h="4878" extrusionOk="0">
                  <a:moveTo>
                    <a:pt x="0" y="0"/>
                  </a:moveTo>
                  <a:lnTo>
                    <a:pt x="0"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7"/>
            <p:cNvSpPr/>
            <p:nvPr/>
          </p:nvSpPr>
          <p:spPr>
            <a:xfrm>
              <a:off x="4425296" y="771300"/>
              <a:ext cx="7923" cy="901"/>
            </a:xfrm>
            <a:custGeom>
              <a:avLst/>
              <a:gdLst/>
              <a:ahLst/>
              <a:cxnLst/>
              <a:rect l="l" t="t" r="r" b="b"/>
              <a:pathLst>
                <a:path w="2399" h="273" extrusionOk="0">
                  <a:moveTo>
                    <a:pt x="1" y="0"/>
                  </a:moveTo>
                  <a:lnTo>
                    <a:pt x="1" y="273"/>
                  </a:lnTo>
                  <a:lnTo>
                    <a:pt x="2398" y="273"/>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7"/>
            <p:cNvSpPr/>
            <p:nvPr/>
          </p:nvSpPr>
          <p:spPr>
            <a:xfrm>
              <a:off x="4425296" y="779577"/>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7"/>
            <p:cNvSpPr/>
            <p:nvPr/>
          </p:nvSpPr>
          <p:spPr>
            <a:xfrm>
              <a:off x="4424305" y="762838"/>
              <a:ext cx="9993" cy="5039"/>
            </a:xfrm>
            <a:custGeom>
              <a:avLst/>
              <a:gdLst/>
              <a:ahLst/>
              <a:cxnLst/>
              <a:rect l="l" t="t" r="r" b="b"/>
              <a:pathLst>
                <a:path w="3026" h="1527" extrusionOk="0">
                  <a:moveTo>
                    <a:pt x="709" y="1"/>
                  </a:moveTo>
                  <a:cubicBezTo>
                    <a:pt x="301" y="1"/>
                    <a:pt x="1" y="328"/>
                    <a:pt x="1" y="709"/>
                  </a:cubicBezTo>
                  <a:lnTo>
                    <a:pt x="1" y="1527"/>
                  </a:lnTo>
                  <a:lnTo>
                    <a:pt x="3025" y="1527"/>
                  </a:lnTo>
                  <a:lnTo>
                    <a:pt x="3025" y="709"/>
                  </a:lnTo>
                  <a:cubicBezTo>
                    <a:pt x="3025" y="328"/>
                    <a:pt x="2698" y="1"/>
                    <a:pt x="2290"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7"/>
            <p:cNvSpPr/>
            <p:nvPr/>
          </p:nvSpPr>
          <p:spPr>
            <a:xfrm>
              <a:off x="4426376" y="717750"/>
              <a:ext cx="6843" cy="7286"/>
            </a:xfrm>
            <a:custGeom>
              <a:avLst/>
              <a:gdLst/>
              <a:ahLst/>
              <a:cxnLst/>
              <a:rect l="l" t="t" r="r" b="b"/>
              <a:pathLst>
                <a:path w="2072" h="2208" extrusionOk="0">
                  <a:moveTo>
                    <a:pt x="1" y="1"/>
                  </a:moveTo>
                  <a:lnTo>
                    <a:pt x="1"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7"/>
            <p:cNvSpPr/>
            <p:nvPr/>
          </p:nvSpPr>
          <p:spPr>
            <a:xfrm>
              <a:off x="4426376" y="717750"/>
              <a:ext cx="6843" cy="7286"/>
            </a:xfrm>
            <a:custGeom>
              <a:avLst/>
              <a:gdLst/>
              <a:ahLst/>
              <a:cxnLst/>
              <a:rect l="l" t="t" r="r" b="b"/>
              <a:pathLst>
                <a:path w="2072" h="2208" extrusionOk="0">
                  <a:moveTo>
                    <a:pt x="1" y="1"/>
                  </a:move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7"/>
            <p:cNvSpPr/>
            <p:nvPr/>
          </p:nvSpPr>
          <p:spPr>
            <a:xfrm>
              <a:off x="4356445" y="716851"/>
              <a:ext cx="8913" cy="901"/>
            </a:xfrm>
            <a:custGeom>
              <a:avLst/>
              <a:gdLst/>
              <a:ahLst/>
              <a:cxnLst/>
              <a:rect l="l" t="t" r="r" b="b"/>
              <a:pathLst>
                <a:path w="2699" h="273" extrusionOk="0">
                  <a:moveTo>
                    <a:pt x="1" y="0"/>
                  </a:moveTo>
                  <a:lnTo>
                    <a:pt x="1" y="273"/>
                  </a:lnTo>
                  <a:lnTo>
                    <a:pt x="2698" y="273"/>
                  </a:lnTo>
                  <a:lnTo>
                    <a:pt x="26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7"/>
            <p:cNvSpPr/>
            <p:nvPr/>
          </p:nvSpPr>
          <p:spPr>
            <a:xfrm>
              <a:off x="4341234" y="704340"/>
              <a:ext cx="103490" cy="7379"/>
            </a:xfrm>
            <a:custGeom>
              <a:avLst/>
              <a:gdLst/>
              <a:ahLst/>
              <a:cxnLst/>
              <a:rect l="l" t="t" r="r" b="b"/>
              <a:pathLst>
                <a:path w="31337" h="2236" extrusionOk="0">
                  <a:moveTo>
                    <a:pt x="1" y="1"/>
                  </a:moveTo>
                  <a:lnTo>
                    <a:pt x="1" y="2235"/>
                  </a:lnTo>
                  <a:lnTo>
                    <a:pt x="31336" y="2235"/>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7"/>
            <p:cNvSpPr/>
            <p:nvPr/>
          </p:nvSpPr>
          <p:spPr>
            <a:xfrm>
              <a:off x="4345287" y="711002"/>
              <a:ext cx="7381" cy="6745"/>
            </a:xfrm>
            <a:custGeom>
              <a:avLst/>
              <a:gdLst/>
              <a:ahLst/>
              <a:cxnLst/>
              <a:rect l="l" t="t" r="r" b="b"/>
              <a:pathLst>
                <a:path w="2235" h="2044" extrusionOk="0">
                  <a:moveTo>
                    <a:pt x="0" y="0"/>
                  </a:moveTo>
                  <a:lnTo>
                    <a:pt x="0" y="1526"/>
                  </a:lnTo>
                  <a:cubicBezTo>
                    <a:pt x="0" y="1826"/>
                    <a:pt x="218" y="2044"/>
                    <a:pt x="518" y="2044"/>
                  </a:cubicBezTo>
                  <a:lnTo>
                    <a:pt x="1690" y="2044"/>
                  </a:lnTo>
                  <a:cubicBezTo>
                    <a:pt x="1989" y="2044"/>
                    <a:pt x="2234" y="1826"/>
                    <a:pt x="2234" y="1526"/>
                  </a:cubicBezTo>
                  <a:lnTo>
                    <a:pt x="223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7"/>
            <p:cNvSpPr/>
            <p:nvPr/>
          </p:nvSpPr>
          <p:spPr>
            <a:xfrm>
              <a:off x="4368055" y="711002"/>
              <a:ext cx="7384" cy="6745"/>
            </a:xfrm>
            <a:custGeom>
              <a:avLst/>
              <a:gdLst/>
              <a:ahLst/>
              <a:cxnLst/>
              <a:rect l="l" t="t" r="r" b="b"/>
              <a:pathLst>
                <a:path w="2236" h="2044" extrusionOk="0">
                  <a:moveTo>
                    <a:pt x="1" y="0"/>
                  </a:moveTo>
                  <a:lnTo>
                    <a:pt x="1" y="1526"/>
                  </a:lnTo>
                  <a:cubicBezTo>
                    <a:pt x="1" y="1826"/>
                    <a:pt x="219" y="2044"/>
                    <a:pt x="519" y="2044"/>
                  </a:cubicBezTo>
                  <a:lnTo>
                    <a:pt x="1690" y="2044"/>
                  </a:lnTo>
                  <a:cubicBezTo>
                    <a:pt x="1990"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7"/>
            <p:cNvSpPr/>
            <p:nvPr/>
          </p:nvSpPr>
          <p:spPr>
            <a:xfrm>
              <a:off x="4389297" y="711002"/>
              <a:ext cx="7292" cy="6745"/>
            </a:xfrm>
            <a:custGeom>
              <a:avLst/>
              <a:gdLst/>
              <a:ahLst/>
              <a:cxnLst/>
              <a:rect l="l" t="t" r="r" b="b"/>
              <a:pathLst>
                <a:path w="2208" h="2044" extrusionOk="0">
                  <a:moveTo>
                    <a:pt x="0" y="0"/>
                  </a:moveTo>
                  <a:lnTo>
                    <a:pt x="0" y="1526"/>
                  </a:lnTo>
                  <a:cubicBezTo>
                    <a:pt x="0" y="1826"/>
                    <a:pt x="218" y="2044"/>
                    <a:pt x="518" y="2044"/>
                  </a:cubicBezTo>
                  <a:lnTo>
                    <a:pt x="1690" y="2044"/>
                  </a:lnTo>
                  <a:cubicBezTo>
                    <a:pt x="1990" y="2044"/>
                    <a:pt x="2208" y="1826"/>
                    <a:pt x="2208" y="1526"/>
                  </a:cubicBezTo>
                  <a:lnTo>
                    <a:pt x="220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7"/>
            <p:cNvSpPr/>
            <p:nvPr/>
          </p:nvSpPr>
          <p:spPr>
            <a:xfrm>
              <a:off x="4413055" y="711002"/>
              <a:ext cx="7384" cy="6745"/>
            </a:xfrm>
            <a:custGeom>
              <a:avLst/>
              <a:gdLst/>
              <a:ahLst/>
              <a:cxnLst/>
              <a:rect l="l" t="t" r="r" b="b"/>
              <a:pathLst>
                <a:path w="2236" h="2044" extrusionOk="0">
                  <a:moveTo>
                    <a:pt x="1" y="0"/>
                  </a:moveTo>
                  <a:lnTo>
                    <a:pt x="1" y="1526"/>
                  </a:lnTo>
                  <a:cubicBezTo>
                    <a:pt x="1" y="1826"/>
                    <a:pt x="219" y="2044"/>
                    <a:pt x="519" y="2044"/>
                  </a:cubicBezTo>
                  <a:lnTo>
                    <a:pt x="1690" y="2044"/>
                  </a:lnTo>
                  <a:cubicBezTo>
                    <a:pt x="1990"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7"/>
            <p:cNvSpPr/>
            <p:nvPr/>
          </p:nvSpPr>
          <p:spPr>
            <a:xfrm>
              <a:off x="4802759" y="703801"/>
              <a:ext cx="53458" cy="84167"/>
            </a:xfrm>
            <a:custGeom>
              <a:avLst/>
              <a:gdLst/>
              <a:ahLst/>
              <a:cxnLst/>
              <a:rect l="l" t="t" r="r" b="b"/>
              <a:pathLst>
                <a:path w="16187" h="25505" extrusionOk="0">
                  <a:moveTo>
                    <a:pt x="1" y="0"/>
                  </a:moveTo>
                  <a:lnTo>
                    <a:pt x="1" y="25504"/>
                  </a:lnTo>
                  <a:lnTo>
                    <a:pt x="16186" y="25504"/>
                  </a:lnTo>
                  <a:lnTo>
                    <a:pt x="1618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7"/>
            <p:cNvSpPr/>
            <p:nvPr/>
          </p:nvSpPr>
          <p:spPr>
            <a:xfrm>
              <a:off x="4843709" y="709562"/>
              <a:ext cx="5043" cy="45230"/>
            </a:xfrm>
            <a:custGeom>
              <a:avLst/>
              <a:gdLst/>
              <a:ahLst/>
              <a:cxnLst/>
              <a:rect l="l" t="t" r="r" b="b"/>
              <a:pathLst>
                <a:path w="1527" h="13706" extrusionOk="0">
                  <a:moveTo>
                    <a:pt x="1" y="0"/>
                  </a:moveTo>
                  <a:lnTo>
                    <a:pt x="1" y="13706"/>
                  </a:lnTo>
                  <a:lnTo>
                    <a:pt x="1527" y="13706"/>
                  </a:lnTo>
                  <a:lnTo>
                    <a:pt x="1527"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7"/>
            <p:cNvSpPr/>
            <p:nvPr/>
          </p:nvSpPr>
          <p:spPr>
            <a:xfrm>
              <a:off x="4826610" y="709562"/>
              <a:ext cx="5043" cy="45230"/>
            </a:xfrm>
            <a:custGeom>
              <a:avLst/>
              <a:gdLst/>
              <a:ahLst/>
              <a:cxnLst/>
              <a:rect l="l" t="t" r="r" b="b"/>
              <a:pathLst>
                <a:path w="1527" h="13706" extrusionOk="0">
                  <a:moveTo>
                    <a:pt x="1" y="0"/>
                  </a:moveTo>
                  <a:lnTo>
                    <a:pt x="1" y="13706"/>
                  </a:lnTo>
                  <a:lnTo>
                    <a:pt x="1526" y="13706"/>
                  </a:lnTo>
                  <a:lnTo>
                    <a:pt x="152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7"/>
            <p:cNvSpPr/>
            <p:nvPr/>
          </p:nvSpPr>
          <p:spPr>
            <a:xfrm>
              <a:off x="4840202" y="709562"/>
              <a:ext cx="12061" cy="2881"/>
            </a:xfrm>
            <a:custGeom>
              <a:avLst/>
              <a:gdLst/>
              <a:ahLst/>
              <a:cxnLst/>
              <a:rect l="l" t="t" r="r" b="b"/>
              <a:pathLst>
                <a:path w="3652" h="873" extrusionOk="0">
                  <a:moveTo>
                    <a:pt x="0" y="0"/>
                  </a:moveTo>
                  <a:lnTo>
                    <a:pt x="0" y="463"/>
                  </a:lnTo>
                  <a:cubicBezTo>
                    <a:pt x="0" y="681"/>
                    <a:pt x="164" y="872"/>
                    <a:pt x="409" y="872"/>
                  </a:cubicBezTo>
                  <a:lnTo>
                    <a:pt x="3243" y="872"/>
                  </a:lnTo>
                  <a:cubicBezTo>
                    <a:pt x="3488" y="872"/>
                    <a:pt x="3651" y="681"/>
                    <a:pt x="3651" y="463"/>
                  </a:cubicBezTo>
                  <a:lnTo>
                    <a:pt x="365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7"/>
            <p:cNvSpPr/>
            <p:nvPr/>
          </p:nvSpPr>
          <p:spPr>
            <a:xfrm>
              <a:off x="4823099" y="709562"/>
              <a:ext cx="12064" cy="2881"/>
            </a:xfrm>
            <a:custGeom>
              <a:avLst/>
              <a:gdLst/>
              <a:ahLst/>
              <a:cxnLst/>
              <a:rect l="l" t="t" r="r" b="b"/>
              <a:pathLst>
                <a:path w="3653" h="873" extrusionOk="0">
                  <a:moveTo>
                    <a:pt x="1" y="0"/>
                  </a:moveTo>
                  <a:lnTo>
                    <a:pt x="1" y="463"/>
                  </a:lnTo>
                  <a:cubicBezTo>
                    <a:pt x="1" y="681"/>
                    <a:pt x="164" y="872"/>
                    <a:pt x="382" y="872"/>
                  </a:cubicBezTo>
                  <a:lnTo>
                    <a:pt x="3243" y="872"/>
                  </a:lnTo>
                  <a:cubicBezTo>
                    <a:pt x="3461" y="872"/>
                    <a:pt x="3652" y="681"/>
                    <a:pt x="3652" y="463"/>
                  </a:cubicBezTo>
                  <a:lnTo>
                    <a:pt x="365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7"/>
            <p:cNvSpPr/>
            <p:nvPr/>
          </p:nvSpPr>
          <p:spPr>
            <a:xfrm>
              <a:off x="4809688" y="709562"/>
              <a:ext cx="4954" cy="45230"/>
            </a:xfrm>
            <a:custGeom>
              <a:avLst/>
              <a:gdLst/>
              <a:ahLst/>
              <a:cxnLst/>
              <a:rect l="l" t="t" r="r" b="b"/>
              <a:pathLst>
                <a:path w="1500" h="13706" extrusionOk="0">
                  <a:moveTo>
                    <a:pt x="1" y="0"/>
                  </a:moveTo>
                  <a:lnTo>
                    <a:pt x="1" y="13706"/>
                  </a:lnTo>
                  <a:lnTo>
                    <a:pt x="1500" y="13706"/>
                  </a:lnTo>
                  <a:lnTo>
                    <a:pt x="1500"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7"/>
            <p:cNvSpPr/>
            <p:nvPr/>
          </p:nvSpPr>
          <p:spPr>
            <a:xfrm>
              <a:off x="4806091" y="709562"/>
              <a:ext cx="12150" cy="2881"/>
            </a:xfrm>
            <a:custGeom>
              <a:avLst/>
              <a:gdLst/>
              <a:ahLst/>
              <a:cxnLst/>
              <a:rect l="l" t="t" r="r" b="b"/>
              <a:pathLst>
                <a:path w="3679" h="873" extrusionOk="0">
                  <a:moveTo>
                    <a:pt x="0" y="0"/>
                  </a:moveTo>
                  <a:lnTo>
                    <a:pt x="0" y="463"/>
                  </a:lnTo>
                  <a:cubicBezTo>
                    <a:pt x="0" y="681"/>
                    <a:pt x="191" y="872"/>
                    <a:pt x="409" y="872"/>
                  </a:cubicBezTo>
                  <a:lnTo>
                    <a:pt x="3270" y="872"/>
                  </a:lnTo>
                  <a:cubicBezTo>
                    <a:pt x="3488" y="872"/>
                    <a:pt x="3651" y="681"/>
                    <a:pt x="3679" y="463"/>
                  </a:cubicBezTo>
                  <a:lnTo>
                    <a:pt x="367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7"/>
            <p:cNvSpPr/>
            <p:nvPr/>
          </p:nvSpPr>
          <p:spPr>
            <a:xfrm>
              <a:off x="4843709" y="754828"/>
              <a:ext cx="5043" cy="33185"/>
            </a:xfrm>
            <a:custGeom>
              <a:avLst/>
              <a:gdLst/>
              <a:ahLst/>
              <a:cxnLst/>
              <a:rect l="l" t="t" r="r" b="b"/>
              <a:pathLst>
                <a:path w="1527" h="10056" extrusionOk="0">
                  <a:moveTo>
                    <a:pt x="1" y="1"/>
                  </a:moveTo>
                  <a:lnTo>
                    <a:pt x="1" y="10055"/>
                  </a:lnTo>
                  <a:lnTo>
                    <a:pt x="1527" y="10055"/>
                  </a:lnTo>
                  <a:lnTo>
                    <a:pt x="152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7"/>
            <p:cNvSpPr/>
            <p:nvPr/>
          </p:nvSpPr>
          <p:spPr>
            <a:xfrm>
              <a:off x="4826610" y="754828"/>
              <a:ext cx="5043" cy="33185"/>
            </a:xfrm>
            <a:custGeom>
              <a:avLst/>
              <a:gdLst/>
              <a:ahLst/>
              <a:cxnLst/>
              <a:rect l="l" t="t" r="r" b="b"/>
              <a:pathLst>
                <a:path w="1527" h="10056" extrusionOk="0">
                  <a:moveTo>
                    <a:pt x="1" y="1"/>
                  </a:moveTo>
                  <a:lnTo>
                    <a:pt x="1" y="10055"/>
                  </a:lnTo>
                  <a:lnTo>
                    <a:pt x="1526" y="10055"/>
                  </a:lnTo>
                  <a:lnTo>
                    <a:pt x="15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7"/>
            <p:cNvSpPr/>
            <p:nvPr/>
          </p:nvSpPr>
          <p:spPr>
            <a:xfrm>
              <a:off x="4840202" y="754828"/>
              <a:ext cx="12061" cy="2881"/>
            </a:xfrm>
            <a:custGeom>
              <a:avLst/>
              <a:gdLst/>
              <a:ahLst/>
              <a:cxnLst/>
              <a:rect l="l" t="t" r="r" b="b"/>
              <a:pathLst>
                <a:path w="3652" h="873" extrusionOk="0">
                  <a:moveTo>
                    <a:pt x="0" y="1"/>
                  </a:moveTo>
                  <a:lnTo>
                    <a:pt x="0" y="464"/>
                  </a:lnTo>
                  <a:cubicBezTo>
                    <a:pt x="0" y="682"/>
                    <a:pt x="164" y="873"/>
                    <a:pt x="409" y="873"/>
                  </a:cubicBezTo>
                  <a:lnTo>
                    <a:pt x="3243" y="873"/>
                  </a:lnTo>
                  <a:cubicBezTo>
                    <a:pt x="3488" y="873"/>
                    <a:pt x="3651" y="682"/>
                    <a:pt x="3651" y="464"/>
                  </a:cubicBezTo>
                  <a:lnTo>
                    <a:pt x="365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7"/>
            <p:cNvSpPr/>
            <p:nvPr/>
          </p:nvSpPr>
          <p:spPr>
            <a:xfrm>
              <a:off x="4823099" y="754828"/>
              <a:ext cx="12064" cy="2881"/>
            </a:xfrm>
            <a:custGeom>
              <a:avLst/>
              <a:gdLst/>
              <a:ahLst/>
              <a:cxnLst/>
              <a:rect l="l" t="t" r="r" b="b"/>
              <a:pathLst>
                <a:path w="3653" h="873" extrusionOk="0">
                  <a:moveTo>
                    <a:pt x="1" y="1"/>
                  </a:moveTo>
                  <a:lnTo>
                    <a:pt x="1" y="464"/>
                  </a:lnTo>
                  <a:cubicBezTo>
                    <a:pt x="1" y="682"/>
                    <a:pt x="164" y="873"/>
                    <a:pt x="382" y="873"/>
                  </a:cubicBezTo>
                  <a:lnTo>
                    <a:pt x="3243" y="873"/>
                  </a:lnTo>
                  <a:cubicBezTo>
                    <a:pt x="3489" y="873"/>
                    <a:pt x="3652" y="682"/>
                    <a:pt x="3652" y="464"/>
                  </a:cubicBezTo>
                  <a:lnTo>
                    <a:pt x="365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7"/>
            <p:cNvSpPr/>
            <p:nvPr/>
          </p:nvSpPr>
          <p:spPr>
            <a:xfrm>
              <a:off x="4809688" y="754828"/>
              <a:ext cx="4954" cy="33185"/>
            </a:xfrm>
            <a:custGeom>
              <a:avLst/>
              <a:gdLst/>
              <a:ahLst/>
              <a:cxnLst/>
              <a:rect l="l" t="t" r="r" b="b"/>
              <a:pathLst>
                <a:path w="1500" h="10056" extrusionOk="0">
                  <a:moveTo>
                    <a:pt x="1" y="1"/>
                  </a:moveTo>
                  <a:lnTo>
                    <a:pt x="1" y="10055"/>
                  </a:lnTo>
                  <a:lnTo>
                    <a:pt x="1500" y="10055"/>
                  </a:lnTo>
                  <a:lnTo>
                    <a:pt x="150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7"/>
            <p:cNvSpPr/>
            <p:nvPr/>
          </p:nvSpPr>
          <p:spPr>
            <a:xfrm>
              <a:off x="4806091" y="754828"/>
              <a:ext cx="12150" cy="2881"/>
            </a:xfrm>
            <a:custGeom>
              <a:avLst/>
              <a:gdLst/>
              <a:ahLst/>
              <a:cxnLst/>
              <a:rect l="l" t="t" r="r" b="b"/>
              <a:pathLst>
                <a:path w="3679" h="873" extrusionOk="0">
                  <a:moveTo>
                    <a:pt x="0" y="1"/>
                  </a:moveTo>
                  <a:lnTo>
                    <a:pt x="0" y="464"/>
                  </a:lnTo>
                  <a:cubicBezTo>
                    <a:pt x="0" y="682"/>
                    <a:pt x="191" y="873"/>
                    <a:pt x="409" y="873"/>
                  </a:cubicBezTo>
                  <a:lnTo>
                    <a:pt x="3270" y="873"/>
                  </a:lnTo>
                  <a:cubicBezTo>
                    <a:pt x="3488" y="873"/>
                    <a:pt x="3679" y="682"/>
                    <a:pt x="3679" y="464"/>
                  </a:cubicBezTo>
                  <a:lnTo>
                    <a:pt x="367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7"/>
            <p:cNvSpPr/>
            <p:nvPr/>
          </p:nvSpPr>
          <p:spPr>
            <a:xfrm>
              <a:off x="4802759" y="706321"/>
              <a:ext cx="53458" cy="3241"/>
            </a:xfrm>
            <a:custGeom>
              <a:avLst/>
              <a:gdLst/>
              <a:ahLst/>
              <a:cxnLst/>
              <a:rect l="l" t="t" r="r" b="b"/>
              <a:pathLst>
                <a:path w="16187" h="982" extrusionOk="0">
                  <a:moveTo>
                    <a:pt x="1" y="0"/>
                  </a:moveTo>
                  <a:lnTo>
                    <a:pt x="1" y="981"/>
                  </a:lnTo>
                  <a:lnTo>
                    <a:pt x="16186" y="981"/>
                  </a:lnTo>
                  <a:lnTo>
                    <a:pt x="1618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7"/>
            <p:cNvSpPr/>
            <p:nvPr/>
          </p:nvSpPr>
          <p:spPr>
            <a:xfrm>
              <a:off x="4802759" y="751948"/>
              <a:ext cx="53458" cy="3333"/>
            </a:xfrm>
            <a:custGeom>
              <a:avLst/>
              <a:gdLst/>
              <a:ahLst/>
              <a:cxnLst/>
              <a:rect l="l" t="t" r="r" b="b"/>
              <a:pathLst>
                <a:path w="16187" h="1010" extrusionOk="0">
                  <a:moveTo>
                    <a:pt x="1" y="1"/>
                  </a:moveTo>
                  <a:lnTo>
                    <a:pt x="1" y="1009"/>
                  </a:lnTo>
                  <a:lnTo>
                    <a:pt x="16186" y="1009"/>
                  </a:lnTo>
                  <a:lnTo>
                    <a:pt x="1618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7"/>
            <p:cNvSpPr/>
            <p:nvPr/>
          </p:nvSpPr>
          <p:spPr>
            <a:xfrm>
              <a:off x="4833539" y="717300"/>
              <a:ext cx="7652" cy="29677"/>
            </a:xfrm>
            <a:custGeom>
              <a:avLst/>
              <a:gdLst/>
              <a:ahLst/>
              <a:cxnLst/>
              <a:rect l="l" t="t" r="r" b="b"/>
              <a:pathLst>
                <a:path w="2317" h="8993" extrusionOk="0">
                  <a:moveTo>
                    <a:pt x="546" y="0"/>
                  </a:moveTo>
                  <a:cubicBezTo>
                    <a:pt x="246" y="0"/>
                    <a:pt x="1" y="246"/>
                    <a:pt x="1" y="545"/>
                  </a:cubicBezTo>
                  <a:lnTo>
                    <a:pt x="1" y="8992"/>
                  </a:lnTo>
                  <a:lnTo>
                    <a:pt x="2317" y="8992"/>
                  </a:lnTo>
                  <a:lnTo>
                    <a:pt x="2317" y="545"/>
                  </a:lnTo>
                  <a:cubicBezTo>
                    <a:pt x="2317" y="246"/>
                    <a:pt x="2072" y="0"/>
                    <a:pt x="17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7"/>
            <p:cNvSpPr/>
            <p:nvPr/>
          </p:nvSpPr>
          <p:spPr>
            <a:xfrm>
              <a:off x="4817160" y="717300"/>
              <a:ext cx="7652" cy="29677"/>
            </a:xfrm>
            <a:custGeom>
              <a:avLst/>
              <a:gdLst/>
              <a:ahLst/>
              <a:cxnLst/>
              <a:rect l="l" t="t" r="r" b="b"/>
              <a:pathLst>
                <a:path w="2317" h="8993" extrusionOk="0">
                  <a:moveTo>
                    <a:pt x="545" y="0"/>
                  </a:moveTo>
                  <a:cubicBezTo>
                    <a:pt x="246" y="0"/>
                    <a:pt x="1" y="246"/>
                    <a:pt x="1" y="545"/>
                  </a:cubicBezTo>
                  <a:lnTo>
                    <a:pt x="1" y="8992"/>
                  </a:lnTo>
                  <a:lnTo>
                    <a:pt x="2317" y="8992"/>
                  </a:lnTo>
                  <a:lnTo>
                    <a:pt x="2317" y="545"/>
                  </a:lnTo>
                  <a:cubicBezTo>
                    <a:pt x="2317" y="246"/>
                    <a:pt x="2071" y="0"/>
                    <a:pt x="17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7"/>
            <p:cNvSpPr/>
            <p:nvPr/>
          </p:nvSpPr>
          <p:spPr>
            <a:xfrm>
              <a:off x="4833539" y="759780"/>
              <a:ext cx="7652" cy="28238"/>
            </a:xfrm>
            <a:custGeom>
              <a:avLst/>
              <a:gdLst/>
              <a:ahLst/>
              <a:cxnLst/>
              <a:rect l="l" t="t" r="r" b="b"/>
              <a:pathLst>
                <a:path w="2317" h="8557" extrusionOk="0">
                  <a:moveTo>
                    <a:pt x="546" y="0"/>
                  </a:moveTo>
                  <a:cubicBezTo>
                    <a:pt x="246" y="0"/>
                    <a:pt x="1" y="246"/>
                    <a:pt x="1" y="545"/>
                  </a:cubicBezTo>
                  <a:lnTo>
                    <a:pt x="1" y="8556"/>
                  </a:lnTo>
                  <a:lnTo>
                    <a:pt x="2317" y="8556"/>
                  </a:lnTo>
                  <a:lnTo>
                    <a:pt x="2317" y="545"/>
                  </a:lnTo>
                  <a:cubicBezTo>
                    <a:pt x="2317" y="246"/>
                    <a:pt x="2072" y="0"/>
                    <a:pt x="17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7"/>
            <p:cNvSpPr/>
            <p:nvPr/>
          </p:nvSpPr>
          <p:spPr>
            <a:xfrm>
              <a:off x="4817160" y="759780"/>
              <a:ext cx="7652" cy="28238"/>
            </a:xfrm>
            <a:custGeom>
              <a:avLst/>
              <a:gdLst/>
              <a:ahLst/>
              <a:cxnLst/>
              <a:rect l="l" t="t" r="r" b="b"/>
              <a:pathLst>
                <a:path w="2317" h="8557" extrusionOk="0">
                  <a:moveTo>
                    <a:pt x="545" y="0"/>
                  </a:moveTo>
                  <a:cubicBezTo>
                    <a:pt x="246" y="0"/>
                    <a:pt x="1" y="246"/>
                    <a:pt x="1" y="545"/>
                  </a:cubicBezTo>
                  <a:lnTo>
                    <a:pt x="1" y="8556"/>
                  </a:lnTo>
                  <a:lnTo>
                    <a:pt x="2317" y="8556"/>
                  </a:lnTo>
                  <a:lnTo>
                    <a:pt x="2317" y="545"/>
                  </a:lnTo>
                  <a:cubicBezTo>
                    <a:pt x="2317" y="246"/>
                    <a:pt x="2071" y="0"/>
                    <a:pt x="17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7"/>
            <p:cNvSpPr/>
            <p:nvPr/>
          </p:nvSpPr>
          <p:spPr>
            <a:xfrm>
              <a:off x="4699259" y="699210"/>
              <a:ext cx="103487" cy="88753"/>
            </a:xfrm>
            <a:custGeom>
              <a:avLst/>
              <a:gdLst/>
              <a:ahLst/>
              <a:cxnLst/>
              <a:rect l="l" t="t" r="r" b="b"/>
              <a:pathLst>
                <a:path w="31336" h="26895" extrusionOk="0">
                  <a:moveTo>
                    <a:pt x="1" y="1"/>
                  </a:moveTo>
                  <a:lnTo>
                    <a:pt x="1" y="26894"/>
                  </a:lnTo>
                  <a:lnTo>
                    <a:pt x="31336" y="26894"/>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7"/>
            <p:cNvSpPr/>
            <p:nvPr/>
          </p:nvSpPr>
          <p:spPr>
            <a:xfrm>
              <a:off x="4699259" y="757709"/>
              <a:ext cx="103487" cy="30934"/>
            </a:xfrm>
            <a:custGeom>
              <a:avLst/>
              <a:gdLst/>
              <a:ahLst/>
              <a:cxnLst/>
              <a:rect l="l" t="t" r="r" b="b"/>
              <a:pathLst>
                <a:path w="31336" h="9374" extrusionOk="0">
                  <a:moveTo>
                    <a:pt x="1" y="1"/>
                  </a:moveTo>
                  <a:lnTo>
                    <a:pt x="1" y="9374"/>
                  </a:lnTo>
                  <a:lnTo>
                    <a:pt x="31336" y="9374"/>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7"/>
            <p:cNvSpPr/>
            <p:nvPr/>
          </p:nvSpPr>
          <p:spPr>
            <a:xfrm>
              <a:off x="4779720" y="737911"/>
              <a:ext cx="7830" cy="16008"/>
            </a:xfrm>
            <a:custGeom>
              <a:avLst/>
              <a:gdLst/>
              <a:ahLst/>
              <a:cxnLst/>
              <a:rect l="l" t="t" r="r" b="b"/>
              <a:pathLst>
                <a:path w="2371" h="4851" extrusionOk="0">
                  <a:moveTo>
                    <a:pt x="0" y="0"/>
                  </a:moveTo>
                  <a:lnTo>
                    <a:pt x="0"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7"/>
            <p:cNvSpPr/>
            <p:nvPr/>
          </p:nvSpPr>
          <p:spPr>
            <a:xfrm>
              <a:off x="4779720" y="737911"/>
              <a:ext cx="7830" cy="16008"/>
            </a:xfrm>
            <a:custGeom>
              <a:avLst/>
              <a:gdLst/>
              <a:ahLst/>
              <a:cxnLst/>
              <a:rect l="l" t="t" r="r" b="b"/>
              <a:pathLst>
                <a:path w="2371" h="4851" extrusionOk="0">
                  <a:moveTo>
                    <a:pt x="0" y="0"/>
                  </a:moveTo>
                  <a:lnTo>
                    <a:pt x="0"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7"/>
            <p:cNvSpPr/>
            <p:nvPr/>
          </p:nvSpPr>
          <p:spPr>
            <a:xfrm>
              <a:off x="4783231" y="737911"/>
              <a:ext cx="902" cy="16008"/>
            </a:xfrm>
            <a:custGeom>
              <a:avLst/>
              <a:gdLst/>
              <a:ahLst/>
              <a:cxnLst/>
              <a:rect l="l" t="t" r="r" b="b"/>
              <a:pathLst>
                <a:path w="273" h="4851" extrusionOk="0">
                  <a:moveTo>
                    <a:pt x="0" y="0"/>
                  </a:moveTo>
                  <a:lnTo>
                    <a:pt x="0"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7"/>
            <p:cNvSpPr/>
            <p:nvPr/>
          </p:nvSpPr>
          <p:spPr>
            <a:xfrm>
              <a:off x="4779720" y="741329"/>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7"/>
            <p:cNvSpPr/>
            <p:nvPr/>
          </p:nvSpPr>
          <p:spPr>
            <a:xfrm>
              <a:off x="4779720" y="749699"/>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7"/>
            <p:cNvSpPr/>
            <p:nvPr/>
          </p:nvSpPr>
          <p:spPr>
            <a:xfrm>
              <a:off x="4778640" y="732870"/>
              <a:ext cx="9990" cy="5039"/>
            </a:xfrm>
            <a:custGeom>
              <a:avLst/>
              <a:gdLst/>
              <a:ahLst/>
              <a:cxnLst/>
              <a:rect l="l" t="t" r="r" b="b"/>
              <a:pathLst>
                <a:path w="3025" h="1527" extrusionOk="0">
                  <a:moveTo>
                    <a:pt x="736" y="0"/>
                  </a:moveTo>
                  <a:cubicBezTo>
                    <a:pt x="327" y="0"/>
                    <a:pt x="0" y="327"/>
                    <a:pt x="0" y="709"/>
                  </a:cubicBezTo>
                  <a:lnTo>
                    <a:pt x="0" y="1526"/>
                  </a:lnTo>
                  <a:lnTo>
                    <a:pt x="3025" y="1526"/>
                  </a:lnTo>
                  <a:lnTo>
                    <a:pt x="3025" y="709"/>
                  </a:lnTo>
                  <a:cubicBezTo>
                    <a:pt x="3025" y="327"/>
                    <a:pt x="2725" y="0"/>
                    <a:pt x="2316"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7"/>
            <p:cNvSpPr/>
            <p:nvPr/>
          </p:nvSpPr>
          <p:spPr>
            <a:xfrm>
              <a:off x="4779720" y="767789"/>
              <a:ext cx="7830" cy="16097"/>
            </a:xfrm>
            <a:custGeom>
              <a:avLst/>
              <a:gdLst/>
              <a:ahLst/>
              <a:cxnLst/>
              <a:rect l="l" t="t" r="r" b="b"/>
              <a:pathLst>
                <a:path w="2371" h="4878" extrusionOk="0">
                  <a:moveTo>
                    <a:pt x="0" y="0"/>
                  </a:moveTo>
                  <a:lnTo>
                    <a:pt x="0"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7"/>
            <p:cNvSpPr/>
            <p:nvPr/>
          </p:nvSpPr>
          <p:spPr>
            <a:xfrm>
              <a:off x="4779720" y="767789"/>
              <a:ext cx="7830" cy="16097"/>
            </a:xfrm>
            <a:custGeom>
              <a:avLst/>
              <a:gdLst/>
              <a:ahLst/>
              <a:cxnLst/>
              <a:rect l="l" t="t" r="r" b="b"/>
              <a:pathLst>
                <a:path w="2371" h="4878" extrusionOk="0">
                  <a:moveTo>
                    <a:pt x="0" y="0"/>
                  </a:moveTo>
                  <a:lnTo>
                    <a:pt x="0"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7"/>
            <p:cNvSpPr/>
            <p:nvPr/>
          </p:nvSpPr>
          <p:spPr>
            <a:xfrm>
              <a:off x="4783231" y="767789"/>
              <a:ext cx="902" cy="16097"/>
            </a:xfrm>
            <a:custGeom>
              <a:avLst/>
              <a:gdLst/>
              <a:ahLst/>
              <a:cxnLst/>
              <a:rect l="l" t="t" r="r" b="b"/>
              <a:pathLst>
                <a:path w="273" h="4878" extrusionOk="0">
                  <a:moveTo>
                    <a:pt x="0" y="0"/>
                  </a:moveTo>
                  <a:lnTo>
                    <a:pt x="0"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7"/>
            <p:cNvSpPr/>
            <p:nvPr/>
          </p:nvSpPr>
          <p:spPr>
            <a:xfrm>
              <a:off x="4779720" y="771300"/>
              <a:ext cx="7923" cy="812"/>
            </a:xfrm>
            <a:custGeom>
              <a:avLst/>
              <a:gdLst/>
              <a:ahLst/>
              <a:cxnLst/>
              <a:rect l="l" t="t" r="r" b="b"/>
              <a:pathLst>
                <a:path w="2399" h="246" extrusionOk="0">
                  <a:moveTo>
                    <a:pt x="0" y="0"/>
                  </a:moveTo>
                  <a:lnTo>
                    <a:pt x="0" y="245"/>
                  </a:lnTo>
                  <a:lnTo>
                    <a:pt x="2398" y="245"/>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7"/>
            <p:cNvSpPr/>
            <p:nvPr/>
          </p:nvSpPr>
          <p:spPr>
            <a:xfrm>
              <a:off x="4779720" y="779577"/>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7"/>
            <p:cNvSpPr/>
            <p:nvPr/>
          </p:nvSpPr>
          <p:spPr>
            <a:xfrm>
              <a:off x="4778640" y="762838"/>
              <a:ext cx="9990" cy="4950"/>
            </a:xfrm>
            <a:custGeom>
              <a:avLst/>
              <a:gdLst/>
              <a:ahLst/>
              <a:cxnLst/>
              <a:rect l="l" t="t" r="r" b="b"/>
              <a:pathLst>
                <a:path w="3025" h="1500" extrusionOk="0">
                  <a:moveTo>
                    <a:pt x="736" y="1"/>
                  </a:moveTo>
                  <a:cubicBezTo>
                    <a:pt x="327" y="1"/>
                    <a:pt x="0" y="328"/>
                    <a:pt x="0" y="709"/>
                  </a:cubicBezTo>
                  <a:lnTo>
                    <a:pt x="0" y="1499"/>
                  </a:lnTo>
                  <a:lnTo>
                    <a:pt x="3025" y="1499"/>
                  </a:lnTo>
                  <a:lnTo>
                    <a:pt x="3025" y="709"/>
                  </a:lnTo>
                  <a:cubicBezTo>
                    <a:pt x="3025" y="328"/>
                    <a:pt x="2725" y="1"/>
                    <a:pt x="2316"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7"/>
            <p:cNvSpPr/>
            <p:nvPr/>
          </p:nvSpPr>
          <p:spPr>
            <a:xfrm>
              <a:off x="4779720" y="717750"/>
              <a:ext cx="6843" cy="7286"/>
            </a:xfrm>
            <a:custGeom>
              <a:avLst/>
              <a:gdLst/>
              <a:ahLst/>
              <a:cxnLst/>
              <a:rect l="l" t="t" r="r" b="b"/>
              <a:pathLst>
                <a:path w="2072" h="2208" extrusionOk="0">
                  <a:moveTo>
                    <a:pt x="0" y="1"/>
                  </a:moveTo>
                  <a:lnTo>
                    <a:pt x="0"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7"/>
            <p:cNvSpPr/>
            <p:nvPr/>
          </p:nvSpPr>
          <p:spPr>
            <a:xfrm>
              <a:off x="4779720" y="717750"/>
              <a:ext cx="6843" cy="7286"/>
            </a:xfrm>
            <a:custGeom>
              <a:avLst/>
              <a:gdLst/>
              <a:ahLst/>
              <a:cxnLst/>
              <a:rect l="l" t="t" r="r" b="b"/>
              <a:pathLst>
                <a:path w="2072" h="2208" extrusionOk="0">
                  <a:moveTo>
                    <a:pt x="0" y="1"/>
                  </a:moveTo>
                  <a:lnTo>
                    <a:pt x="0"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7"/>
            <p:cNvSpPr/>
            <p:nvPr/>
          </p:nvSpPr>
          <p:spPr>
            <a:xfrm>
              <a:off x="4759651" y="737911"/>
              <a:ext cx="7919" cy="16008"/>
            </a:xfrm>
            <a:custGeom>
              <a:avLst/>
              <a:gdLst/>
              <a:ahLst/>
              <a:cxnLst/>
              <a:rect l="l" t="t" r="r" b="b"/>
              <a:pathLst>
                <a:path w="2398" h="4851" extrusionOk="0">
                  <a:moveTo>
                    <a:pt x="0" y="0"/>
                  </a:moveTo>
                  <a:lnTo>
                    <a:pt x="0" y="4850"/>
                  </a:lnTo>
                  <a:lnTo>
                    <a:pt x="2398" y="4850"/>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7"/>
            <p:cNvSpPr/>
            <p:nvPr/>
          </p:nvSpPr>
          <p:spPr>
            <a:xfrm>
              <a:off x="4759651" y="737911"/>
              <a:ext cx="7919" cy="16008"/>
            </a:xfrm>
            <a:custGeom>
              <a:avLst/>
              <a:gdLst/>
              <a:ahLst/>
              <a:cxnLst/>
              <a:rect l="l" t="t" r="r" b="b"/>
              <a:pathLst>
                <a:path w="2398" h="4851" extrusionOk="0">
                  <a:moveTo>
                    <a:pt x="0" y="0"/>
                  </a:moveTo>
                  <a:lnTo>
                    <a:pt x="0" y="4850"/>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7"/>
            <p:cNvSpPr/>
            <p:nvPr/>
          </p:nvSpPr>
          <p:spPr>
            <a:xfrm>
              <a:off x="4763159" y="737911"/>
              <a:ext cx="905" cy="16008"/>
            </a:xfrm>
            <a:custGeom>
              <a:avLst/>
              <a:gdLst/>
              <a:ahLst/>
              <a:cxnLst/>
              <a:rect l="l" t="t" r="r" b="b"/>
              <a:pathLst>
                <a:path w="274" h="4851" extrusionOk="0">
                  <a:moveTo>
                    <a:pt x="1" y="0"/>
                  </a:moveTo>
                  <a:lnTo>
                    <a:pt x="1"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7"/>
            <p:cNvSpPr/>
            <p:nvPr/>
          </p:nvSpPr>
          <p:spPr>
            <a:xfrm>
              <a:off x="4759651" y="741329"/>
              <a:ext cx="7919" cy="904"/>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7"/>
            <p:cNvSpPr/>
            <p:nvPr/>
          </p:nvSpPr>
          <p:spPr>
            <a:xfrm>
              <a:off x="4759651" y="749699"/>
              <a:ext cx="7919" cy="904"/>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7"/>
            <p:cNvSpPr/>
            <p:nvPr/>
          </p:nvSpPr>
          <p:spPr>
            <a:xfrm>
              <a:off x="4758660" y="732870"/>
              <a:ext cx="9990" cy="5039"/>
            </a:xfrm>
            <a:custGeom>
              <a:avLst/>
              <a:gdLst/>
              <a:ahLst/>
              <a:cxnLst/>
              <a:rect l="l" t="t" r="r" b="b"/>
              <a:pathLst>
                <a:path w="3025" h="1527" extrusionOk="0">
                  <a:moveTo>
                    <a:pt x="709" y="0"/>
                  </a:moveTo>
                  <a:cubicBezTo>
                    <a:pt x="300" y="0"/>
                    <a:pt x="0" y="327"/>
                    <a:pt x="0" y="709"/>
                  </a:cubicBezTo>
                  <a:lnTo>
                    <a:pt x="0" y="1526"/>
                  </a:lnTo>
                  <a:lnTo>
                    <a:pt x="3025" y="1526"/>
                  </a:lnTo>
                  <a:lnTo>
                    <a:pt x="3025" y="709"/>
                  </a:lnTo>
                  <a:cubicBezTo>
                    <a:pt x="3025" y="327"/>
                    <a:pt x="2698" y="0"/>
                    <a:pt x="2289"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7"/>
            <p:cNvSpPr/>
            <p:nvPr/>
          </p:nvSpPr>
          <p:spPr>
            <a:xfrm>
              <a:off x="4759651" y="767789"/>
              <a:ext cx="7919" cy="16097"/>
            </a:xfrm>
            <a:custGeom>
              <a:avLst/>
              <a:gdLst/>
              <a:ahLst/>
              <a:cxnLst/>
              <a:rect l="l" t="t" r="r" b="b"/>
              <a:pathLst>
                <a:path w="2398" h="4878" extrusionOk="0">
                  <a:moveTo>
                    <a:pt x="0" y="0"/>
                  </a:moveTo>
                  <a:lnTo>
                    <a:pt x="0" y="4878"/>
                  </a:lnTo>
                  <a:lnTo>
                    <a:pt x="2398" y="4878"/>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7"/>
            <p:cNvSpPr/>
            <p:nvPr/>
          </p:nvSpPr>
          <p:spPr>
            <a:xfrm>
              <a:off x="4759651" y="767789"/>
              <a:ext cx="7919" cy="16097"/>
            </a:xfrm>
            <a:custGeom>
              <a:avLst/>
              <a:gdLst/>
              <a:ahLst/>
              <a:cxnLst/>
              <a:rect l="l" t="t" r="r" b="b"/>
              <a:pathLst>
                <a:path w="2398" h="4878" extrusionOk="0">
                  <a:moveTo>
                    <a:pt x="0" y="0"/>
                  </a:moveTo>
                  <a:lnTo>
                    <a:pt x="0" y="4878"/>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7"/>
            <p:cNvSpPr/>
            <p:nvPr/>
          </p:nvSpPr>
          <p:spPr>
            <a:xfrm>
              <a:off x="4763159" y="767789"/>
              <a:ext cx="905" cy="16097"/>
            </a:xfrm>
            <a:custGeom>
              <a:avLst/>
              <a:gdLst/>
              <a:ahLst/>
              <a:cxnLst/>
              <a:rect l="l" t="t" r="r" b="b"/>
              <a:pathLst>
                <a:path w="274" h="4878" extrusionOk="0">
                  <a:moveTo>
                    <a:pt x="1" y="0"/>
                  </a:moveTo>
                  <a:lnTo>
                    <a:pt x="1"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7"/>
            <p:cNvSpPr/>
            <p:nvPr/>
          </p:nvSpPr>
          <p:spPr>
            <a:xfrm>
              <a:off x="4759651" y="771300"/>
              <a:ext cx="7919" cy="901"/>
            </a:xfrm>
            <a:custGeom>
              <a:avLst/>
              <a:gdLst/>
              <a:ahLst/>
              <a:cxnLst/>
              <a:rect l="l" t="t" r="r" b="b"/>
              <a:pathLst>
                <a:path w="2398" h="273" extrusionOk="0">
                  <a:moveTo>
                    <a:pt x="0" y="0"/>
                  </a:moveTo>
                  <a:lnTo>
                    <a:pt x="0" y="273"/>
                  </a:lnTo>
                  <a:lnTo>
                    <a:pt x="2398" y="273"/>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7"/>
            <p:cNvSpPr/>
            <p:nvPr/>
          </p:nvSpPr>
          <p:spPr>
            <a:xfrm>
              <a:off x="4759651" y="779670"/>
              <a:ext cx="7919" cy="812"/>
            </a:xfrm>
            <a:custGeom>
              <a:avLst/>
              <a:gdLst/>
              <a:ahLst/>
              <a:cxnLst/>
              <a:rect l="l" t="t" r="r" b="b"/>
              <a:pathLst>
                <a:path w="2398" h="246" extrusionOk="0">
                  <a:moveTo>
                    <a:pt x="0" y="0"/>
                  </a:moveTo>
                  <a:lnTo>
                    <a:pt x="0" y="245"/>
                  </a:lnTo>
                  <a:lnTo>
                    <a:pt x="2398" y="245"/>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7"/>
            <p:cNvSpPr/>
            <p:nvPr/>
          </p:nvSpPr>
          <p:spPr>
            <a:xfrm>
              <a:off x="4758660" y="762838"/>
              <a:ext cx="9990" cy="4950"/>
            </a:xfrm>
            <a:custGeom>
              <a:avLst/>
              <a:gdLst/>
              <a:ahLst/>
              <a:cxnLst/>
              <a:rect l="l" t="t" r="r" b="b"/>
              <a:pathLst>
                <a:path w="3025" h="1500" extrusionOk="0">
                  <a:moveTo>
                    <a:pt x="709" y="1"/>
                  </a:moveTo>
                  <a:cubicBezTo>
                    <a:pt x="300" y="1"/>
                    <a:pt x="0" y="328"/>
                    <a:pt x="0" y="709"/>
                  </a:cubicBezTo>
                  <a:lnTo>
                    <a:pt x="0" y="1499"/>
                  </a:lnTo>
                  <a:lnTo>
                    <a:pt x="3025" y="1499"/>
                  </a:lnTo>
                  <a:lnTo>
                    <a:pt x="3025" y="709"/>
                  </a:lnTo>
                  <a:cubicBezTo>
                    <a:pt x="3025" y="328"/>
                    <a:pt x="2698" y="1"/>
                    <a:pt x="228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7"/>
            <p:cNvSpPr/>
            <p:nvPr/>
          </p:nvSpPr>
          <p:spPr>
            <a:xfrm>
              <a:off x="4759651" y="717750"/>
              <a:ext cx="6839" cy="7286"/>
            </a:xfrm>
            <a:custGeom>
              <a:avLst/>
              <a:gdLst/>
              <a:ahLst/>
              <a:cxnLst/>
              <a:rect l="l" t="t" r="r" b="b"/>
              <a:pathLst>
                <a:path w="2071" h="2208" extrusionOk="0">
                  <a:moveTo>
                    <a:pt x="0" y="1"/>
                  </a:moveTo>
                  <a:lnTo>
                    <a:pt x="0"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7"/>
            <p:cNvSpPr/>
            <p:nvPr/>
          </p:nvSpPr>
          <p:spPr>
            <a:xfrm>
              <a:off x="4759651" y="717750"/>
              <a:ext cx="6839" cy="7286"/>
            </a:xfrm>
            <a:custGeom>
              <a:avLst/>
              <a:gdLst/>
              <a:ahLst/>
              <a:cxnLst/>
              <a:rect l="l" t="t" r="r" b="b"/>
              <a:pathLst>
                <a:path w="2071" h="2208" extrusionOk="0">
                  <a:moveTo>
                    <a:pt x="0" y="1"/>
                  </a:moveTo>
                  <a:lnTo>
                    <a:pt x="0"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7"/>
            <p:cNvSpPr/>
            <p:nvPr/>
          </p:nvSpPr>
          <p:spPr>
            <a:xfrm>
              <a:off x="4735711" y="737911"/>
              <a:ext cx="7830" cy="16008"/>
            </a:xfrm>
            <a:custGeom>
              <a:avLst/>
              <a:gdLst/>
              <a:ahLst/>
              <a:cxnLst/>
              <a:rect l="l" t="t" r="r" b="b"/>
              <a:pathLst>
                <a:path w="2371" h="4851" extrusionOk="0">
                  <a:moveTo>
                    <a:pt x="0" y="0"/>
                  </a:moveTo>
                  <a:lnTo>
                    <a:pt x="0"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7"/>
            <p:cNvSpPr/>
            <p:nvPr/>
          </p:nvSpPr>
          <p:spPr>
            <a:xfrm>
              <a:off x="4735711" y="737911"/>
              <a:ext cx="7830" cy="16008"/>
            </a:xfrm>
            <a:custGeom>
              <a:avLst/>
              <a:gdLst/>
              <a:ahLst/>
              <a:cxnLst/>
              <a:rect l="l" t="t" r="r" b="b"/>
              <a:pathLst>
                <a:path w="2371" h="4851" extrusionOk="0">
                  <a:moveTo>
                    <a:pt x="0" y="0"/>
                  </a:moveTo>
                  <a:lnTo>
                    <a:pt x="0"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7"/>
            <p:cNvSpPr/>
            <p:nvPr/>
          </p:nvSpPr>
          <p:spPr>
            <a:xfrm>
              <a:off x="4739218" y="737911"/>
              <a:ext cx="905" cy="16008"/>
            </a:xfrm>
            <a:custGeom>
              <a:avLst/>
              <a:gdLst/>
              <a:ahLst/>
              <a:cxnLst/>
              <a:rect l="l" t="t" r="r" b="b"/>
              <a:pathLst>
                <a:path w="274" h="4851" extrusionOk="0">
                  <a:moveTo>
                    <a:pt x="1" y="0"/>
                  </a:moveTo>
                  <a:lnTo>
                    <a:pt x="1"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7"/>
            <p:cNvSpPr/>
            <p:nvPr/>
          </p:nvSpPr>
          <p:spPr>
            <a:xfrm>
              <a:off x="4735711" y="741329"/>
              <a:ext cx="7919" cy="904"/>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7"/>
            <p:cNvSpPr/>
            <p:nvPr/>
          </p:nvSpPr>
          <p:spPr>
            <a:xfrm>
              <a:off x="4735711" y="749699"/>
              <a:ext cx="7919" cy="904"/>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7"/>
            <p:cNvSpPr/>
            <p:nvPr/>
          </p:nvSpPr>
          <p:spPr>
            <a:xfrm>
              <a:off x="4734631" y="732870"/>
              <a:ext cx="9990" cy="5039"/>
            </a:xfrm>
            <a:custGeom>
              <a:avLst/>
              <a:gdLst/>
              <a:ahLst/>
              <a:cxnLst/>
              <a:rect l="l" t="t" r="r" b="b"/>
              <a:pathLst>
                <a:path w="3025" h="1527" extrusionOk="0">
                  <a:moveTo>
                    <a:pt x="709" y="0"/>
                  </a:moveTo>
                  <a:cubicBezTo>
                    <a:pt x="327" y="0"/>
                    <a:pt x="0" y="327"/>
                    <a:pt x="0" y="709"/>
                  </a:cubicBezTo>
                  <a:lnTo>
                    <a:pt x="0" y="1526"/>
                  </a:lnTo>
                  <a:lnTo>
                    <a:pt x="3025" y="1526"/>
                  </a:lnTo>
                  <a:lnTo>
                    <a:pt x="3025" y="709"/>
                  </a:lnTo>
                  <a:cubicBezTo>
                    <a:pt x="3025" y="327"/>
                    <a:pt x="2725" y="0"/>
                    <a:pt x="2316"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7"/>
            <p:cNvSpPr/>
            <p:nvPr/>
          </p:nvSpPr>
          <p:spPr>
            <a:xfrm>
              <a:off x="4735711" y="767789"/>
              <a:ext cx="7830" cy="16097"/>
            </a:xfrm>
            <a:custGeom>
              <a:avLst/>
              <a:gdLst/>
              <a:ahLst/>
              <a:cxnLst/>
              <a:rect l="l" t="t" r="r" b="b"/>
              <a:pathLst>
                <a:path w="2371" h="4878" extrusionOk="0">
                  <a:moveTo>
                    <a:pt x="0" y="0"/>
                  </a:moveTo>
                  <a:lnTo>
                    <a:pt x="0"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7"/>
            <p:cNvSpPr/>
            <p:nvPr/>
          </p:nvSpPr>
          <p:spPr>
            <a:xfrm>
              <a:off x="4735711" y="767789"/>
              <a:ext cx="7830" cy="16097"/>
            </a:xfrm>
            <a:custGeom>
              <a:avLst/>
              <a:gdLst/>
              <a:ahLst/>
              <a:cxnLst/>
              <a:rect l="l" t="t" r="r" b="b"/>
              <a:pathLst>
                <a:path w="2371" h="4878" extrusionOk="0">
                  <a:moveTo>
                    <a:pt x="0" y="0"/>
                  </a:moveTo>
                  <a:lnTo>
                    <a:pt x="0"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7"/>
            <p:cNvSpPr/>
            <p:nvPr/>
          </p:nvSpPr>
          <p:spPr>
            <a:xfrm>
              <a:off x="4739218" y="767789"/>
              <a:ext cx="905" cy="16097"/>
            </a:xfrm>
            <a:custGeom>
              <a:avLst/>
              <a:gdLst/>
              <a:ahLst/>
              <a:cxnLst/>
              <a:rect l="l" t="t" r="r" b="b"/>
              <a:pathLst>
                <a:path w="274" h="4878" extrusionOk="0">
                  <a:moveTo>
                    <a:pt x="1" y="0"/>
                  </a:moveTo>
                  <a:lnTo>
                    <a:pt x="1"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7"/>
            <p:cNvSpPr/>
            <p:nvPr/>
          </p:nvSpPr>
          <p:spPr>
            <a:xfrm>
              <a:off x="4735711" y="771300"/>
              <a:ext cx="7919" cy="901"/>
            </a:xfrm>
            <a:custGeom>
              <a:avLst/>
              <a:gdLst/>
              <a:ahLst/>
              <a:cxnLst/>
              <a:rect l="l" t="t" r="r" b="b"/>
              <a:pathLst>
                <a:path w="2398" h="273" extrusionOk="0">
                  <a:moveTo>
                    <a:pt x="0" y="0"/>
                  </a:moveTo>
                  <a:lnTo>
                    <a:pt x="0" y="273"/>
                  </a:lnTo>
                  <a:lnTo>
                    <a:pt x="2398" y="273"/>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7"/>
            <p:cNvSpPr/>
            <p:nvPr/>
          </p:nvSpPr>
          <p:spPr>
            <a:xfrm>
              <a:off x="4735711" y="779577"/>
              <a:ext cx="7919" cy="904"/>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7"/>
            <p:cNvSpPr/>
            <p:nvPr/>
          </p:nvSpPr>
          <p:spPr>
            <a:xfrm>
              <a:off x="4734631" y="762838"/>
              <a:ext cx="9990" cy="4950"/>
            </a:xfrm>
            <a:custGeom>
              <a:avLst/>
              <a:gdLst/>
              <a:ahLst/>
              <a:cxnLst/>
              <a:rect l="l" t="t" r="r" b="b"/>
              <a:pathLst>
                <a:path w="3025" h="1500" extrusionOk="0">
                  <a:moveTo>
                    <a:pt x="709" y="1"/>
                  </a:moveTo>
                  <a:cubicBezTo>
                    <a:pt x="327" y="1"/>
                    <a:pt x="0" y="328"/>
                    <a:pt x="0" y="709"/>
                  </a:cubicBezTo>
                  <a:lnTo>
                    <a:pt x="0" y="1499"/>
                  </a:lnTo>
                  <a:lnTo>
                    <a:pt x="3025" y="1499"/>
                  </a:lnTo>
                  <a:lnTo>
                    <a:pt x="3025" y="709"/>
                  </a:lnTo>
                  <a:cubicBezTo>
                    <a:pt x="3025" y="328"/>
                    <a:pt x="2725" y="1"/>
                    <a:pt x="2316"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7"/>
            <p:cNvSpPr/>
            <p:nvPr/>
          </p:nvSpPr>
          <p:spPr>
            <a:xfrm>
              <a:off x="4735711" y="717750"/>
              <a:ext cx="6839" cy="7286"/>
            </a:xfrm>
            <a:custGeom>
              <a:avLst/>
              <a:gdLst/>
              <a:ahLst/>
              <a:cxnLst/>
              <a:rect l="l" t="t" r="r" b="b"/>
              <a:pathLst>
                <a:path w="2071" h="2208" extrusionOk="0">
                  <a:moveTo>
                    <a:pt x="0" y="1"/>
                  </a:moveTo>
                  <a:lnTo>
                    <a:pt x="0"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7"/>
            <p:cNvSpPr/>
            <p:nvPr/>
          </p:nvSpPr>
          <p:spPr>
            <a:xfrm>
              <a:off x="4735711" y="717750"/>
              <a:ext cx="6839" cy="7286"/>
            </a:xfrm>
            <a:custGeom>
              <a:avLst/>
              <a:gdLst/>
              <a:ahLst/>
              <a:cxnLst/>
              <a:rect l="l" t="t" r="r" b="b"/>
              <a:pathLst>
                <a:path w="2071" h="2208" extrusionOk="0">
                  <a:moveTo>
                    <a:pt x="0" y="1"/>
                  </a:moveTo>
                  <a:lnTo>
                    <a:pt x="0"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7"/>
            <p:cNvSpPr/>
            <p:nvPr/>
          </p:nvSpPr>
          <p:spPr>
            <a:xfrm>
              <a:off x="4710779" y="737911"/>
              <a:ext cx="7830" cy="16008"/>
            </a:xfrm>
            <a:custGeom>
              <a:avLst/>
              <a:gdLst/>
              <a:ahLst/>
              <a:cxnLst/>
              <a:rect l="l" t="t" r="r" b="b"/>
              <a:pathLst>
                <a:path w="2371" h="4851" extrusionOk="0">
                  <a:moveTo>
                    <a:pt x="0" y="0"/>
                  </a:moveTo>
                  <a:lnTo>
                    <a:pt x="0"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7"/>
            <p:cNvSpPr/>
            <p:nvPr/>
          </p:nvSpPr>
          <p:spPr>
            <a:xfrm>
              <a:off x="4710779" y="737911"/>
              <a:ext cx="7830" cy="16008"/>
            </a:xfrm>
            <a:custGeom>
              <a:avLst/>
              <a:gdLst/>
              <a:ahLst/>
              <a:cxnLst/>
              <a:rect l="l" t="t" r="r" b="b"/>
              <a:pathLst>
                <a:path w="2371" h="4851" extrusionOk="0">
                  <a:moveTo>
                    <a:pt x="0" y="0"/>
                  </a:moveTo>
                  <a:lnTo>
                    <a:pt x="0"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7"/>
            <p:cNvSpPr/>
            <p:nvPr/>
          </p:nvSpPr>
          <p:spPr>
            <a:xfrm>
              <a:off x="4714291" y="737911"/>
              <a:ext cx="902" cy="16008"/>
            </a:xfrm>
            <a:custGeom>
              <a:avLst/>
              <a:gdLst/>
              <a:ahLst/>
              <a:cxnLst/>
              <a:rect l="l" t="t" r="r" b="b"/>
              <a:pathLst>
                <a:path w="273" h="4851" extrusionOk="0">
                  <a:moveTo>
                    <a:pt x="0" y="0"/>
                  </a:moveTo>
                  <a:lnTo>
                    <a:pt x="0"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7"/>
            <p:cNvSpPr/>
            <p:nvPr/>
          </p:nvSpPr>
          <p:spPr>
            <a:xfrm>
              <a:off x="4710779" y="741329"/>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7"/>
            <p:cNvSpPr/>
            <p:nvPr/>
          </p:nvSpPr>
          <p:spPr>
            <a:xfrm>
              <a:off x="4710779" y="749699"/>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7"/>
            <p:cNvSpPr/>
            <p:nvPr/>
          </p:nvSpPr>
          <p:spPr>
            <a:xfrm>
              <a:off x="4709699" y="732870"/>
              <a:ext cx="9990" cy="5039"/>
            </a:xfrm>
            <a:custGeom>
              <a:avLst/>
              <a:gdLst/>
              <a:ahLst/>
              <a:cxnLst/>
              <a:rect l="l" t="t" r="r" b="b"/>
              <a:pathLst>
                <a:path w="3025" h="1527" extrusionOk="0">
                  <a:moveTo>
                    <a:pt x="736" y="0"/>
                  </a:moveTo>
                  <a:cubicBezTo>
                    <a:pt x="327" y="0"/>
                    <a:pt x="0" y="327"/>
                    <a:pt x="0" y="709"/>
                  </a:cubicBezTo>
                  <a:lnTo>
                    <a:pt x="0" y="1526"/>
                  </a:lnTo>
                  <a:lnTo>
                    <a:pt x="3025" y="1526"/>
                  </a:lnTo>
                  <a:lnTo>
                    <a:pt x="3025" y="709"/>
                  </a:lnTo>
                  <a:cubicBezTo>
                    <a:pt x="3025" y="327"/>
                    <a:pt x="2725" y="0"/>
                    <a:pt x="2316"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17"/>
            <p:cNvSpPr/>
            <p:nvPr/>
          </p:nvSpPr>
          <p:spPr>
            <a:xfrm>
              <a:off x="4710779" y="767789"/>
              <a:ext cx="7830" cy="16097"/>
            </a:xfrm>
            <a:custGeom>
              <a:avLst/>
              <a:gdLst/>
              <a:ahLst/>
              <a:cxnLst/>
              <a:rect l="l" t="t" r="r" b="b"/>
              <a:pathLst>
                <a:path w="2371" h="4878" extrusionOk="0">
                  <a:moveTo>
                    <a:pt x="0" y="0"/>
                  </a:moveTo>
                  <a:lnTo>
                    <a:pt x="0"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17"/>
            <p:cNvSpPr/>
            <p:nvPr/>
          </p:nvSpPr>
          <p:spPr>
            <a:xfrm>
              <a:off x="4710779" y="767789"/>
              <a:ext cx="7830" cy="16097"/>
            </a:xfrm>
            <a:custGeom>
              <a:avLst/>
              <a:gdLst/>
              <a:ahLst/>
              <a:cxnLst/>
              <a:rect l="l" t="t" r="r" b="b"/>
              <a:pathLst>
                <a:path w="2371" h="4878" extrusionOk="0">
                  <a:moveTo>
                    <a:pt x="0" y="0"/>
                  </a:moveTo>
                  <a:lnTo>
                    <a:pt x="0"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7"/>
            <p:cNvSpPr/>
            <p:nvPr/>
          </p:nvSpPr>
          <p:spPr>
            <a:xfrm>
              <a:off x="4714291" y="767789"/>
              <a:ext cx="902" cy="16097"/>
            </a:xfrm>
            <a:custGeom>
              <a:avLst/>
              <a:gdLst/>
              <a:ahLst/>
              <a:cxnLst/>
              <a:rect l="l" t="t" r="r" b="b"/>
              <a:pathLst>
                <a:path w="273" h="4878" extrusionOk="0">
                  <a:moveTo>
                    <a:pt x="0" y="0"/>
                  </a:moveTo>
                  <a:lnTo>
                    <a:pt x="0"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7"/>
            <p:cNvSpPr/>
            <p:nvPr/>
          </p:nvSpPr>
          <p:spPr>
            <a:xfrm>
              <a:off x="4710779" y="771300"/>
              <a:ext cx="7923" cy="812"/>
            </a:xfrm>
            <a:custGeom>
              <a:avLst/>
              <a:gdLst/>
              <a:ahLst/>
              <a:cxnLst/>
              <a:rect l="l" t="t" r="r" b="b"/>
              <a:pathLst>
                <a:path w="2399" h="246" extrusionOk="0">
                  <a:moveTo>
                    <a:pt x="0" y="0"/>
                  </a:moveTo>
                  <a:lnTo>
                    <a:pt x="0" y="245"/>
                  </a:lnTo>
                  <a:lnTo>
                    <a:pt x="2398" y="245"/>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7"/>
            <p:cNvSpPr/>
            <p:nvPr/>
          </p:nvSpPr>
          <p:spPr>
            <a:xfrm>
              <a:off x="4710779" y="779577"/>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7"/>
            <p:cNvSpPr/>
            <p:nvPr/>
          </p:nvSpPr>
          <p:spPr>
            <a:xfrm>
              <a:off x="4709699" y="762838"/>
              <a:ext cx="9990" cy="4950"/>
            </a:xfrm>
            <a:custGeom>
              <a:avLst/>
              <a:gdLst/>
              <a:ahLst/>
              <a:cxnLst/>
              <a:rect l="l" t="t" r="r" b="b"/>
              <a:pathLst>
                <a:path w="3025" h="1500" extrusionOk="0">
                  <a:moveTo>
                    <a:pt x="736" y="1"/>
                  </a:moveTo>
                  <a:cubicBezTo>
                    <a:pt x="327" y="1"/>
                    <a:pt x="0" y="328"/>
                    <a:pt x="0" y="709"/>
                  </a:cubicBezTo>
                  <a:lnTo>
                    <a:pt x="0" y="1499"/>
                  </a:lnTo>
                  <a:lnTo>
                    <a:pt x="3025" y="1499"/>
                  </a:lnTo>
                  <a:lnTo>
                    <a:pt x="3025" y="709"/>
                  </a:lnTo>
                  <a:cubicBezTo>
                    <a:pt x="3025" y="328"/>
                    <a:pt x="2725" y="1"/>
                    <a:pt x="2316"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7"/>
            <p:cNvSpPr/>
            <p:nvPr/>
          </p:nvSpPr>
          <p:spPr>
            <a:xfrm>
              <a:off x="4710779" y="717750"/>
              <a:ext cx="6843" cy="7286"/>
            </a:xfrm>
            <a:custGeom>
              <a:avLst/>
              <a:gdLst/>
              <a:ahLst/>
              <a:cxnLst/>
              <a:rect l="l" t="t" r="r" b="b"/>
              <a:pathLst>
                <a:path w="2072" h="2208" extrusionOk="0">
                  <a:moveTo>
                    <a:pt x="0" y="1"/>
                  </a:moveTo>
                  <a:lnTo>
                    <a:pt x="0"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7"/>
            <p:cNvSpPr/>
            <p:nvPr/>
          </p:nvSpPr>
          <p:spPr>
            <a:xfrm>
              <a:off x="4710779" y="717750"/>
              <a:ext cx="6843" cy="7286"/>
            </a:xfrm>
            <a:custGeom>
              <a:avLst/>
              <a:gdLst/>
              <a:ahLst/>
              <a:cxnLst/>
              <a:rect l="l" t="t" r="r" b="b"/>
              <a:pathLst>
                <a:path w="2072" h="2208" extrusionOk="0">
                  <a:moveTo>
                    <a:pt x="0" y="1"/>
                  </a:moveTo>
                  <a:lnTo>
                    <a:pt x="0"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7"/>
            <p:cNvSpPr/>
            <p:nvPr/>
          </p:nvSpPr>
          <p:spPr>
            <a:xfrm>
              <a:off x="4778640" y="716851"/>
              <a:ext cx="8910" cy="901"/>
            </a:xfrm>
            <a:custGeom>
              <a:avLst/>
              <a:gdLst/>
              <a:ahLst/>
              <a:cxnLst/>
              <a:rect l="l" t="t" r="r" b="b"/>
              <a:pathLst>
                <a:path w="2698" h="273" extrusionOk="0">
                  <a:moveTo>
                    <a:pt x="0" y="0"/>
                  </a:moveTo>
                  <a:lnTo>
                    <a:pt x="0" y="273"/>
                  </a:lnTo>
                  <a:lnTo>
                    <a:pt x="2698" y="273"/>
                  </a:lnTo>
                  <a:lnTo>
                    <a:pt x="26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7"/>
            <p:cNvSpPr/>
            <p:nvPr/>
          </p:nvSpPr>
          <p:spPr>
            <a:xfrm>
              <a:off x="4699259" y="704340"/>
              <a:ext cx="103487" cy="7286"/>
            </a:xfrm>
            <a:custGeom>
              <a:avLst/>
              <a:gdLst/>
              <a:ahLst/>
              <a:cxnLst/>
              <a:rect l="l" t="t" r="r" b="b"/>
              <a:pathLst>
                <a:path w="31336" h="2208" extrusionOk="0">
                  <a:moveTo>
                    <a:pt x="1" y="1"/>
                  </a:moveTo>
                  <a:lnTo>
                    <a:pt x="1" y="2208"/>
                  </a:lnTo>
                  <a:lnTo>
                    <a:pt x="31336" y="2208"/>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7"/>
            <p:cNvSpPr/>
            <p:nvPr/>
          </p:nvSpPr>
          <p:spPr>
            <a:xfrm>
              <a:off x="4791330" y="711002"/>
              <a:ext cx="7381" cy="6745"/>
            </a:xfrm>
            <a:custGeom>
              <a:avLst/>
              <a:gdLst/>
              <a:ahLst/>
              <a:cxnLst/>
              <a:rect l="l" t="t" r="r" b="b"/>
              <a:pathLst>
                <a:path w="2235" h="2044" extrusionOk="0">
                  <a:moveTo>
                    <a:pt x="0" y="0"/>
                  </a:moveTo>
                  <a:lnTo>
                    <a:pt x="0" y="1526"/>
                  </a:lnTo>
                  <a:cubicBezTo>
                    <a:pt x="0" y="1826"/>
                    <a:pt x="246" y="2044"/>
                    <a:pt x="545" y="2044"/>
                  </a:cubicBezTo>
                  <a:lnTo>
                    <a:pt x="1717" y="2044"/>
                  </a:lnTo>
                  <a:cubicBezTo>
                    <a:pt x="2017"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7"/>
            <p:cNvSpPr/>
            <p:nvPr/>
          </p:nvSpPr>
          <p:spPr>
            <a:xfrm>
              <a:off x="4768559" y="711002"/>
              <a:ext cx="7381" cy="6745"/>
            </a:xfrm>
            <a:custGeom>
              <a:avLst/>
              <a:gdLst/>
              <a:ahLst/>
              <a:cxnLst/>
              <a:rect l="l" t="t" r="r" b="b"/>
              <a:pathLst>
                <a:path w="2235" h="2044" extrusionOk="0">
                  <a:moveTo>
                    <a:pt x="1" y="0"/>
                  </a:moveTo>
                  <a:lnTo>
                    <a:pt x="1" y="1526"/>
                  </a:lnTo>
                  <a:cubicBezTo>
                    <a:pt x="1" y="1826"/>
                    <a:pt x="246" y="2044"/>
                    <a:pt x="546" y="2044"/>
                  </a:cubicBezTo>
                  <a:lnTo>
                    <a:pt x="1717" y="2044"/>
                  </a:lnTo>
                  <a:cubicBezTo>
                    <a:pt x="2017"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7"/>
            <p:cNvSpPr/>
            <p:nvPr/>
          </p:nvSpPr>
          <p:spPr>
            <a:xfrm>
              <a:off x="4747410" y="711002"/>
              <a:ext cx="7381" cy="6745"/>
            </a:xfrm>
            <a:custGeom>
              <a:avLst/>
              <a:gdLst/>
              <a:ahLst/>
              <a:cxnLst/>
              <a:rect l="l" t="t" r="r" b="b"/>
              <a:pathLst>
                <a:path w="2235" h="2044" extrusionOk="0">
                  <a:moveTo>
                    <a:pt x="0" y="0"/>
                  </a:moveTo>
                  <a:lnTo>
                    <a:pt x="0" y="1526"/>
                  </a:lnTo>
                  <a:cubicBezTo>
                    <a:pt x="0" y="1826"/>
                    <a:pt x="218" y="2044"/>
                    <a:pt x="518" y="2044"/>
                  </a:cubicBezTo>
                  <a:lnTo>
                    <a:pt x="1690" y="2044"/>
                  </a:lnTo>
                  <a:cubicBezTo>
                    <a:pt x="1989"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7"/>
            <p:cNvSpPr/>
            <p:nvPr/>
          </p:nvSpPr>
          <p:spPr>
            <a:xfrm>
              <a:off x="4723559" y="711002"/>
              <a:ext cx="7381" cy="6745"/>
            </a:xfrm>
            <a:custGeom>
              <a:avLst/>
              <a:gdLst/>
              <a:ahLst/>
              <a:cxnLst/>
              <a:rect l="l" t="t" r="r" b="b"/>
              <a:pathLst>
                <a:path w="2235" h="2044" extrusionOk="0">
                  <a:moveTo>
                    <a:pt x="1" y="0"/>
                  </a:moveTo>
                  <a:lnTo>
                    <a:pt x="1" y="1526"/>
                  </a:lnTo>
                  <a:cubicBezTo>
                    <a:pt x="1" y="1826"/>
                    <a:pt x="246" y="2044"/>
                    <a:pt x="546" y="2044"/>
                  </a:cubicBezTo>
                  <a:lnTo>
                    <a:pt x="1717" y="2044"/>
                  </a:lnTo>
                  <a:cubicBezTo>
                    <a:pt x="2017"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7"/>
            <p:cNvSpPr/>
            <p:nvPr/>
          </p:nvSpPr>
          <p:spPr>
            <a:xfrm>
              <a:off x="4437356" y="711002"/>
              <a:ext cx="7384" cy="6745"/>
            </a:xfrm>
            <a:custGeom>
              <a:avLst/>
              <a:gdLst/>
              <a:ahLst/>
              <a:cxnLst/>
              <a:rect l="l" t="t" r="r" b="b"/>
              <a:pathLst>
                <a:path w="2236" h="2044" extrusionOk="0">
                  <a:moveTo>
                    <a:pt x="1" y="0"/>
                  </a:moveTo>
                  <a:lnTo>
                    <a:pt x="1" y="1526"/>
                  </a:lnTo>
                  <a:cubicBezTo>
                    <a:pt x="1" y="1826"/>
                    <a:pt x="246" y="2044"/>
                    <a:pt x="519" y="2044"/>
                  </a:cubicBezTo>
                  <a:lnTo>
                    <a:pt x="1718" y="2044"/>
                  </a:lnTo>
                  <a:cubicBezTo>
                    <a:pt x="1990"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7"/>
            <p:cNvSpPr/>
            <p:nvPr/>
          </p:nvSpPr>
          <p:spPr>
            <a:xfrm>
              <a:off x="4444738" y="682111"/>
              <a:ext cx="254484" cy="106465"/>
            </a:xfrm>
            <a:custGeom>
              <a:avLst/>
              <a:gdLst/>
              <a:ahLst/>
              <a:cxnLst/>
              <a:rect l="l" t="t" r="r" b="b"/>
              <a:pathLst>
                <a:path w="77058" h="32262" extrusionOk="0">
                  <a:moveTo>
                    <a:pt x="0" y="1"/>
                  </a:moveTo>
                  <a:lnTo>
                    <a:pt x="0" y="32262"/>
                  </a:lnTo>
                  <a:lnTo>
                    <a:pt x="77058" y="32262"/>
                  </a:lnTo>
                  <a:lnTo>
                    <a:pt x="7705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7"/>
            <p:cNvSpPr/>
            <p:nvPr/>
          </p:nvSpPr>
          <p:spPr>
            <a:xfrm>
              <a:off x="4444738" y="682111"/>
              <a:ext cx="28259" cy="106465"/>
            </a:xfrm>
            <a:custGeom>
              <a:avLst/>
              <a:gdLst/>
              <a:ahLst/>
              <a:cxnLst/>
              <a:rect l="l" t="t" r="r" b="b"/>
              <a:pathLst>
                <a:path w="8557" h="32262" extrusionOk="0">
                  <a:moveTo>
                    <a:pt x="0" y="1"/>
                  </a:moveTo>
                  <a:lnTo>
                    <a:pt x="0" y="32262"/>
                  </a:lnTo>
                  <a:lnTo>
                    <a:pt x="8556" y="32262"/>
                  </a:lnTo>
                  <a:lnTo>
                    <a:pt x="855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7"/>
            <p:cNvSpPr/>
            <p:nvPr/>
          </p:nvSpPr>
          <p:spPr>
            <a:xfrm>
              <a:off x="4472998" y="743579"/>
              <a:ext cx="197972" cy="45233"/>
            </a:xfrm>
            <a:custGeom>
              <a:avLst/>
              <a:gdLst/>
              <a:ahLst/>
              <a:cxnLst/>
              <a:rect l="l" t="t" r="r" b="b"/>
              <a:pathLst>
                <a:path w="59946" h="13707" extrusionOk="0">
                  <a:moveTo>
                    <a:pt x="0" y="1"/>
                  </a:moveTo>
                  <a:lnTo>
                    <a:pt x="0" y="13706"/>
                  </a:lnTo>
                  <a:lnTo>
                    <a:pt x="59946" y="13706"/>
                  </a:lnTo>
                  <a:lnTo>
                    <a:pt x="5994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7"/>
            <p:cNvSpPr/>
            <p:nvPr/>
          </p:nvSpPr>
          <p:spPr>
            <a:xfrm>
              <a:off x="4670998" y="682111"/>
              <a:ext cx="28259" cy="106465"/>
            </a:xfrm>
            <a:custGeom>
              <a:avLst/>
              <a:gdLst/>
              <a:ahLst/>
              <a:cxnLst/>
              <a:rect l="l" t="t" r="r" b="b"/>
              <a:pathLst>
                <a:path w="8557" h="32262" extrusionOk="0">
                  <a:moveTo>
                    <a:pt x="1" y="1"/>
                  </a:moveTo>
                  <a:lnTo>
                    <a:pt x="1" y="32262"/>
                  </a:lnTo>
                  <a:lnTo>
                    <a:pt x="8557" y="32262"/>
                  </a:lnTo>
                  <a:lnTo>
                    <a:pt x="855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7"/>
            <p:cNvSpPr/>
            <p:nvPr/>
          </p:nvSpPr>
          <p:spPr>
            <a:xfrm>
              <a:off x="4454548" y="723959"/>
              <a:ext cx="8643" cy="17718"/>
            </a:xfrm>
            <a:custGeom>
              <a:avLst/>
              <a:gdLst/>
              <a:ahLst/>
              <a:cxnLst/>
              <a:rect l="l" t="t" r="r" b="b"/>
              <a:pathLst>
                <a:path w="2617" h="5369" extrusionOk="0">
                  <a:moveTo>
                    <a:pt x="0" y="1"/>
                  </a:moveTo>
                  <a:lnTo>
                    <a:pt x="0" y="5369"/>
                  </a:lnTo>
                  <a:lnTo>
                    <a:pt x="2616" y="5369"/>
                  </a:lnTo>
                  <a:lnTo>
                    <a:pt x="261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7"/>
            <p:cNvSpPr/>
            <p:nvPr/>
          </p:nvSpPr>
          <p:spPr>
            <a:xfrm>
              <a:off x="4454548" y="723959"/>
              <a:ext cx="8643" cy="17718"/>
            </a:xfrm>
            <a:custGeom>
              <a:avLst/>
              <a:gdLst/>
              <a:ahLst/>
              <a:cxnLst/>
              <a:rect l="l" t="t" r="r" b="b"/>
              <a:pathLst>
                <a:path w="2617" h="5369" extrusionOk="0">
                  <a:moveTo>
                    <a:pt x="0" y="1"/>
                  </a:moveTo>
                  <a:lnTo>
                    <a:pt x="2616" y="5369"/>
                  </a:lnTo>
                  <a:lnTo>
                    <a:pt x="261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7"/>
            <p:cNvSpPr/>
            <p:nvPr/>
          </p:nvSpPr>
          <p:spPr>
            <a:xfrm>
              <a:off x="4458326" y="723959"/>
              <a:ext cx="994" cy="17718"/>
            </a:xfrm>
            <a:custGeom>
              <a:avLst/>
              <a:gdLst/>
              <a:ahLst/>
              <a:cxnLst/>
              <a:rect l="l" t="t" r="r" b="b"/>
              <a:pathLst>
                <a:path w="301" h="5369" extrusionOk="0">
                  <a:moveTo>
                    <a:pt x="1" y="1"/>
                  </a:moveTo>
                  <a:lnTo>
                    <a:pt x="1" y="5369"/>
                  </a:lnTo>
                  <a:lnTo>
                    <a:pt x="300" y="5369"/>
                  </a:lnTo>
                  <a:lnTo>
                    <a:pt x="30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7"/>
            <p:cNvSpPr/>
            <p:nvPr/>
          </p:nvSpPr>
          <p:spPr>
            <a:xfrm>
              <a:off x="4454459" y="727741"/>
              <a:ext cx="8732" cy="990"/>
            </a:xfrm>
            <a:custGeom>
              <a:avLst/>
              <a:gdLst/>
              <a:ahLst/>
              <a:cxnLst/>
              <a:rect l="l" t="t" r="r" b="b"/>
              <a:pathLst>
                <a:path w="2644" h="300" extrusionOk="0">
                  <a:moveTo>
                    <a:pt x="0" y="0"/>
                  </a:moveTo>
                  <a:lnTo>
                    <a:pt x="0" y="300"/>
                  </a:lnTo>
                  <a:lnTo>
                    <a:pt x="2643" y="300"/>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7"/>
            <p:cNvSpPr/>
            <p:nvPr/>
          </p:nvSpPr>
          <p:spPr>
            <a:xfrm>
              <a:off x="4454459" y="737009"/>
              <a:ext cx="8732" cy="993"/>
            </a:xfrm>
            <a:custGeom>
              <a:avLst/>
              <a:gdLst/>
              <a:ahLst/>
              <a:cxnLst/>
              <a:rect l="l" t="t" r="r" b="b"/>
              <a:pathLst>
                <a:path w="2644" h="301" extrusionOk="0">
                  <a:moveTo>
                    <a:pt x="0" y="1"/>
                  </a:moveTo>
                  <a:lnTo>
                    <a:pt x="0" y="300"/>
                  </a:lnTo>
                  <a:lnTo>
                    <a:pt x="2643" y="300"/>
                  </a:lnTo>
                  <a:lnTo>
                    <a:pt x="264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7"/>
            <p:cNvSpPr/>
            <p:nvPr/>
          </p:nvSpPr>
          <p:spPr>
            <a:xfrm>
              <a:off x="4453286" y="718470"/>
              <a:ext cx="11073" cy="5488"/>
            </a:xfrm>
            <a:custGeom>
              <a:avLst/>
              <a:gdLst/>
              <a:ahLst/>
              <a:cxnLst/>
              <a:rect l="l" t="t" r="r" b="b"/>
              <a:pathLst>
                <a:path w="3353" h="1663" extrusionOk="0">
                  <a:moveTo>
                    <a:pt x="791" y="1"/>
                  </a:moveTo>
                  <a:cubicBezTo>
                    <a:pt x="355" y="1"/>
                    <a:pt x="1" y="355"/>
                    <a:pt x="28" y="791"/>
                  </a:cubicBezTo>
                  <a:lnTo>
                    <a:pt x="28" y="1663"/>
                  </a:lnTo>
                  <a:lnTo>
                    <a:pt x="3352" y="1663"/>
                  </a:lnTo>
                  <a:lnTo>
                    <a:pt x="3352" y="791"/>
                  </a:lnTo>
                  <a:cubicBezTo>
                    <a:pt x="3352" y="355"/>
                    <a:pt x="2998" y="1"/>
                    <a:pt x="256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7"/>
            <p:cNvSpPr/>
            <p:nvPr/>
          </p:nvSpPr>
          <p:spPr>
            <a:xfrm>
              <a:off x="4454548" y="756989"/>
              <a:ext cx="8643" cy="17718"/>
            </a:xfrm>
            <a:custGeom>
              <a:avLst/>
              <a:gdLst/>
              <a:ahLst/>
              <a:cxnLst/>
              <a:rect l="l" t="t" r="r" b="b"/>
              <a:pathLst>
                <a:path w="2617" h="5369" extrusionOk="0">
                  <a:moveTo>
                    <a:pt x="0" y="1"/>
                  </a:moveTo>
                  <a:lnTo>
                    <a:pt x="0" y="5369"/>
                  </a:lnTo>
                  <a:lnTo>
                    <a:pt x="2616" y="5369"/>
                  </a:lnTo>
                  <a:lnTo>
                    <a:pt x="261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7"/>
            <p:cNvSpPr/>
            <p:nvPr/>
          </p:nvSpPr>
          <p:spPr>
            <a:xfrm>
              <a:off x="4454548" y="757078"/>
              <a:ext cx="8643" cy="17629"/>
            </a:xfrm>
            <a:custGeom>
              <a:avLst/>
              <a:gdLst/>
              <a:ahLst/>
              <a:cxnLst/>
              <a:rect l="l" t="t" r="r" b="b"/>
              <a:pathLst>
                <a:path w="2617" h="5342" extrusionOk="0">
                  <a:moveTo>
                    <a:pt x="0" y="1"/>
                  </a:moveTo>
                  <a:lnTo>
                    <a:pt x="2616" y="5342"/>
                  </a:lnTo>
                  <a:lnTo>
                    <a:pt x="261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7"/>
            <p:cNvSpPr/>
            <p:nvPr/>
          </p:nvSpPr>
          <p:spPr>
            <a:xfrm>
              <a:off x="4458326" y="756989"/>
              <a:ext cx="994" cy="17718"/>
            </a:xfrm>
            <a:custGeom>
              <a:avLst/>
              <a:gdLst/>
              <a:ahLst/>
              <a:cxnLst/>
              <a:rect l="l" t="t" r="r" b="b"/>
              <a:pathLst>
                <a:path w="301" h="5369" extrusionOk="0">
                  <a:moveTo>
                    <a:pt x="1" y="1"/>
                  </a:moveTo>
                  <a:lnTo>
                    <a:pt x="1" y="5369"/>
                  </a:lnTo>
                  <a:lnTo>
                    <a:pt x="300" y="5369"/>
                  </a:lnTo>
                  <a:lnTo>
                    <a:pt x="30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7"/>
            <p:cNvSpPr/>
            <p:nvPr/>
          </p:nvSpPr>
          <p:spPr>
            <a:xfrm>
              <a:off x="4454459" y="760860"/>
              <a:ext cx="8732" cy="993"/>
            </a:xfrm>
            <a:custGeom>
              <a:avLst/>
              <a:gdLst/>
              <a:ahLst/>
              <a:cxnLst/>
              <a:rect l="l" t="t" r="r" b="b"/>
              <a:pathLst>
                <a:path w="2644" h="301" extrusionOk="0">
                  <a:moveTo>
                    <a:pt x="0" y="0"/>
                  </a:moveTo>
                  <a:lnTo>
                    <a:pt x="0" y="300"/>
                  </a:lnTo>
                  <a:lnTo>
                    <a:pt x="2643" y="300"/>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7"/>
            <p:cNvSpPr/>
            <p:nvPr/>
          </p:nvSpPr>
          <p:spPr>
            <a:xfrm>
              <a:off x="4454459" y="770039"/>
              <a:ext cx="8732" cy="993"/>
            </a:xfrm>
            <a:custGeom>
              <a:avLst/>
              <a:gdLst/>
              <a:ahLst/>
              <a:cxnLst/>
              <a:rect l="l" t="t" r="r" b="b"/>
              <a:pathLst>
                <a:path w="2644" h="301" extrusionOk="0">
                  <a:moveTo>
                    <a:pt x="0" y="1"/>
                  </a:moveTo>
                  <a:lnTo>
                    <a:pt x="0" y="300"/>
                  </a:lnTo>
                  <a:lnTo>
                    <a:pt x="2643" y="300"/>
                  </a:lnTo>
                  <a:lnTo>
                    <a:pt x="264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17"/>
            <p:cNvSpPr/>
            <p:nvPr/>
          </p:nvSpPr>
          <p:spPr>
            <a:xfrm>
              <a:off x="4453286" y="751499"/>
              <a:ext cx="11073" cy="5577"/>
            </a:xfrm>
            <a:custGeom>
              <a:avLst/>
              <a:gdLst/>
              <a:ahLst/>
              <a:cxnLst/>
              <a:rect l="l" t="t" r="r" b="b"/>
              <a:pathLst>
                <a:path w="3353" h="1690" extrusionOk="0">
                  <a:moveTo>
                    <a:pt x="791" y="1"/>
                  </a:moveTo>
                  <a:cubicBezTo>
                    <a:pt x="355" y="1"/>
                    <a:pt x="1" y="355"/>
                    <a:pt x="28" y="791"/>
                  </a:cubicBezTo>
                  <a:lnTo>
                    <a:pt x="28" y="1690"/>
                  </a:lnTo>
                  <a:lnTo>
                    <a:pt x="3352" y="1690"/>
                  </a:lnTo>
                  <a:lnTo>
                    <a:pt x="3352" y="791"/>
                  </a:lnTo>
                  <a:cubicBezTo>
                    <a:pt x="3352" y="355"/>
                    <a:pt x="2998" y="1"/>
                    <a:pt x="256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17"/>
            <p:cNvSpPr/>
            <p:nvPr/>
          </p:nvSpPr>
          <p:spPr>
            <a:xfrm>
              <a:off x="4455628" y="701730"/>
              <a:ext cx="7563" cy="8006"/>
            </a:xfrm>
            <a:custGeom>
              <a:avLst/>
              <a:gdLst/>
              <a:ahLst/>
              <a:cxnLst/>
              <a:rect l="l" t="t" r="r" b="b"/>
              <a:pathLst>
                <a:path w="2290" h="2426" extrusionOk="0">
                  <a:moveTo>
                    <a:pt x="0" y="1"/>
                  </a:moveTo>
                  <a:lnTo>
                    <a:pt x="0" y="2426"/>
                  </a:lnTo>
                  <a:lnTo>
                    <a:pt x="2289" y="2426"/>
                  </a:lnTo>
                  <a:lnTo>
                    <a:pt x="228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7"/>
            <p:cNvSpPr/>
            <p:nvPr/>
          </p:nvSpPr>
          <p:spPr>
            <a:xfrm>
              <a:off x="4455628" y="701730"/>
              <a:ext cx="7563" cy="8006"/>
            </a:xfrm>
            <a:custGeom>
              <a:avLst/>
              <a:gdLst/>
              <a:ahLst/>
              <a:cxnLst/>
              <a:rect l="l" t="t" r="r" b="b"/>
              <a:pathLst>
                <a:path w="2290" h="2426" extrusionOk="0">
                  <a:moveTo>
                    <a:pt x="0" y="1"/>
                  </a:moveTo>
                  <a:lnTo>
                    <a:pt x="2289" y="2426"/>
                  </a:lnTo>
                  <a:lnTo>
                    <a:pt x="228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7"/>
            <p:cNvSpPr/>
            <p:nvPr/>
          </p:nvSpPr>
          <p:spPr>
            <a:xfrm>
              <a:off x="4680808" y="723959"/>
              <a:ext cx="8643" cy="17718"/>
            </a:xfrm>
            <a:custGeom>
              <a:avLst/>
              <a:gdLst/>
              <a:ahLst/>
              <a:cxnLst/>
              <a:rect l="l" t="t" r="r" b="b"/>
              <a:pathLst>
                <a:path w="2617" h="5369" extrusionOk="0">
                  <a:moveTo>
                    <a:pt x="1" y="1"/>
                  </a:moveTo>
                  <a:lnTo>
                    <a:pt x="1" y="5369"/>
                  </a:lnTo>
                  <a:lnTo>
                    <a:pt x="2617" y="5369"/>
                  </a:lnTo>
                  <a:lnTo>
                    <a:pt x="261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7"/>
            <p:cNvSpPr/>
            <p:nvPr/>
          </p:nvSpPr>
          <p:spPr>
            <a:xfrm>
              <a:off x="4680808" y="723959"/>
              <a:ext cx="8643" cy="17718"/>
            </a:xfrm>
            <a:custGeom>
              <a:avLst/>
              <a:gdLst/>
              <a:ahLst/>
              <a:cxnLst/>
              <a:rect l="l" t="t" r="r" b="b"/>
              <a:pathLst>
                <a:path w="2617" h="5369" extrusionOk="0">
                  <a:moveTo>
                    <a:pt x="1" y="1"/>
                  </a:moveTo>
                  <a:lnTo>
                    <a:pt x="2617" y="5369"/>
                  </a:lnTo>
                  <a:lnTo>
                    <a:pt x="261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7"/>
            <p:cNvSpPr/>
            <p:nvPr/>
          </p:nvSpPr>
          <p:spPr>
            <a:xfrm>
              <a:off x="4684679" y="723959"/>
              <a:ext cx="994" cy="17718"/>
            </a:xfrm>
            <a:custGeom>
              <a:avLst/>
              <a:gdLst/>
              <a:ahLst/>
              <a:cxnLst/>
              <a:rect l="l" t="t" r="r" b="b"/>
              <a:pathLst>
                <a:path w="301" h="5369" extrusionOk="0">
                  <a:moveTo>
                    <a:pt x="0" y="1"/>
                  </a:moveTo>
                  <a:lnTo>
                    <a:pt x="0" y="5369"/>
                  </a:lnTo>
                  <a:lnTo>
                    <a:pt x="300" y="5369"/>
                  </a:lnTo>
                  <a:lnTo>
                    <a:pt x="30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17"/>
            <p:cNvSpPr/>
            <p:nvPr/>
          </p:nvSpPr>
          <p:spPr>
            <a:xfrm>
              <a:off x="4680719" y="727741"/>
              <a:ext cx="8732" cy="990"/>
            </a:xfrm>
            <a:custGeom>
              <a:avLst/>
              <a:gdLst/>
              <a:ahLst/>
              <a:cxnLst/>
              <a:rect l="l" t="t" r="r" b="b"/>
              <a:pathLst>
                <a:path w="2644" h="300" extrusionOk="0">
                  <a:moveTo>
                    <a:pt x="1" y="0"/>
                  </a:moveTo>
                  <a:lnTo>
                    <a:pt x="1" y="300"/>
                  </a:lnTo>
                  <a:lnTo>
                    <a:pt x="2644" y="300"/>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17"/>
            <p:cNvSpPr/>
            <p:nvPr/>
          </p:nvSpPr>
          <p:spPr>
            <a:xfrm>
              <a:off x="4680719" y="737009"/>
              <a:ext cx="8732" cy="993"/>
            </a:xfrm>
            <a:custGeom>
              <a:avLst/>
              <a:gdLst/>
              <a:ahLst/>
              <a:cxnLst/>
              <a:rect l="l" t="t" r="r" b="b"/>
              <a:pathLst>
                <a:path w="2644" h="301" extrusionOk="0">
                  <a:moveTo>
                    <a:pt x="1" y="1"/>
                  </a:moveTo>
                  <a:lnTo>
                    <a:pt x="1" y="300"/>
                  </a:lnTo>
                  <a:lnTo>
                    <a:pt x="2644" y="300"/>
                  </a:lnTo>
                  <a:lnTo>
                    <a:pt x="264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7"/>
            <p:cNvSpPr/>
            <p:nvPr/>
          </p:nvSpPr>
          <p:spPr>
            <a:xfrm>
              <a:off x="4679639" y="718470"/>
              <a:ext cx="10981" cy="5488"/>
            </a:xfrm>
            <a:custGeom>
              <a:avLst/>
              <a:gdLst/>
              <a:ahLst/>
              <a:cxnLst/>
              <a:rect l="l" t="t" r="r" b="b"/>
              <a:pathLst>
                <a:path w="3325" h="1663" extrusionOk="0">
                  <a:moveTo>
                    <a:pt x="791" y="1"/>
                  </a:moveTo>
                  <a:cubicBezTo>
                    <a:pt x="355" y="1"/>
                    <a:pt x="1" y="355"/>
                    <a:pt x="1" y="791"/>
                  </a:cubicBezTo>
                  <a:lnTo>
                    <a:pt x="1" y="1663"/>
                  </a:lnTo>
                  <a:lnTo>
                    <a:pt x="3325" y="1663"/>
                  </a:lnTo>
                  <a:lnTo>
                    <a:pt x="3325" y="791"/>
                  </a:lnTo>
                  <a:cubicBezTo>
                    <a:pt x="3325" y="355"/>
                    <a:pt x="2971" y="1"/>
                    <a:pt x="256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7"/>
            <p:cNvSpPr/>
            <p:nvPr/>
          </p:nvSpPr>
          <p:spPr>
            <a:xfrm>
              <a:off x="4680808" y="756989"/>
              <a:ext cx="8643" cy="17718"/>
            </a:xfrm>
            <a:custGeom>
              <a:avLst/>
              <a:gdLst/>
              <a:ahLst/>
              <a:cxnLst/>
              <a:rect l="l" t="t" r="r" b="b"/>
              <a:pathLst>
                <a:path w="2617" h="5369" extrusionOk="0">
                  <a:moveTo>
                    <a:pt x="1" y="1"/>
                  </a:moveTo>
                  <a:lnTo>
                    <a:pt x="1" y="5369"/>
                  </a:lnTo>
                  <a:lnTo>
                    <a:pt x="2617" y="5369"/>
                  </a:lnTo>
                  <a:lnTo>
                    <a:pt x="261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7"/>
            <p:cNvSpPr/>
            <p:nvPr/>
          </p:nvSpPr>
          <p:spPr>
            <a:xfrm>
              <a:off x="4680808" y="757078"/>
              <a:ext cx="8643" cy="17629"/>
            </a:xfrm>
            <a:custGeom>
              <a:avLst/>
              <a:gdLst/>
              <a:ahLst/>
              <a:cxnLst/>
              <a:rect l="l" t="t" r="r" b="b"/>
              <a:pathLst>
                <a:path w="2617" h="5342" extrusionOk="0">
                  <a:moveTo>
                    <a:pt x="1" y="1"/>
                  </a:moveTo>
                  <a:lnTo>
                    <a:pt x="2617" y="5342"/>
                  </a:lnTo>
                  <a:lnTo>
                    <a:pt x="261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7"/>
            <p:cNvSpPr/>
            <p:nvPr/>
          </p:nvSpPr>
          <p:spPr>
            <a:xfrm>
              <a:off x="4684679" y="756989"/>
              <a:ext cx="994" cy="17718"/>
            </a:xfrm>
            <a:custGeom>
              <a:avLst/>
              <a:gdLst/>
              <a:ahLst/>
              <a:cxnLst/>
              <a:rect l="l" t="t" r="r" b="b"/>
              <a:pathLst>
                <a:path w="301" h="5369" extrusionOk="0">
                  <a:moveTo>
                    <a:pt x="0" y="1"/>
                  </a:moveTo>
                  <a:lnTo>
                    <a:pt x="0" y="5369"/>
                  </a:lnTo>
                  <a:lnTo>
                    <a:pt x="300" y="5369"/>
                  </a:lnTo>
                  <a:lnTo>
                    <a:pt x="30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7"/>
            <p:cNvSpPr/>
            <p:nvPr/>
          </p:nvSpPr>
          <p:spPr>
            <a:xfrm>
              <a:off x="4680719" y="760860"/>
              <a:ext cx="8732" cy="993"/>
            </a:xfrm>
            <a:custGeom>
              <a:avLst/>
              <a:gdLst/>
              <a:ahLst/>
              <a:cxnLst/>
              <a:rect l="l" t="t" r="r" b="b"/>
              <a:pathLst>
                <a:path w="2644" h="301" extrusionOk="0">
                  <a:moveTo>
                    <a:pt x="1" y="0"/>
                  </a:moveTo>
                  <a:lnTo>
                    <a:pt x="1" y="300"/>
                  </a:lnTo>
                  <a:lnTo>
                    <a:pt x="2644" y="300"/>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7"/>
            <p:cNvSpPr/>
            <p:nvPr/>
          </p:nvSpPr>
          <p:spPr>
            <a:xfrm>
              <a:off x="4680719" y="770039"/>
              <a:ext cx="8732" cy="993"/>
            </a:xfrm>
            <a:custGeom>
              <a:avLst/>
              <a:gdLst/>
              <a:ahLst/>
              <a:cxnLst/>
              <a:rect l="l" t="t" r="r" b="b"/>
              <a:pathLst>
                <a:path w="2644" h="301" extrusionOk="0">
                  <a:moveTo>
                    <a:pt x="1" y="1"/>
                  </a:moveTo>
                  <a:lnTo>
                    <a:pt x="1" y="300"/>
                  </a:lnTo>
                  <a:lnTo>
                    <a:pt x="2644" y="300"/>
                  </a:lnTo>
                  <a:lnTo>
                    <a:pt x="264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17"/>
            <p:cNvSpPr/>
            <p:nvPr/>
          </p:nvSpPr>
          <p:spPr>
            <a:xfrm>
              <a:off x="4679639" y="751499"/>
              <a:ext cx="10981" cy="5577"/>
            </a:xfrm>
            <a:custGeom>
              <a:avLst/>
              <a:gdLst/>
              <a:ahLst/>
              <a:cxnLst/>
              <a:rect l="l" t="t" r="r" b="b"/>
              <a:pathLst>
                <a:path w="3325" h="1690" extrusionOk="0">
                  <a:moveTo>
                    <a:pt x="791" y="1"/>
                  </a:moveTo>
                  <a:cubicBezTo>
                    <a:pt x="355" y="1"/>
                    <a:pt x="1" y="355"/>
                    <a:pt x="1" y="791"/>
                  </a:cubicBezTo>
                  <a:lnTo>
                    <a:pt x="1" y="1690"/>
                  </a:lnTo>
                  <a:lnTo>
                    <a:pt x="3325" y="1690"/>
                  </a:lnTo>
                  <a:lnTo>
                    <a:pt x="3325" y="791"/>
                  </a:lnTo>
                  <a:cubicBezTo>
                    <a:pt x="3325" y="355"/>
                    <a:pt x="2971" y="1"/>
                    <a:pt x="256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17"/>
            <p:cNvSpPr/>
            <p:nvPr/>
          </p:nvSpPr>
          <p:spPr>
            <a:xfrm>
              <a:off x="4681980" y="701730"/>
              <a:ext cx="7470" cy="8006"/>
            </a:xfrm>
            <a:custGeom>
              <a:avLst/>
              <a:gdLst/>
              <a:ahLst/>
              <a:cxnLst/>
              <a:rect l="l" t="t" r="r" b="b"/>
              <a:pathLst>
                <a:path w="2262" h="2426" extrusionOk="0">
                  <a:moveTo>
                    <a:pt x="0" y="1"/>
                  </a:moveTo>
                  <a:lnTo>
                    <a:pt x="0" y="2426"/>
                  </a:lnTo>
                  <a:lnTo>
                    <a:pt x="2262" y="2426"/>
                  </a:lnTo>
                  <a:lnTo>
                    <a:pt x="226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7"/>
            <p:cNvSpPr/>
            <p:nvPr/>
          </p:nvSpPr>
          <p:spPr>
            <a:xfrm>
              <a:off x="4681980" y="701730"/>
              <a:ext cx="7470" cy="8006"/>
            </a:xfrm>
            <a:custGeom>
              <a:avLst/>
              <a:gdLst/>
              <a:ahLst/>
              <a:cxnLst/>
              <a:rect l="l" t="t" r="r" b="b"/>
              <a:pathLst>
                <a:path w="2262" h="2426" extrusionOk="0">
                  <a:moveTo>
                    <a:pt x="0" y="1"/>
                  </a:moveTo>
                  <a:lnTo>
                    <a:pt x="2262" y="2426"/>
                  </a:lnTo>
                  <a:lnTo>
                    <a:pt x="226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17"/>
            <p:cNvSpPr/>
            <p:nvPr/>
          </p:nvSpPr>
          <p:spPr>
            <a:xfrm>
              <a:off x="4499548" y="760860"/>
              <a:ext cx="8732" cy="17718"/>
            </a:xfrm>
            <a:custGeom>
              <a:avLst/>
              <a:gdLst/>
              <a:ahLst/>
              <a:cxnLst/>
              <a:rect l="l" t="t" r="r" b="b"/>
              <a:pathLst>
                <a:path w="2644" h="5369" extrusionOk="0">
                  <a:moveTo>
                    <a:pt x="0" y="0"/>
                  </a:moveTo>
                  <a:lnTo>
                    <a:pt x="0" y="5368"/>
                  </a:lnTo>
                  <a:lnTo>
                    <a:pt x="2643" y="5368"/>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17"/>
            <p:cNvSpPr/>
            <p:nvPr/>
          </p:nvSpPr>
          <p:spPr>
            <a:xfrm>
              <a:off x="4499548" y="760860"/>
              <a:ext cx="8732" cy="17718"/>
            </a:xfrm>
            <a:custGeom>
              <a:avLst/>
              <a:gdLst/>
              <a:ahLst/>
              <a:cxnLst/>
              <a:rect l="l" t="t" r="r" b="b"/>
              <a:pathLst>
                <a:path w="2644" h="5369" extrusionOk="0">
                  <a:moveTo>
                    <a:pt x="0" y="0"/>
                  </a:moveTo>
                  <a:lnTo>
                    <a:pt x="2643" y="5368"/>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7"/>
            <p:cNvSpPr/>
            <p:nvPr/>
          </p:nvSpPr>
          <p:spPr>
            <a:xfrm>
              <a:off x="4503416" y="760860"/>
              <a:ext cx="994" cy="17718"/>
            </a:xfrm>
            <a:custGeom>
              <a:avLst/>
              <a:gdLst/>
              <a:ahLst/>
              <a:cxnLst/>
              <a:rect l="l" t="t" r="r" b="b"/>
              <a:pathLst>
                <a:path w="301" h="5369" extrusionOk="0">
                  <a:moveTo>
                    <a:pt x="1" y="0"/>
                  </a:moveTo>
                  <a:lnTo>
                    <a:pt x="1" y="5368"/>
                  </a:lnTo>
                  <a:lnTo>
                    <a:pt x="301" y="5368"/>
                  </a:lnTo>
                  <a:lnTo>
                    <a:pt x="30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7"/>
            <p:cNvSpPr/>
            <p:nvPr/>
          </p:nvSpPr>
          <p:spPr>
            <a:xfrm>
              <a:off x="4499548" y="764638"/>
              <a:ext cx="8732" cy="993"/>
            </a:xfrm>
            <a:custGeom>
              <a:avLst/>
              <a:gdLst/>
              <a:ahLst/>
              <a:cxnLst/>
              <a:rect l="l" t="t" r="r" b="b"/>
              <a:pathLst>
                <a:path w="2644" h="301" extrusionOk="0">
                  <a:moveTo>
                    <a:pt x="0" y="1"/>
                  </a:moveTo>
                  <a:lnTo>
                    <a:pt x="0" y="301"/>
                  </a:lnTo>
                  <a:lnTo>
                    <a:pt x="2643" y="301"/>
                  </a:lnTo>
                  <a:lnTo>
                    <a:pt x="264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17"/>
            <p:cNvSpPr/>
            <p:nvPr/>
          </p:nvSpPr>
          <p:spPr>
            <a:xfrm>
              <a:off x="4499548" y="773910"/>
              <a:ext cx="8732" cy="993"/>
            </a:xfrm>
            <a:custGeom>
              <a:avLst/>
              <a:gdLst/>
              <a:ahLst/>
              <a:cxnLst/>
              <a:rect l="l" t="t" r="r" b="b"/>
              <a:pathLst>
                <a:path w="2644" h="301" extrusionOk="0">
                  <a:moveTo>
                    <a:pt x="0" y="0"/>
                  </a:moveTo>
                  <a:lnTo>
                    <a:pt x="0" y="300"/>
                  </a:lnTo>
                  <a:lnTo>
                    <a:pt x="2643" y="300"/>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17"/>
            <p:cNvSpPr/>
            <p:nvPr/>
          </p:nvSpPr>
          <p:spPr>
            <a:xfrm>
              <a:off x="4498379" y="755370"/>
              <a:ext cx="11070" cy="5488"/>
            </a:xfrm>
            <a:custGeom>
              <a:avLst/>
              <a:gdLst/>
              <a:ahLst/>
              <a:cxnLst/>
              <a:rect l="l" t="t" r="r" b="b"/>
              <a:pathLst>
                <a:path w="3352" h="1663" extrusionOk="0">
                  <a:moveTo>
                    <a:pt x="790" y="0"/>
                  </a:moveTo>
                  <a:cubicBezTo>
                    <a:pt x="354" y="0"/>
                    <a:pt x="0" y="355"/>
                    <a:pt x="0" y="790"/>
                  </a:cubicBezTo>
                  <a:lnTo>
                    <a:pt x="0" y="1662"/>
                  </a:lnTo>
                  <a:lnTo>
                    <a:pt x="3352" y="1662"/>
                  </a:lnTo>
                  <a:lnTo>
                    <a:pt x="3352" y="790"/>
                  </a:lnTo>
                  <a:cubicBezTo>
                    <a:pt x="3352" y="355"/>
                    <a:pt x="2997" y="0"/>
                    <a:pt x="2561"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7"/>
            <p:cNvSpPr/>
            <p:nvPr/>
          </p:nvSpPr>
          <p:spPr>
            <a:xfrm>
              <a:off x="4533658" y="760860"/>
              <a:ext cx="8643" cy="17718"/>
            </a:xfrm>
            <a:custGeom>
              <a:avLst/>
              <a:gdLst/>
              <a:ahLst/>
              <a:cxnLst/>
              <a:rect l="l" t="t" r="r" b="b"/>
              <a:pathLst>
                <a:path w="2617" h="5369" extrusionOk="0">
                  <a:moveTo>
                    <a:pt x="0" y="0"/>
                  </a:moveTo>
                  <a:lnTo>
                    <a:pt x="0" y="5368"/>
                  </a:lnTo>
                  <a:lnTo>
                    <a:pt x="2616" y="5368"/>
                  </a:lnTo>
                  <a:lnTo>
                    <a:pt x="261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17"/>
            <p:cNvSpPr/>
            <p:nvPr/>
          </p:nvSpPr>
          <p:spPr>
            <a:xfrm>
              <a:off x="4533658" y="760860"/>
              <a:ext cx="8643" cy="17718"/>
            </a:xfrm>
            <a:custGeom>
              <a:avLst/>
              <a:gdLst/>
              <a:ahLst/>
              <a:cxnLst/>
              <a:rect l="l" t="t" r="r" b="b"/>
              <a:pathLst>
                <a:path w="2617" h="5369" extrusionOk="0">
                  <a:moveTo>
                    <a:pt x="0" y="0"/>
                  </a:moveTo>
                  <a:lnTo>
                    <a:pt x="2616" y="5368"/>
                  </a:lnTo>
                  <a:lnTo>
                    <a:pt x="261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17"/>
            <p:cNvSpPr/>
            <p:nvPr/>
          </p:nvSpPr>
          <p:spPr>
            <a:xfrm>
              <a:off x="4537437" y="760860"/>
              <a:ext cx="994" cy="17718"/>
            </a:xfrm>
            <a:custGeom>
              <a:avLst/>
              <a:gdLst/>
              <a:ahLst/>
              <a:cxnLst/>
              <a:rect l="l" t="t" r="r" b="b"/>
              <a:pathLst>
                <a:path w="301" h="5369" extrusionOk="0">
                  <a:moveTo>
                    <a:pt x="1" y="0"/>
                  </a:moveTo>
                  <a:lnTo>
                    <a:pt x="1" y="5368"/>
                  </a:lnTo>
                  <a:lnTo>
                    <a:pt x="300" y="5368"/>
                  </a:lnTo>
                  <a:lnTo>
                    <a:pt x="300"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7"/>
            <p:cNvSpPr/>
            <p:nvPr/>
          </p:nvSpPr>
          <p:spPr>
            <a:xfrm>
              <a:off x="4533569" y="764638"/>
              <a:ext cx="8732" cy="993"/>
            </a:xfrm>
            <a:custGeom>
              <a:avLst/>
              <a:gdLst/>
              <a:ahLst/>
              <a:cxnLst/>
              <a:rect l="l" t="t" r="r" b="b"/>
              <a:pathLst>
                <a:path w="2644" h="301" extrusionOk="0">
                  <a:moveTo>
                    <a:pt x="0" y="1"/>
                  </a:moveTo>
                  <a:lnTo>
                    <a:pt x="0" y="301"/>
                  </a:lnTo>
                  <a:lnTo>
                    <a:pt x="2643" y="301"/>
                  </a:lnTo>
                  <a:lnTo>
                    <a:pt x="264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7"/>
            <p:cNvSpPr/>
            <p:nvPr/>
          </p:nvSpPr>
          <p:spPr>
            <a:xfrm>
              <a:off x="4533569" y="773910"/>
              <a:ext cx="8732" cy="993"/>
            </a:xfrm>
            <a:custGeom>
              <a:avLst/>
              <a:gdLst/>
              <a:ahLst/>
              <a:cxnLst/>
              <a:rect l="l" t="t" r="r" b="b"/>
              <a:pathLst>
                <a:path w="2644" h="301" extrusionOk="0">
                  <a:moveTo>
                    <a:pt x="0" y="0"/>
                  </a:moveTo>
                  <a:lnTo>
                    <a:pt x="0" y="300"/>
                  </a:lnTo>
                  <a:lnTo>
                    <a:pt x="2643" y="300"/>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17"/>
            <p:cNvSpPr/>
            <p:nvPr/>
          </p:nvSpPr>
          <p:spPr>
            <a:xfrm>
              <a:off x="4532397" y="755370"/>
              <a:ext cx="11073" cy="5488"/>
            </a:xfrm>
            <a:custGeom>
              <a:avLst/>
              <a:gdLst/>
              <a:ahLst/>
              <a:cxnLst/>
              <a:rect l="l" t="t" r="r" b="b"/>
              <a:pathLst>
                <a:path w="3353" h="1663" extrusionOk="0">
                  <a:moveTo>
                    <a:pt x="791" y="0"/>
                  </a:moveTo>
                  <a:cubicBezTo>
                    <a:pt x="355" y="0"/>
                    <a:pt x="1" y="355"/>
                    <a:pt x="1" y="790"/>
                  </a:cubicBezTo>
                  <a:lnTo>
                    <a:pt x="1" y="1662"/>
                  </a:lnTo>
                  <a:lnTo>
                    <a:pt x="3352" y="1662"/>
                  </a:lnTo>
                  <a:lnTo>
                    <a:pt x="3352" y="790"/>
                  </a:lnTo>
                  <a:cubicBezTo>
                    <a:pt x="3352" y="355"/>
                    <a:pt x="2998" y="0"/>
                    <a:pt x="256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17"/>
            <p:cNvSpPr/>
            <p:nvPr/>
          </p:nvSpPr>
          <p:spPr>
            <a:xfrm>
              <a:off x="4567679" y="760860"/>
              <a:ext cx="8639" cy="17718"/>
            </a:xfrm>
            <a:custGeom>
              <a:avLst/>
              <a:gdLst/>
              <a:ahLst/>
              <a:cxnLst/>
              <a:rect l="l" t="t" r="r" b="b"/>
              <a:pathLst>
                <a:path w="2616" h="5369" extrusionOk="0">
                  <a:moveTo>
                    <a:pt x="0" y="0"/>
                  </a:moveTo>
                  <a:lnTo>
                    <a:pt x="0" y="5368"/>
                  </a:lnTo>
                  <a:lnTo>
                    <a:pt x="2616" y="5368"/>
                  </a:lnTo>
                  <a:lnTo>
                    <a:pt x="261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17"/>
            <p:cNvSpPr/>
            <p:nvPr/>
          </p:nvSpPr>
          <p:spPr>
            <a:xfrm>
              <a:off x="4567679" y="760860"/>
              <a:ext cx="8639" cy="17718"/>
            </a:xfrm>
            <a:custGeom>
              <a:avLst/>
              <a:gdLst/>
              <a:ahLst/>
              <a:cxnLst/>
              <a:rect l="l" t="t" r="r" b="b"/>
              <a:pathLst>
                <a:path w="2616" h="5369" extrusionOk="0">
                  <a:moveTo>
                    <a:pt x="0" y="0"/>
                  </a:moveTo>
                  <a:lnTo>
                    <a:pt x="2616" y="5368"/>
                  </a:lnTo>
                  <a:lnTo>
                    <a:pt x="261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7"/>
            <p:cNvSpPr/>
            <p:nvPr/>
          </p:nvSpPr>
          <p:spPr>
            <a:xfrm>
              <a:off x="4571458" y="760860"/>
              <a:ext cx="994" cy="17718"/>
            </a:xfrm>
            <a:custGeom>
              <a:avLst/>
              <a:gdLst/>
              <a:ahLst/>
              <a:cxnLst/>
              <a:rect l="l" t="t" r="r" b="b"/>
              <a:pathLst>
                <a:path w="301" h="5369" extrusionOk="0">
                  <a:moveTo>
                    <a:pt x="0" y="0"/>
                  </a:moveTo>
                  <a:lnTo>
                    <a:pt x="0" y="5368"/>
                  </a:lnTo>
                  <a:lnTo>
                    <a:pt x="300" y="5368"/>
                  </a:lnTo>
                  <a:lnTo>
                    <a:pt x="300"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7"/>
            <p:cNvSpPr/>
            <p:nvPr/>
          </p:nvSpPr>
          <p:spPr>
            <a:xfrm>
              <a:off x="4567587" y="764638"/>
              <a:ext cx="8732" cy="993"/>
            </a:xfrm>
            <a:custGeom>
              <a:avLst/>
              <a:gdLst/>
              <a:ahLst/>
              <a:cxnLst/>
              <a:rect l="l" t="t" r="r" b="b"/>
              <a:pathLst>
                <a:path w="2644" h="301" extrusionOk="0">
                  <a:moveTo>
                    <a:pt x="1" y="1"/>
                  </a:moveTo>
                  <a:lnTo>
                    <a:pt x="1" y="301"/>
                  </a:lnTo>
                  <a:lnTo>
                    <a:pt x="2644" y="301"/>
                  </a:lnTo>
                  <a:lnTo>
                    <a:pt x="264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7"/>
            <p:cNvSpPr/>
            <p:nvPr/>
          </p:nvSpPr>
          <p:spPr>
            <a:xfrm>
              <a:off x="4567587" y="773910"/>
              <a:ext cx="8732" cy="993"/>
            </a:xfrm>
            <a:custGeom>
              <a:avLst/>
              <a:gdLst/>
              <a:ahLst/>
              <a:cxnLst/>
              <a:rect l="l" t="t" r="r" b="b"/>
              <a:pathLst>
                <a:path w="2644" h="301" extrusionOk="0">
                  <a:moveTo>
                    <a:pt x="1" y="0"/>
                  </a:moveTo>
                  <a:lnTo>
                    <a:pt x="1" y="300"/>
                  </a:lnTo>
                  <a:lnTo>
                    <a:pt x="2644" y="300"/>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17"/>
            <p:cNvSpPr/>
            <p:nvPr/>
          </p:nvSpPr>
          <p:spPr>
            <a:xfrm>
              <a:off x="4566507" y="755370"/>
              <a:ext cx="10984" cy="5488"/>
            </a:xfrm>
            <a:custGeom>
              <a:avLst/>
              <a:gdLst/>
              <a:ahLst/>
              <a:cxnLst/>
              <a:rect l="l" t="t" r="r" b="b"/>
              <a:pathLst>
                <a:path w="3326" h="1663" extrusionOk="0">
                  <a:moveTo>
                    <a:pt x="791" y="0"/>
                  </a:moveTo>
                  <a:cubicBezTo>
                    <a:pt x="355" y="0"/>
                    <a:pt x="1" y="355"/>
                    <a:pt x="1" y="790"/>
                  </a:cubicBezTo>
                  <a:lnTo>
                    <a:pt x="1" y="1662"/>
                  </a:lnTo>
                  <a:lnTo>
                    <a:pt x="3325" y="1662"/>
                  </a:lnTo>
                  <a:lnTo>
                    <a:pt x="3325" y="790"/>
                  </a:lnTo>
                  <a:cubicBezTo>
                    <a:pt x="3325" y="355"/>
                    <a:pt x="2971" y="0"/>
                    <a:pt x="2535"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17"/>
            <p:cNvSpPr/>
            <p:nvPr/>
          </p:nvSpPr>
          <p:spPr>
            <a:xfrm>
              <a:off x="4601697" y="760860"/>
              <a:ext cx="8643" cy="17718"/>
            </a:xfrm>
            <a:custGeom>
              <a:avLst/>
              <a:gdLst/>
              <a:ahLst/>
              <a:cxnLst/>
              <a:rect l="l" t="t" r="r" b="b"/>
              <a:pathLst>
                <a:path w="2617" h="5369" extrusionOk="0">
                  <a:moveTo>
                    <a:pt x="1" y="0"/>
                  </a:moveTo>
                  <a:lnTo>
                    <a:pt x="1" y="5368"/>
                  </a:lnTo>
                  <a:lnTo>
                    <a:pt x="2617" y="5368"/>
                  </a:lnTo>
                  <a:lnTo>
                    <a:pt x="2617"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7"/>
            <p:cNvSpPr/>
            <p:nvPr/>
          </p:nvSpPr>
          <p:spPr>
            <a:xfrm>
              <a:off x="4601697" y="760860"/>
              <a:ext cx="8643" cy="17718"/>
            </a:xfrm>
            <a:custGeom>
              <a:avLst/>
              <a:gdLst/>
              <a:ahLst/>
              <a:cxnLst/>
              <a:rect l="l" t="t" r="r" b="b"/>
              <a:pathLst>
                <a:path w="2617" h="5369" extrusionOk="0">
                  <a:moveTo>
                    <a:pt x="1" y="0"/>
                  </a:moveTo>
                  <a:lnTo>
                    <a:pt x="2617" y="5368"/>
                  </a:lnTo>
                  <a:lnTo>
                    <a:pt x="2617"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7"/>
            <p:cNvSpPr/>
            <p:nvPr/>
          </p:nvSpPr>
          <p:spPr>
            <a:xfrm>
              <a:off x="4605568" y="760860"/>
              <a:ext cx="994" cy="17718"/>
            </a:xfrm>
            <a:custGeom>
              <a:avLst/>
              <a:gdLst/>
              <a:ahLst/>
              <a:cxnLst/>
              <a:rect l="l" t="t" r="r" b="b"/>
              <a:pathLst>
                <a:path w="301" h="5369" extrusionOk="0">
                  <a:moveTo>
                    <a:pt x="0" y="0"/>
                  </a:moveTo>
                  <a:lnTo>
                    <a:pt x="0" y="5368"/>
                  </a:lnTo>
                  <a:lnTo>
                    <a:pt x="300" y="5368"/>
                  </a:lnTo>
                  <a:lnTo>
                    <a:pt x="300"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7"/>
            <p:cNvSpPr/>
            <p:nvPr/>
          </p:nvSpPr>
          <p:spPr>
            <a:xfrm>
              <a:off x="4601608" y="764638"/>
              <a:ext cx="8732" cy="993"/>
            </a:xfrm>
            <a:custGeom>
              <a:avLst/>
              <a:gdLst/>
              <a:ahLst/>
              <a:cxnLst/>
              <a:rect l="l" t="t" r="r" b="b"/>
              <a:pathLst>
                <a:path w="2644" h="301" extrusionOk="0">
                  <a:moveTo>
                    <a:pt x="1" y="1"/>
                  </a:moveTo>
                  <a:lnTo>
                    <a:pt x="1" y="301"/>
                  </a:lnTo>
                  <a:lnTo>
                    <a:pt x="2644" y="301"/>
                  </a:lnTo>
                  <a:lnTo>
                    <a:pt x="264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7"/>
            <p:cNvSpPr/>
            <p:nvPr/>
          </p:nvSpPr>
          <p:spPr>
            <a:xfrm>
              <a:off x="4601608" y="773910"/>
              <a:ext cx="8732" cy="993"/>
            </a:xfrm>
            <a:custGeom>
              <a:avLst/>
              <a:gdLst/>
              <a:ahLst/>
              <a:cxnLst/>
              <a:rect l="l" t="t" r="r" b="b"/>
              <a:pathLst>
                <a:path w="2644" h="301" extrusionOk="0">
                  <a:moveTo>
                    <a:pt x="1" y="0"/>
                  </a:moveTo>
                  <a:lnTo>
                    <a:pt x="1" y="300"/>
                  </a:lnTo>
                  <a:lnTo>
                    <a:pt x="2644" y="300"/>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17"/>
            <p:cNvSpPr/>
            <p:nvPr/>
          </p:nvSpPr>
          <p:spPr>
            <a:xfrm>
              <a:off x="4600439" y="755370"/>
              <a:ext cx="11070" cy="5488"/>
            </a:xfrm>
            <a:custGeom>
              <a:avLst/>
              <a:gdLst/>
              <a:ahLst/>
              <a:cxnLst/>
              <a:rect l="l" t="t" r="r" b="b"/>
              <a:pathLst>
                <a:path w="3352" h="1663" extrusionOk="0">
                  <a:moveTo>
                    <a:pt x="818" y="0"/>
                  </a:moveTo>
                  <a:cubicBezTo>
                    <a:pt x="382" y="0"/>
                    <a:pt x="0" y="355"/>
                    <a:pt x="28" y="790"/>
                  </a:cubicBezTo>
                  <a:lnTo>
                    <a:pt x="28" y="1662"/>
                  </a:lnTo>
                  <a:lnTo>
                    <a:pt x="3352" y="1662"/>
                  </a:lnTo>
                  <a:lnTo>
                    <a:pt x="3352" y="790"/>
                  </a:lnTo>
                  <a:cubicBezTo>
                    <a:pt x="3352" y="355"/>
                    <a:pt x="3025" y="0"/>
                    <a:pt x="2589"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17"/>
            <p:cNvSpPr/>
            <p:nvPr/>
          </p:nvSpPr>
          <p:spPr>
            <a:xfrm>
              <a:off x="4635718" y="760860"/>
              <a:ext cx="8732" cy="17718"/>
            </a:xfrm>
            <a:custGeom>
              <a:avLst/>
              <a:gdLst/>
              <a:ahLst/>
              <a:cxnLst/>
              <a:rect l="l" t="t" r="r" b="b"/>
              <a:pathLst>
                <a:path w="2644" h="5369" extrusionOk="0">
                  <a:moveTo>
                    <a:pt x="1" y="0"/>
                  </a:moveTo>
                  <a:lnTo>
                    <a:pt x="1" y="5368"/>
                  </a:lnTo>
                  <a:lnTo>
                    <a:pt x="2644" y="5368"/>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7"/>
            <p:cNvSpPr/>
            <p:nvPr/>
          </p:nvSpPr>
          <p:spPr>
            <a:xfrm>
              <a:off x="4635718" y="760860"/>
              <a:ext cx="8732" cy="17718"/>
            </a:xfrm>
            <a:custGeom>
              <a:avLst/>
              <a:gdLst/>
              <a:ahLst/>
              <a:cxnLst/>
              <a:rect l="l" t="t" r="r" b="b"/>
              <a:pathLst>
                <a:path w="2644" h="5369" extrusionOk="0">
                  <a:moveTo>
                    <a:pt x="1" y="0"/>
                  </a:moveTo>
                  <a:lnTo>
                    <a:pt x="2644" y="5368"/>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7"/>
            <p:cNvSpPr/>
            <p:nvPr/>
          </p:nvSpPr>
          <p:spPr>
            <a:xfrm>
              <a:off x="4639590" y="760860"/>
              <a:ext cx="991" cy="17718"/>
            </a:xfrm>
            <a:custGeom>
              <a:avLst/>
              <a:gdLst/>
              <a:ahLst/>
              <a:cxnLst/>
              <a:rect l="l" t="t" r="r" b="b"/>
              <a:pathLst>
                <a:path w="300" h="5369" extrusionOk="0">
                  <a:moveTo>
                    <a:pt x="0" y="0"/>
                  </a:moveTo>
                  <a:lnTo>
                    <a:pt x="0" y="5368"/>
                  </a:lnTo>
                  <a:lnTo>
                    <a:pt x="300" y="5368"/>
                  </a:lnTo>
                  <a:lnTo>
                    <a:pt x="300"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7"/>
            <p:cNvSpPr/>
            <p:nvPr/>
          </p:nvSpPr>
          <p:spPr>
            <a:xfrm>
              <a:off x="4635718" y="764638"/>
              <a:ext cx="8732" cy="993"/>
            </a:xfrm>
            <a:custGeom>
              <a:avLst/>
              <a:gdLst/>
              <a:ahLst/>
              <a:cxnLst/>
              <a:rect l="l" t="t" r="r" b="b"/>
              <a:pathLst>
                <a:path w="2644" h="301" extrusionOk="0">
                  <a:moveTo>
                    <a:pt x="1" y="1"/>
                  </a:moveTo>
                  <a:lnTo>
                    <a:pt x="1" y="301"/>
                  </a:lnTo>
                  <a:lnTo>
                    <a:pt x="2644" y="301"/>
                  </a:lnTo>
                  <a:lnTo>
                    <a:pt x="264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17"/>
            <p:cNvSpPr/>
            <p:nvPr/>
          </p:nvSpPr>
          <p:spPr>
            <a:xfrm>
              <a:off x="4635718" y="773910"/>
              <a:ext cx="8732" cy="993"/>
            </a:xfrm>
            <a:custGeom>
              <a:avLst/>
              <a:gdLst/>
              <a:ahLst/>
              <a:cxnLst/>
              <a:rect l="l" t="t" r="r" b="b"/>
              <a:pathLst>
                <a:path w="2644" h="301" extrusionOk="0">
                  <a:moveTo>
                    <a:pt x="1" y="0"/>
                  </a:moveTo>
                  <a:lnTo>
                    <a:pt x="1" y="300"/>
                  </a:lnTo>
                  <a:lnTo>
                    <a:pt x="2644" y="300"/>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17"/>
            <p:cNvSpPr/>
            <p:nvPr/>
          </p:nvSpPr>
          <p:spPr>
            <a:xfrm>
              <a:off x="4634549" y="755370"/>
              <a:ext cx="11070" cy="5488"/>
            </a:xfrm>
            <a:custGeom>
              <a:avLst/>
              <a:gdLst/>
              <a:ahLst/>
              <a:cxnLst/>
              <a:rect l="l" t="t" r="r" b="b"/>
              <a:pathLst>
                <a:path w="3352" h="1663" extrusionOk="0">
                  <a:moveTo>
                    <a:pt x="790" y="0"/>
                  </a:moveTo>
                  <a:cubicBezTo>
                    <a:pt x="355" y="0"/>
                    <a:pt x="0" y="355"/>
                    <a:pt x="0" y="790"/>
                  </a:cubicBezTo>
                  <a:lnTo>
                    <a:pt x="0" y="1662"/>
                  </a:lnTo>
                  <a:lnTo>
                    <a:pt x="3352" y="1662"/>
                  </a:lnTo>
                  <a:lnTo>
                    <a:pt x="3352" y="790"/>
                  </a:lnTo>
                  <a:cubicBezTo>
                    <a:pt x="3352" y="355"/>
                    <a:pt x="2998" y="0"/>
                    <a:pt x="256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7"/>
            <p:cNvSpPr/>
            <p:nvPr/>
          </p:nvSpPr>
          <p:spPr>
            <a:xfrm>
              <a:off x="4472638" y="678421"/>
              <a:ext cx="198332" cy="11421"/>
            </a:xfrm>
            <a:custGeom>
              <a:avLst/>
              <a:gdLst/>
              <a:ahLst/>
              <a:cxnLst/>
              <a:rect l="l" t="t" r="r" b="b"/>
              <a:pathLst>
                <a:path w="60055" h="3461" extrusionOk="0">
                  <a:moveTo>
                    <a:pt x="0" y="0"/>
                  </a:moveTo>
                  <a:lnTo>
                    <a:pt x="0" y="3461"/>
                  </a:lnTo>
                  <a:lnTo>
                    <a:pt x="60055" y="3461"/>
                  </a:lnTo>
                  <a:lnTo>
                    <a:pt x="6005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7"/>
            <p:cNvSpPr/>
            <p:nvPr/>
          </p:nvSpPr>
          <p:spPr>
            <a:xfrm>
              <a:off x="4660739" y="689850"/>
              <a:ext cx="6034" cy="54044"/>
            </a:xfrm>
            <a:custGeom>
              <a:avLst/>
              <a:gdLst/>
              <a:ahLst/>
              <a:cxnLst/>
              <a:rect l="l" t="t" r="r" b="b"/>
              <a:pathLst>
                <a:path w="1827" h="16377" extrusionOk="0">
                  <a:moveTo>
                    <a:pt x="0" y="1"/>
                  </a:moveTo>
                  <a:lnTo>
                    <a:pt x="0" y="16377"/>
                  </a:lnTo>
                  <a:lnTo>
                    <a:pt x="1826" y="16377"/>
                  </a:lnTo>
                  <a:lnTo>
                    <a:pt x="18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17"/>
            <p:cNvSpPr/>
            <p:nvPr/>
          </p:nvSpPr>
          <p:spPr>
            <a:xfrm>
              <a:off x="4640399" y="689850"/>
              <a:ext cx="5941" cy="54044"/>
            </a:xfrm>
            <a:custGeom>
              <a:avLst/>
              <a:gdLst/>
              <a:ahLst/>
              <a:cxnLst/>
              <a:rect l="l" t="t" r="r" b="b"/>
              <a:pathLst>
                <a:path w="1799" h="16377" extrusionOk="0">
                  <a:moveTo>
                    <a:pt x="0" y="1"/>
                  </a:moveTo>
                  <a:lnTo>
                    <a:pt x="0" y="16377"/>
                  </a:lnTo>
                  <a:lnTo>
                    <a:pt x="1799" y="16377"/>
                  </a:lnTo>
                  <a:lnTo>
                    <a:pt x="17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17"/>
            <p:cNvSpPr/>
            <p:nvPr/>
          </p:nvSpPr>
          <p:spPr>
            <a:xfrm>
              <a:off x="4619970" y="689850"/>
              <a:ext cx="5941" cy="54044"/>
            </a:xfrm>
            <a:custGeom>
              <a:avLst/>
              <a:gdLst/>
              <a:ahLst/>
              <a:cxnLst/>
              <a:rect l="l" t="t" r="r" b="b"/>
              <a:pathLst>
                <a:path w="1799" h="16377" extrusionOk="0">
                  <a:moveTo>
                    <a:pt x="0" y="1"/>
                  </a:moveTo>
                  <a:lnTo>
                    <a:pt x="0" y="16377"/>
                  </a:lnTo>
                  <a:lnTo>
                    <a:pt x="1798" y="16377"/>
                  </a:lnTo>
                  <a:lnTo>
                    <a:pt x="17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7"/>
            <p:cNvSpPr/>
            <p:nvPr/>
          </p:nvSpPr>
          <p:spPr>
            <a:xfrm>
              <a:off x="4599448" y="689850"/>
              <a:ext cx="6034" cy="54044"/>
            </a:xfrm>
            <a:custGeom>
              <a:avLst/>
              <a:gdLst/>
              <a:ahLst/>
              <a:cxnLst/>
              <a:rect l="l" t="t" r="r" b="b"/>
              <a:pathLst>
                <a:path w="1827" h="16377" extrusionOk="0">
                  <a:moveTo>
                    <a:pt x="1" y="1"/>
                  </a:moveTo>
                  <a:lnTo>
                    <a:pt x="1" y="16377"/>
                  </a:lnTo>
                  <a:lnTo>
                    <a:pt x="1826" y="16377"/>
                  </a:lnTo>
                  <a:lnTo>
                    <a:pt x="18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7"/>
            <p:cNvSpPr/>
            <p:nvPr/>
          </p:nvSpPr>
          <p:spPr>
            <a:xfrm>
              <a:off x="4579019" y="689850"/>
              <a:ext cx="6030" cy="54044"/>
            </a:xfrm>
            <a:custGeom>
              <a:avLst/>
              <a:gdLst/>
              <a:ahLst/>
              <a:cxnLst/>
              <a:rect l="l" t="t" r="r" b="b"/>
              <a:pathLst>
                <a:path w="1826" h="16377" extrusionOk="0">
                  <a:moveTo>
                    <a:pt x="0" y="1"/>
                  </a:moveTo>
                  <a:lnTo>
                    <a:pt x="0" y="16377"/>
                  </a:lnTo>
                  <a:lnTo>
                    <a:pt x="1826" y="16377"/>
                  </a:lnTo>
                  <a:lnTo>
                    <a:pt x="18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7"/>
            <p:cNvSpPr/>
            <p:nvPr/>
          </p:nvSpPr>
          <p:spPr>
            <a:xfrm>
              <a:off x="4558586" y="689850"/>
              <a:ext cx="6034" cy="54044"/>
            </a:xfrm>
            <a:custGeom>
              <a:avLst/>
              <a:gdLst/>
              <a:ahLst/>
              <a:cxnLst/>
              <a:rect l="l" t="t" r="r" b="b"/>
              <a:pathLst>
                <a:path w="1827" h="16377" extrusionOk="0">
                  <a:moveTo>
                    <a:pt x="1" y="1"/>
                  </a:moveTo>
                  <a:lnTo>
                    <a:pt x="1" y="16377"/>
                  </a:lnTo>
                  <a:lnTo>
                    <a:pt x="1827" y="16377"/>
                  </a:lnTo>
                  <a:lnTo>
                    <a:pt x="182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7"/>
            <p:cNvSpPr/>
            <p:nvPr/>
          </p:nvSpPr>
          <p:spPr>
            <a:xfrm>
              <a:off x="4538157" y="689850"/>
              <a:ext cx="5944" cy="54044"/>
            </a:xfrm>
            <a:custGeom>
              <a:avLst/>
              <a:gdLst/>
              <a:ahLst/>
              <a:cxnLst/>
              <a:rect l="l" t="t" r="r" b="b"/>
              <a:pathLst>
                <a:path w="1800" h="16377" extrusionOk="0">
                  <a:moveTo>
                    <a:pt x="1" y="1"/>
                  </a:moveTo>
                  <a:lnTo>
                    <a:pt x="1" y="16377"/>
                  </a:lnTo>
                  <a:lnTo>
                    <a:pt x="1799" y="16377"/>
                  </a:lnTo>
                  <a:lnTo>
                    <a:pt x="17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7"/>
            <p:cNvSpPr/>
            <p:nvPr/>
          </p:nvSpPr>
          <p:spPr>
            <a:xfrm>
              <a:off x="4517728" y="689850"/>
              <a:ext cx="6030" cy="54044"/>
            </a:xfrm>
            <a:custGeom>
              <a:avLst/>
              <a:gdLst/>
              <a:ahLst/>
              <a:cxnLst/>
              <a:rect l="l" t="t" r="r" b="b"/>
              <a:pathLst>
                <a:path w="1826" h="16377" extrusionOk="0">
                  <a:moveTo>
                    <a:pt x="0" y="1"/>
                  </a:moveTo>
                  <a:lnTo>
                    <a:pt x="0" y="16377"/>
                  </a:lnTo>
                  <a:lnTo>
                    <a:pt x="1826" y="16377"/>
                  </a:lnTo>
                  <a:lnTo>
                    <a:pt x="18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17"/>
            <p:cNvSpPr/>
            <p:nvPr/>
          </p:nvSpPr>
          <p:spPr>
            <a:xfrm>
              <a:off x="4497299" y="689850"/>
              <a:ext cx="5941" cy="54044"/>
            </a:xfrm>
            <a:custGeom>
              <a:avLst/>
              <a:gdLst/>
              <a:ahLst/>
              <a:cxnLst/>
              <a:rect l="l" t="t" r="r" b="b"/>
              <a:pathLst>
                <a:path w="1799" h="16377" extrusionOk="0">
                  <a:moveTo>
                    <a:pt x="0" y="1"/>
                  </a:moveTo>
                  <a:lnTo>
                    <a:pt x="0" y="16377"/>
                  </a:lnTo>
                  <a:lnTo>
                    <a:pt x="1798" y="16377"/>
                  </a:lnTo>
                  <a:lnTo>
                    <a:pt x="17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17"/>
            <p:cNvSpPr/>
            <p:nvPr/>
          </p:nvSpPr>
          <p:spPr>
            <a:xfrm>
              <a:off x="4476866" y="689850"/>
              <a:ext cx="5944" cy="54044"/>
            </a:xfrm>
            <a:custGeom>
              <a:avLst/>
              <a:gdLst/>
              <a:ahLst/>
              <a:cxnLst/>
              <a:rect l="l" t="t" r="r" b="b"/>
              <a:pathLst>
                <a:path w="1800" h="16377" extrusionOk="0">
                  <a:moveTo>
                    <a:pt x="1" y="1"/>
                  </a:moveTo>
                  <a:lnTo>
                    <a:pt x="1" y="16377"/>
                  </a:lnTo>
                  <a:lnTo>
                    <a:pt x="1799" y="16377"/>
                  </a:lnTo>
                  <a:lnTo>
                    <a:pt x="17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7"/>
            <p:cNvSpPr/>
            <p:nvPr/>
          </p:nvSpPr>
          <p:spPr>
            <a:xfrm>
              <a:off x="4656600" y="689850"/>
              <a:ext cx="14399" cy="3422"/>
            </a:xfrm>
            <a:custGeom>
              <a:avLst/>
              <a:gdLst/>
              <a:ahLst/>
              <a:cxnLst/>
              <a:rect l="l" t="t" r="r" b="b"/>
              <a:pathLst>
                <a:path w="4360" h="1037" extrusionOk="0">
                  <a:moveTo>
                    <a:pt x="0" y="1"/>
                  </a:moveTo>
                  <a:lnTo>
                    <a:pt x="0" y="546"/>
                  </a:lnTo>
                  <a:cubicBezTo>
                    <a:pt x="0" y="818"/>
                    <a:pt x="218" y="1036"/>
                    <a:pt x="463" y="1036"/>
                  </a:cubicBezTo>
                  <a:lnTo>
                    <a:pt x="3869" y="1036"/>
                  </a:lnTo>
                  <a:cubicBezTo>
                    <a:pt x="4142" y="1036"/>
                    <a:pt x="4360" y="818"/>
                    <a:pt x="4360" y="573"/>
                  </a:cubicBezTo>
                  <a:lnTo>
                    <a:pt x="436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7"/>
            <p:cNvSpPr/>
            <p:nvPr/>
          </p:nvSpPr>
          <p:spPr>
            <a:xfrm>
              <a:off x="4636168" y="689850"/>
              <a:ext cx="14402" cy="3422"/>
            </a:xfrm>
            <a:custGeom>
              <a:avLst/>
              <a:gdLst/>
              <a:ahLst/>
              <a:cxnLst/>
              <a:rect l="l" t="t" r="r" b="b"/>
              <a:pathLst>
                <a:path w="4361" h="1037" extrusionOk="0">
                  <a:moveTo>
                    <a:pt x="1" y="1"/>
                  </a:moveTo>
                  <a:lnTo>
                    <a:pt x="1" y="546"/>
                  </a:lnTo>
                  <a:cubicBezTo>
                    <a:pt x="1" y="818"/>
                    <a:pt x="219" y="1036"/>
                    <a:pt x="464" y="1036"/>
                  </a:cubicBezTo>
                  <a:lnTo>
                    <a:pt x="3870" y="1036"/>
                  </a:lnTo>
                  <a:cubicBezTo>
                    <a:pt x="4142" y="1036"/>
                    <a:pt x="4360" y="818"/>
                    <a:pt x="4360" y="573"/>
                  </a:cubicBezTo>
                  <a:lnTo>
                    <a:pt x="436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7"/>
            <p:cNvSpPr/>
            <p:nvPr/>
          </p:nvSpPr>
          <p:spPr>
            <a:xfrm>
              <a:off x="4615649" y="689850"/>
              <a:ext cx="14491" cy="3422"/>
            </a:xfrm>
            <a:custGeom>
              <a:avLst/>
              <a:gdLst/>
              <a:ahLst/>
              <a:cxnLst/>
              <a:rect l="l" t="t" r="r" b="b"/>
              <a:pathLst>
                <a:path w="4388" h="1037" extrusionOk="0">
                  <a:moveTo>
                    <a:pt x="0" y="1"/>
                  </a:moveTo>
                  <a:lnTo>
                    <a:pt x="0" y="546"/>
                  </a:lnTo>
                  <a:cubicBezTo>
                    <a:pt x="0" y="818"/>
                    <a:pt x="218" y="1036"/>
                    <a:pt x="491" y="1036"/>
                  </a:cubicBezTo>
                  <a:lnTo>
                    <a:pt x="3897" y="1036"/>
                  </a:lnTo>
                  <a:cubicBezTo>
                    <a:pt x="4169" y="1036"/>
                    <a:pt x="4387" y="818"/>
                    <a:pt x="4387" y="573"/>
                  </a:cubicBezTo>
                  <a:lnTo>
                    <a:pt x="438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7"/>
            <p:cNvSpPr/>
            <p:nvPr/>
          </p:nvSpPr>
          <p:spPr>
            <a:xfrm>
              <a:off x="4595309" y="689850"/>
              <a:ext cx="14399" cy="3422"/>
            </a:xfrm>
            <a:custGeom>
              <a:avLst/>
              <a:gdLst/>
              <a:ahLst/>
              <a:cxnLst/>
              <a:rect l="l" t="t" r="r" b="b"/>
              <a:pathLst>
                <a:path w="4360" h="1037" extrusionOk="0">
                  <a:moveTo>
                    <a:pt x="0" y="1"/>
                  </a:moveTo>
                  <a:lnTo>
                    <a:pt x="0" y="546"/>
                  </a:lnTo>
                  <a:cubicBezTo>
                    <a:pt x="0" y="818"/>
                    <a:pt x="191" y="1036"/>
                    <a:pt x="463" y="1036"/>
                  </a:cubicBezTo>
                  <a:lnTo>
                    <a:pt x="3869" y="1036"/>
                  </a:lnTo>
                  <a:cubicBezTo>
                    <a:pt x="4142" y="1036"/>
                    <a:pt x="4360" y="818"/>
                    <a:pt x="4360" y="573"/>
                  </a:cubicBezTo>
                  <a:lnTo>
                    <a:pt x="436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7"/>
            <p:cNvSpPr/>
            <p:nvPr/>
          </p:nvSpPr>
          <p:spPr>
            <a:xfrm>
              <a:off x="4574788" y="689850"/>
              <a:ext cx="14491" cy="3422"/>
            </a:xfrm>
            <a:custGeom>
              <a:avLst/>
              <a:gdLst/>
              <a:ahLst/>
              <a:cxnLst/>
              <a:rect l="l" t="t" r="r" b="b"/>
              <a:pathLst>
                <a:path w="4388" h="1037" extrusionOk="0">
                  <a:moveTo>
                    <a:pt x="1" y="1"/>
                  </a:moveTo>
                  <a:lnTo>
                    <a:pt x="1" y="546"/>
                  </a:lnTo>
                  <a:cubicBezTo>
                    <a:pt x="1" y="818"/>
                    <a:pt x="219" y="1036"/>
                    <a:pt x="491" y="1036"/>
                  </a:cubicBezTo>
                  <a:lnTo>
                    <a:pt x="3897" y="1036"/>
                  </a:lnTo>
                  <a:cubicBezTo>
                    <a:pt x="4170" y="1036"/>
                    <a:pt x="4388" y="818"/>
                    <a:pt x="4388" y="573"/>
                  </a:cubicBezTo>
                  <a:lnTo>
                    <a:pt x="438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7"/>
            <p:cNvSpPr/>
            <p:nvPr/>
          </p:nvSpPr>
          <p:spPr>
            <a:xfrm>
              <a:off x="4554358" y="689850"/>
              <a:ext cx="14491" cy="3422"/>
            </a:xfrm>
            <a:custGeom>
              <a:avLst/>
              <a:gdLst/>
              <a:ahLst/>
              <a:cxnLst/>
              <a:rect l="l" t="t" r="r" b="b"/>
              <a:pathLst>
                <a:path w="4388" h="1037" extrusionOk="0">
                  <a:moveTo>
                    <a:pt x="0" y="1"/>
                  </a:moveTo>
                  <a:lnTo>
                    <a:pt x="0" y="546"/>
                  </a:lnTo>
                  <a:cubicBezTo>
                    <a:pt x="0" y="818"/>
                    <a:pt x="218" y="1036"/>
                    <a:pt x="491" y="1036"/>
                  </a:cubicBezTo>
                  <a:lnTo>
                    <a:pt x="3897" y="1036"/>
                  </a:lnTo>
                  <a:cubicBezTo>
                    <a:pt x="4169" y="1036"/>
                    <a:pt x="4387" y="818"/>
                    <a:pt x="4387" y="573"/>
                  </a:cubicBezTo>
                  <a:lnTo>
                    <a:pt x="438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17"/>
            <p:cNvSpPr/>
            <p:nvPr/>
          </p:nvSpPr>
          <p:spPr>
            <a:xfrm>
              <a:off x="4533929" y="689850"/>
              <a:ext cx="14488" cy="3422"/>
            </a:xfrm>
            <a:custGeom>
              <a:avLst/>
              <a:gdLst/>
              <a:ahLst/>
              <a:cxnLst/>
              <a:rect l="l" t="t" r="r" b="b"/>
              <a:pathLst>
                <a:path w="4387" h="1037" extrusionOk="0">
                  <a:moveTo>
                    <a:pt x="0" y="1"/>
                  </a:moveTo>
                  <a:lnTo>
                    <a:pt x="0" y="546"/>
                  </a:lnTo>
                  <a:cubicBezTo>
                    <a:pt x="0" y="818"/>
                    <a:pt x="218" y="1036"/>
                    <a:pt x="490" y="1036"/>
                  </a:cubicBezTo>
                  <a:lnTo>
                    <a:pt x="3896" y="1036"/>
                  </a:lnTo>
                  <a:cubicBezTo>
                    <a:pt x="4169" y="1036"/>
                    <a:pt x="4387" y="818"/>
                    <a:pt x="4387" y="573"/>
                  </a:cubicBezTo>
                  <a:lnTo>
                    <a:pt x="438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17"/>
            <p:cNvSpPr/>
            <p:nvPr/>
          </p:nvSpPr>
          <p:spPr>
            <a:xfrm>
              <a:off x="4513497" y="689850"/>
              <a:ext cx="14491" cy="3422"/>
            </a:xfrm>
            <a:custGeom>
              <a:avLst/>
              <a:gdLst/>
              <a:ahLst/>
              <a:cxnLst/>
              <a:rect l="l" t="t" r="r" b="b"/>
              <a:pathLst>
                <a:path w="4388" h="1037" extrusionOk="0">
                  <a:moveTo>
                    <a:pt x="1" y="1"/>
                  </a:moveTo>
                  <a:lnTo>
                    <a:pt x="1" y="546"/>
                  </a:lnTo>
                  <a:cubicBezTo>
                    <a:pt x="1" y="818"/>
                    <a:pt x="219" y="1036"/>
                    <a:pt x="491" y="1036"/>
                  </a:cubicBezTo>
                  <a:lnTo>
                    <a:pt x="3897" y="1036"/>
                  </a:lnTo>
                  <a:cubicBezTo>
                    <a:pt x="4170" y="1036"/>
                    <a:pt x="4388" y="818"/>
                    <a:pt x="4388" y="573"/>
                  </a:cubicBezTo>
                  <a:lnTo>
                    <a:pt x="438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7"/>
            <p:cNvSpPr/>
            <p:nvPr/>
          </p:nvSpPr>
          <p:spPr>
            <a:xfrm>
              <a:off x="4493068" y="689850"/>
              <a:ext cx="14491" cy="3422"/>
            </a:xfrm>
            <a:custGeom>
              <a:avLst/>
              <a:gdLst/>
              <a:ahLst/>
              <a:cxnLst/>
              <a:rect l="l" t="t" r="r" b="b"/>
              <a:pathLst>
                <a:path w="4388" h="1037" extrusionOk="0">
                  <a:moveTo>
                    <a:pt x="0" y="1"/>
                  </a:moveTo>
                  <a:lnTo>
                    <a:pt x="0" y="546"/>
                  </a:lnTo>
                  <a:cubicBezTo>
                    <a:pt x="0" y="818"/>
                    <a:pt x="218" y="1036"/>
                    <a:pt x="491" y="1036"/>
                  </a:cubicBezTo>
                  <a:lnTo>
                    <a:pt x="3897" y="1036"/>
                  </a:lnTo>
                  <a:cubicBezTo>
                    <a:pt x="4169" y="1036"/>
                    <a:pt x="4387" y="818"/>
                    <a:pt x="4387" y="573"/>
                  </a:cubicBezTo>
                  <a:lnTo>
                    <a:pt x="438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7"/>
            <p:cNvSpPr/>
            <p:nvPr/>
          </p:nvSpPr>
          <p:spPr>
            <a:xfrm>
              <a:off x="4472638" y="689850"/>
              <a:ext cx="14491" cy="3422"/>
            </a:xfrm>
            <a:custGeom>
              <a:avLst/>
              <a:gdLst/>
              <a:ahLst/>
              <a:cxnLst/>
              <a:rect l="l" t="t" r="r" b="b"/>
              <a:pathLst>
                <a:path w="4388" h="1037" extrusionOk="0">
                  <a:moveTo>
                    <a:pt x="0" y="1"/>
                  </a:moveTo>
                  <a:lnTo>
                    <a:pt x="0" y="546"/>
                  </a:lnTo>
                  <a:cubicBezTo>
                    <a:pt x="0" y="818"/>
                    <a:pt x="218" y="1036"/>
                    <a:pt x="491" y="1036"/>
                  </a:cubicBezTo>
                  <a:lnTo>
                    <a:pt x="3897" y="1036"/>
                  </a:lnTo>
                  <a:cubicBezTo>
                    <a:pt x="4169" y="1036"/>
                    <a:pt x="4387" y="818"/>
                    <a:pt x="4387" y="573"/>
                  </a:cubicBezTo>
                  <a:lnTo>
                    <a:pt x="438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7"/>
            <p:cNvSpPr/>
            <p:nvPr/>
          </p:nvSpPr>
          <p:spPr>
            <a:xfrm>
              <a:off x="4486138" y="708571"/>
              <a:ext cx="7741" cy="32733"/>
            </a:xfrm>
            <a:custGeom>
              <a:avLst/>
              <a:gdLst/>
              <a:ahLst/>
              <a:cxnLst/>
              <a:rect l="l" t="t" r="r" b="b"/>
              <a:pathLst>
                <a:path w="2344" h="9919" extrusionOk="0">
                  <a:moveTo>
                    <a:pt x="1172" y="0"/>
                  </a:moveTo>
                  <a:cubicBezTo>
                    <a:pt x="518" y="0"/>
                    <a:pt x="0" y="518"/>
                    <a:pt x="0" y="1145"/>
                  </a:cubicBezTo>
                  <a:lnTo>
                    <a:pt x="0" y="9919"/>
                  </a:lnTo>
                  <a:lnTo>
                    <a:pt x="2344" y="9919"/>
                  </a:lnTo>
                  <a:lnTo>
                    <a:pt x="2344" y="1145"/>
                  </a:lnTo>
                  <a:cubicBezTo>
                    <a:pt x="2344"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17"/>
            <p:cNvSpPr/>
            <p:nvPr/>
          </p:nvSpPr>
          <p:spPr>
            <a:xfrm>
              <a:off x="4507109" y="708571"/>
              <a:ext cx="7652" cy="32733"/>
            </a:xfrm>
            <a:custGeom>
              <a:avLst/>
              <a:gdLst/>
              <a:ahLst/>
              <a:cxnLst/>
              <a:rect l="l" t="t" r="r" b="b"/>
              <a:pathLst>
                <a:path w="2317" h="9919" extrusionOk="0">
                  <a:moveTo>
                    <a:pt x="1172" y="0"/>
                  </a:moveTo>
                  <a:cubicBezTo>
                    <a:pt x="518" y="0"/>
                    <a:pt x="0" y="518"/>
                    <a:pt x="0" y="1145"/>
                  </a:cubicBezTo>
                  <a:lnTo>
                    <a:pt x="0" y="9919"/>
                  </a:lnTo>
                  <a:lnTo>
                    <a:pt x="2316" y="9919"/>
                  </a:lnTo>
                  <a:lnTo>
                    <a:pt x="2316" y="1145"/>
                  </a:lnTo>
                  <a:cubicBezTo>
                    <a:pt x="2316" y="518"/>
                    <a:pt x="1798"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17"/>
            <p:cNvSpPr/>
            <p:nvPr/>
          </p:nvSpPr>
          <p:spPr>
            <a:xfrm>
              <a:off x="4526907" y="708571"/>
              <a:ext cx="7652" cy="32733"/>
            </a:xfrm>
            <a:custGeom>
              <a:avLst/>
              <a:gdLst/>
              <a:ahLst/>
              <a:cxnLst/>
              <a:rect l="l" t="t" r="r" b="b"/>
              <a:pathLst>
                <a:path w="2317" h="9919" extrusionOk="0">
                  <a:moveTo>
                    <a:pt x="1145" y="0"/>
                  </a:moveTo>
                  <a:cubicBezTo>
                    <a:pt x="518" y="0"/>
                    <a:pt x="1" y="518"/>
                    <a:pt x="1" y="1145"/>
                  </a:cubicBezTo>
                  <a:lnTo>
                    <a:pt x="1" y="9919"/>
                  </a:lnTo>
                  <a:lnTo>
                    <a:pt x="2317" y="9919"/>
                  </a:lnTo>
                  <a:lnTo>
                    <a:pt x="2317" y="1145"/>
                  </a:lnTo>
                  <a:cubicBezTo>
                    <a:pt x="2317" y="518"/>
                    <a:pt x="1799" y="0"/>
                    <a:pt x="1145"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7"/>
            <p:cNvSpPr/>
            <p:nvPr/>
          </p:nvSpPr>
          <p:spPr>
            <a:xfrm>
              <a:off x="4547789" y="708571"/>
              <a:ext cx="7652" cy="32733"/>
            </a:xfrm>
            <a:custGeom>
              <a:avLst/>
              <a:gdLst/>
              <a:ahLst/>
              <a:cxnLst/>
              <a:rect l="l" t="t" r="r" b="b"/>
              <a:pathLst>
                <a:path w="2317" h="9919" extrusionOk="0">
                  <a:moveTo>
                    <a:pt x="1145" y="0"/>
                  </a:moveTo>
                  <a:cubicBezTo>
                    <a:pt x="518" y="0"/>
                    <a:pt x="0" y="518"/>
                    <a:pt x="0" y="1145"/>
                  </a:cubicBezTo>
                  <a:lnTo>
                    <a:pt x="0" y="9919"/>
                  </a:lnTo>
                  <a:lnTo>
                    <a:pt x="2316" y="9919"/>
                  </a:lnTo>
                  <a:lnTo>
                    <a:pt x="2316" y="1145"/>
                  </a:lnTo>
                  <a:cubicBezTo>
                    <a:pt x="2316" y="518"/>
                    <a:pt x="1799" y="0"/>
                    <a:pt x="1145"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7"/>
            <p:cNvSpPr/>
            <p:nvPr/>
          </p:nvSpPr>
          <p:spPr>
            <a:xfrm>
              <a:off x="4567679" y="708571"/>
              <a:ext cx="7652" cy="32733"/>
            </a:xfrm>
            <a:custGeom>
              <a:avLst/>
              <a:gdLst/>
              <a:ahLst/>
              <a:cxnLst/>
              <a:rect l="l" t="t" r="r" b="b"/>
              <a:pathLst>
                <a:path w="2317" h="9919" extrusionOk="0">
                  <a:moveTo>
                    <a:pt x="1144" y="0"/>
                  </a:moveTo>
                  <a:cubicBezTo>
                    <a:pt x="518" y="0"/>
                    <a:pt x="0" y="518"/>
                    <a:pt x="0" y="1145"/>
                  </a:cubicBezTo>
                  <a:lnTo>
                    <a:pt x="0" y="9919"/>
                  </a:lnTo>
                  <a:lnTo>
                    <a:pt x="2289" y="9919"/>
                  </a:lnTo>
                  <a:lnTo>
                    <a:pt x="2316" y="1145"/>
                  </a:lnTo>
                  <a:cubicBezTo>
                    <a:pt x="2316" y="518"/>
                    <a:pt x="1798" y="0"/>
                    <a:pt x="114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17"/>
            <p:cNvSpPr/>
            <p:nvPr/>
          </p:nvSpPr>
          <p:spPr>
            <a:xfrm>
              <a:off x="4588469" y="708571"/>
              <a:ext cx="7741" cy="32733"/>
            </a:xfrm>
            <a:custGeom>
              <a:avLst/>
              <a:gdLst/>
              <a:ahLst/>
              <a:cxnLst/>
              <a:rect l="l" t="t" r="r" b="b"/>
              <a:pathLst>
                <a:path w="2344" h="9919" extrusionOk="0">
                  <a:moveTo>
                    <a:pt x="1172" y="0"/>
                  </a:moveTo>
                  <a:cubicBezTo>
                    <a:pt x="518" y="0"/>
                    <a:pt x="0" y="518"/>
                    <a:pt x="0" y="1145"/>
                  </a:cubicBezTo>
                  <a:lnTo>
                    <a:pt x="0" y="9919"/>
                  </a:lnTo>
                  <a:lnTo>
                    <a:pt x="2344" y="9919"/>
                  </a:lnTo>
                  <a:lnTo>
                    <a:pt x="2344" y="1145"/>
                  </a:lnTo>
                  <a:cubicBezTo>
                    <a:pt x="2344"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17"/>
            <p:cNvSpPr/>
            <p:nvPr/>
          </p:nvSpPr>
          <p:spPr>
            <a:xfrm>
              <a:off x="4608359" y="708571"/>
              <a:ext cx="7652" cy="32733"/>
            </a:xfrm>
            <a:custGeom>
              <a:avLst/>
              <a:gdLst/>
              <a:ahLst/>
              <a:cxnLst/>
              <a:rect l="l" t="t" r="r" b="b"/>
              <a:pathLst>
                <a:path w="2317" h="9919" extrusionOk="0">
                  <a:moveTo>
                    <a:pt x="1172" y="0"/>
                  </a:moveTo>
                  <a:cubicBezTo>
                    <a:pt x="518" y="0"/>
                    <a:pt x="0" y="518"/>
                    <a:pt x="0" y="1145"/>
                  </a:cubicBezTo>
                  <a:lnTo>
                    <a:pt x="0" y="9919"/>
                  </a:lnTo>
                  <a:lnTo>
                    <a:pt x="2316" y="9919"/>
                  </a:lnTo>
                  <a:lnTo>
                    <a:pt x="2316" y="1145"/>
                  </a:lnTo>
                  <a:cubicBezTo>
                    <a:pt x="2316" y="518"/>
                    <a:pt x="1798"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7"/>
            <p:cNvSpPr/>
            <p:nvPr/>
          </p:nvSpPr>
          <p:spPr>
            <a:xfrm>
              <a:off x="4629238" y="708571"/>
              <a:ext cx="7652" cy="32733"/>
            </a:xfrm>
            <a:custGeom>
              <a:avLst/>
              <a:gdLst/>
              <a:ahLst/>
              <a:cxnLst/>
              <a:rect l="l" t="t" r="r" b="b"/>
              <a:pathLst>
                <a:path w="2317" h="9919" extrusionOk="0">
                  <a:moveTo>
                    <a:pt x="1145" y="0"/>
                  </a:moveTo>
                  <a:cubicBezTo>
                    <a:pt x="518" y="0"/>
                    <a:pt x="1" y="518"/>
                    <a:pt x="1" y="1145"/>
                  </a:cubicBezTo>
                  <a:lnTo>
                    <a:pt x="1" y="9919"/>
                  </a:lnTo>
                  <a:lnTo>
                    <a:pt x="2317" y="9919"/>
                  </a:lnTo>
                  <a:lnTo>
                    <a:pt x="2317" y="1145"/>
                  </a:lnTo>
                  <a:cubicBezTo>
                    <a:pt x="2317" y="518"/>
                    <a:pt x="1799" y="0"/>
                    <a:pt x="1145"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7"/>
            <p:cNvSpPr/>
            <p:nvPr/>
          </p:nvSpPr>
          <p:spPr>
            <a:xfrm>
              <a:off x="4649759" y="708571"/>
              <a:ext cx="7741" cy="32733"/>
            </a:xfrm>
            <a:custGeom>
              <a:avLst/>
              <a:gdLst/>
              <a:ahLst/>
              <a:cxnLst/>
              <a:rect l="l" t="t" r="r" b="b"/>
              <a:pathLst>
                <a:path w="2344" h="9919" extrusionOk="0">
                  <a:moveTo>
                    <a:pt x="1172" y="0"/>
                  </a:moveTo>
                  <a:cubicBezTo>
                    <a:pt x="518" y="0"/>
                    <a:pt x="0" y="518"/>
                    <a:pt x="0" y="1145"/>
                  </a:cubicBezTo>
                  <a:lnTo>
                    <a:pt x="0" y="9919"/>
                  </a:lnTo>
                  <a:lnTo>
                    <a:pt x="2344" y="9919"/>
                  </a:lnTo>
                  <a:lnTo>
                    <a:pt x="2344" y="1145"/>
                  </a:lnTo>
                  <a:cubicBezTo>
                    <a:pt x="2344"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17"/>
            <p:cNvSpPr/>
            <p:nvPr/>
          </p:nvSpPr>
          <p:spPr>
            <a:xfrm>
              <a:off x="4489467" y="620012"/>
              <a:ext cx="158738" cy="58271"/>
            </a:xfrm>
            <a:custGeom>
              <a:avLst/>
              <a:gdLst/>
              <a:ahLst/>
              <a:cxnLst/>
              <a:rect l="l" t="t" r="r" b="b"/>
              <a:pathLst>
                <a:path w="48066" h="17658" extrusionOk="0">
                  <a:moveTo>
                    <a:pt x="0" y="1"/>
                  </a:moveTo>
                  <a:lnTo>
                    <a:pt x="0" y="17657"/>
                  </a:lnTo>
                  <a:lnTo>
                    <a:pt x="48066" y="17657"/>
                  </a:lnTo>
                  <a:lnTo>
                    <a:pt x="4806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17"/>
            <p:cNvSpPr/>
            <p:nvPr/>
          </p:nvSpPr>
          <p:spPr>
            <a:xfrm>
              <a:off x="4490907" y="624332"/>
              <a:ext cx="8101" cy="48919"/>
            </a:xfrm>
            <a:custGeom>
              <a:avLst/>
              <a:gdLst/>
              <a:ahLst/>
              <a:cxnLst/>
              <a:rect l="l" t="t" r="r" b="b"/>
              <a:pathLst>
                <a:path w="2453" h="14824" extrusionOk="0">
                  <a:moveTo>
                    <a:pt x="0" y="0"/>
                  </a:moveTo>
                  <a:lnTo>
                    <a:pt x="0"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7"/>
            <p:cNvSpPr/>
            <p:nvPr/>
          </p:nvSpPr>
          <p:spPr>
            <a:xfrm>
              <a:off x="4485956" y="620012"/>
              <a:ext cx="17731" cy="7468"/>
            </a:xfrm>
            <a:custGeom>
              <a:avLst/>
              <a:gdLst/>
              <a:ahLst/>
              <a:cxnLst/>
              <a:rect l="l" t="t" r="r" b="b"/>
              <a:pathLst>
                <a:path w="5369" h="2263" extrusionOk="0">
                  <a:moveTo>
                    <a:pt x="301" y="1"/>
                  </a:moveTo>
                  <a:cubicBezTo>
                    <a:pt x="137" y="1"/>
                    <a:pt x="1" y="110"/>
                    <a:pt x="1" y="273"/>
                  </a:cubicBezTo>
                  <a:lnTo>
                    <a:pt x="1" y="1499"/>
                  </a:lnTo>
                  <a:cubicBezTo>
                    <a:pt x="1" y="1908"/>
                    <a:pt x="355" y="2262"/>
                    <a:pt x="764" y="2262"/>
                  </a:cubicBezTo>
                  <a:lnTo>
                    <a:pt x="4578" y="2262"/>
                  </a:lnTo>
                  <a:cubicBezTo>
                    <a:pt x="5014" y="2262"/>
                    <a:pt x="5369" y="1908"/>
                    <a:pt x="5369" y="1499"/>
                  </a:cubicBezTo>
                  <a:lnTo>
                    <a:pt x="5369" y="273"/>
                  </a:lnTo>
                  <a:cubicBezTo>
                    <a:pt x="5369" y="110"/>
                    <a:pt x="5232" y="1"/>
                    <a:pt x="506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17"/>
            <p:cNvSpPr/>
            <p:nvPr/>
          </p:nvSpPr>
          <p:spPr>
            <a:xfrm>
              <a:off x="4509629" y="624332"/>
              <a:ext cx="8101" cy="48919"/>
            </a:xfrm>
            <a:custGeom>
              <a:avLst/>
              <a:gdLst/>
              <a:ahLst/>
              <a:cxnLst/>
              <a:rect l="l" t="t" r="r" b="b"/>
              <a:pathLst>
                <a:path w="2453" h="14824" extrusionOk="0">
                  <a:moveTo>
                    <a:pt x="0" y="0"/>
                  </a:moveTo>
                  <a:lnTo>
                    <a:pt x="0" y="14823"/>
                  </a:lnTo>
                  <a:lnTo>
                    <a:pt x="2452" y="14823"/>
                  </a:lnTo>
                  <a:lnTo>
                    <a:pt x="245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17"/>
            <p:cNvSpPr/>
            <p:nvPr/>
          </p:nvSpPr>
          <p:spPr>
            <a:xfrm>
              <a:off x="4504678" y="620012"/>
              <a:ext cx="17731" cy="7468"/>
            </a:xfrm>
            <a:custGeom>
              <a:avLst/>
              <a:gdLst/>
              <a:ahLst/>
              <a:cxnLst/>
              <a:rect l="l" t="t" r="r" b="b"/>
              <a:pathLst>
                <a:path w="5369" h="2263" extrusionOk="0">
                  <a:moveTo>
                    <a:pt x="300" y="1"/>
                  </a:moveTo>
                  <a:cubicBezTo>
                    <a:pt x="137" y="1"/>
                    <a:pt x="0" y="110"/>
                    <a:pt x="0" y="273"/>
                  </a:cubicBezTo>
                  <a:lnTo>
                    <a:pt x="0" y="1499"/>
                  </a:lnTo>
                  <a:cubicBezTo>
                    <a:pt x="0" y="1908"/>
                    <a:pt x="355" y="2262"/>
                    <a:pt x="763" y="2262"/>
                  </a:cubicBezTo>
                  <a:lnTo>
                    <a:pt x="4578" y="2262"/>
                  </a:lnTo>
                  <a:cubicBezTo>
                    <a:pt x="5014" y="2262"/>
                    <a:pt x="5368" y="1908"/>
                    <a:pt x="5368" y="1499"/>
                  </a:cubicBezTo>
                  <a:lnTo>
                    <a:pt x="5368" y="273"/>
                  </a:lnTo>
                  <a:cubicBezTo>
                    <a:pt x="5368" y="110"/>
                    <a:pt x="5232" y="1"/>
                    <a:pt x="506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17"/>
            <p:cNvSpPr/>
            <p:nvPr/>
          </p:nvSpPr>
          <p:spPr>
            <a:xfrm>
              <a:off x="4528347" y="624332"/>
              <a:ext cx="8101" cy="48919"/>
            </a:xfrm>
            <a:custGeom>
              <a:avLst/>
              <a:gdLst/>
              <a:ahLst/>
              <a:cxnLst/>
              <a:rect l="l" t="t" r="r" b="b"/>
              <a:pathLst>
                <a:path w="2453" h="14824" extrusionOk="0">
                  <a:moveTo>
                    <a:pt x="1" y="0"/>
                  </a:moveTo>
                  <a:lnTo>
                    <a:pt x="1"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7"/>
            <p:cNvSpPr/>
            <p:nvPr/>
          </p:nvSpPr>
          <p:spPr>
            <a:xfrm>
              <a:off x="4523396" y="620012"/>
              <a:ext cx="17642" cy="7468"/>
            </a:xfrm>
            <a:custGeom>
              <a:avLst/>
              <a:gdLst/>
              <a:ahLst/>
              <a:cxnLst/>
              <a:rect l="l" t="t" r="r" b="b"/>
              <a:pathLst>
                <a:path w="5342" h="2263" extrusionOk="0">
                  <a:moveTo>
                    <a:pt x="301" y="1"/>
                  </a:moveTo>
                  <a:cubicBezTo>
                    <a:pt x="137" y="1"/>
                    <a:pt x="1" y="110"/>
                    <a:pt x="1" y="273"/>
                  </a:cubicBezTo>
                  <a:lnTo>
                    <a:pt x="1" y="1499"/>
                  </a:lnTo>
                  <a:cubicBezTo>
                    <a:pt x="1" y="1908"/>
                    <a:pt x="328" y="2262"/>
                    <a:pt x="764" y="2262"/>
                  </a:cubicBezTo>
                  <a:lnTo>
                    <a:pt x="4579" y="2262"/>
                  </a:lnTo>
                  <a:cubicBezTo>
                    <a:pt x="5015" y="2262"/>
                    <a:pt x="5342" y="1908"/>
                    <a:pt x="5342" y="1499"/>
                  </a:cubicBezTo>
                  <a:lnTo>
                    <a:pt x="5342" y="273"/>
                  </a:lnTo>
                  <a:cubicBezTo>
                    <a:pt x="5342" y="110"/>
                    <a:pt x="5233" y="1"/>
                    <a:pt x="506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7"/>
            <p:cNvSpPr/>
            <p:nvPr/>
          </p:nvSpPr>
          <p:spPr>
            <a:xfrm>
              <a:off x="4547069" y="624332"/>
              <a:ext cx="8012" cy="48919"/>
            </a:xfrm>
            <a:custGeom>
              <a:avLst/>
              <a:gdLst/>
              <a:ahLst/>
              <a:cxnLst/>
              <a:rect l="l" t="t" r="r" b="b"/>
              <a:pathLst>
                <a:path w="2426" h="14824" extrusionOk="0">
                  <a:moveTo>
                    <a:pt x="0" y="0"/>
                  </a:moveTo>
                  <a:lnTo>
                    <a:pt x="0" y="14823"/>
                  </a:lnTo>
                  <a:lnTo>
                    <a:pt x="2425" y="14823"/>
                  </a:lnTo>
                  <a:lnTo>
                    <a:pt x="242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7"/>
            <p:cNvSpPr/>
            <p:nvPr/>
          </p:nvSpPr>
          <p:spPr>
            <a:xfrm>
              <a:off x="4542117" y="620002"/>
              <a:ext cx="17731" cy="7478"/>
            </a:xfrm>
            <a:custGeom>
              <a:avLst/>
              <a:gdLst/>
              <a:ahLst/>
              <a:cxnLst/>
              <a:rect l="l" t="t" r="r" b="b"/>
              <a:pathLst>
                <a:path w="5369" h="2266" extrusionOk="0">
                  <a:moveTo>
                    <a:pt x="259" y="0"/>
                  </a:moveTo>
                  <a:cubicBezTo>
                    <a:pt x="114" y="0"/>
                    <a:pt x="1" y="127"/>
                    <a:pt x="1" y="276"/>
                  </a:cubicBezTo>
                  <a:lnTo>
                    <a:pt x="1" y="1502"/>
                  </a:lnTo>
                  <a:cubicBezTo>
                    <a:pt x="1" y="1911"/>
                    <a:pt x="328" y="2265"/>
                    <a:pt x="764" y="2265"/>
                  </a:cubicBezTo>
                  <a:lnTo>
                    <a:pt x="4605" y="2265"/>
                  </a:lnTo>
                  <a:cubicBezTo>
                    <a:pt x="5014" y="2265"/>
                    <a:pt x="5368" y="1911"/>
                    <a:pt x="5368" y="1502"/>
                  </a:cubicBezTo>
                  <a:lnTo>
                    <a:pt x="5368" y="276"/>
                  </a:lnTo>
                  <a:cubicBezTo>
                    <a:pt x="5368" y="113"/>
                    <a:pt x="5232" y="4"/>
                    <a:pt x="5069" y="4"/>
                  </a:cubicBezTo>
                  <a:lnTo>
                    <a:pt x="300" y="4"/>
                  </a:lnTo>
                  <a:cubicBezTo>
                    <a:pt x="286" y="1"/>
                    <a:pt x="272" y="0"/>
                    <a:pt x="259"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17"/>
            <p:cNvSpPr/>
            <p:nvPr/>
          </p:nvSpPr>
          <p:spPr>
            <a:xfrm>
              <a:off x="4565698" y="624332"/>
              <a:ext cx="8101" cy="48919"/>
            </a:xfrm>
            <a:custGeom>
              <a:avLst/>
              <a:gdLst/>
              <a:ahLst/>
              <a:cxnLst/>
              <a:rect l="l" t="t" r="r" b="b"/>
              <a:pathLst>
                <a:path w="2453" h="14824" extrusionOk="0">
                  <a:moveTo>
                    <a:pt x="1" y="0"/>
                  </a:moveTo>
                  <a:lnTo>
                    <a:pt x="1"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17"/>
            <p:cNvSpPr/>
            <p:nvPr/>
          </p:nvSpPr>
          <p:spPr>
            <a:xfrm>
              <a:off x="4560839" y="620012"/>
              <a:ext cx="17639" cy="7468"/>
            </a:xfrm>
            <a:custGeom>
              <a:avLst/>
              <a:gdLst/>
              <a:ahLst/>
              <a:cxnLst/>
              <a:rect l="l" t="t" r="r" b="b"/>
              <a:pathLst>
                <a:path w="5341" h="2263" extrusionOk="0">
                  <a:moveTo>
                    <a:pt x="273" y="1"/>
                  </a:moveTo>
                  <a:cubicBezTo>
                    <a:pt x="109" y="1"/>
                    <a:pt x="0" y="110"/>
                    <a:pt x="0" y="273"/>
                  </a:cubicBezTo>
                  <a:lnTo>
                    <a:pt x="0" y="1499"/>
                  </a:lnTo>
                  <a:cubicBezTo>
                    <a:pt x="0" y="1908"/>
                    <a:pt x="327" y="2262"/>
                    <a:pt x="763" y="2262"/>
                  </a:cubicBezTo>
                  <a:lnTo>
                    <a:pt x="4578" y="2262"/>
                  </a:lnTo>
                  <a:cubicBezTo>
                    <a:pt x="5014" y="2262"/>
                    <a:pt x="5341" y="1908"/>
                    <a:pt x="5341" y="1499"/>
                  </a:cubicBezTo>
                  <a:lnTo>
                    <a:pt x="5341" y="273"/>
                  </a:lnTo>
                  <a:cubicBezTo>
                    <a:pt x="5341" y="110"/>
                    <a:pt x="5205" y="1"/>
                    <a:pt x="5041"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7"/>
            <p:cNvSpPr/>
            <p:nvPr/>
          </p:nvSpPr>
          <p:spPr>
            <a:xfrm>
              <a:off x="4584419" y="624332"/>
              <a:ext cx="8101" cy="48919"/>
            </a:xfrm>
            <a:custGeom>
              <a:avLst/>
              <a:gdLst/>
              <a:ahLst/>
              <a:cxnLst/>
              <a:rect l="l" t="t" r="r" b="b"/>
              <a:pathLst>
                <a:path w="2453" h="14824" extrusionOk="0">
                  <a:moveTo>
                    <a:pt x="0" y="0"/>
                  </a:moveTo>
                  <a:lnTo>
                    <a:pt x="0" y="14823"/>
                  </a:lnTo>
                  <a:lnTo>
                    <a:pt x="2452" y="14823"/>
                  </a:lnTo>
                  <a:lnTo>
                    <a:pt x="245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17"/>
            <p:cNvSpPr/>
            <p:nvPr/>
          </p:nvSpPr>
          <p:spPr>
            <a:xfrm>
              <a:off x="4579468" y="620012"/>
              <a:ext cx="17731" cy="7468"/>
            </a:xfrm>
            <a:custGeom>
              <a:avLst/>
              <a:gdLst/>
              <a:ahLst/>
              <a:cxnLst/>
              <a:rect l="l" t="t" r="r" b="b"/>
              <a:pathLst>
                <a:path w="5369" h="2263" extrusionOk="0">
                  <a:moveTo>
                    <a:pt x="300" y="1"/>
                  </a:moveTo>
                  <a:cubicBezTo>
                    <a:pt x="137" y="1"/>
                    <a:pt x="1" y="110"/>
                    <a:pt x="28" y="273"/>
                  </a:cubicBezTo>
                  <a:lnTo>
                    <a:pt x="28" y="1499"/>
                  </a:lnTo>
                  <a:cubicBezTo>
                    <a:pt x="28" y="1908"/>
                    <a:pt x="355" y="2262"/>
                    <a:pt x="791" y="2262"/>
                  </a:cubicBezTo>
                  <a:lnTo>
                    <a:pt x="4605" y="2262"/>
                  </a:lnTo>
                  <a:cubicBezTo>
                    <a:pt x="5014" y="2262"/>
                    <a:pt x="5368" y="1908"/>
                    <a:pt x="5368" y="1499"/>
                  </a:cubicBezTo>
                  <a:lnTo>
                    <a:pt x="5368" y="273"/>
                  </a:lnTo>
                  <a:cubicBezTo>
                    <a:pt x="5368" y="110"/>
                    <a:pt x="5232" y="1"/>
                    <a:pt x="506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17"/>
            <p:cNvSpPr/>
            <p:nvPr/>
          </p:nvSpPr>
          <p:spPr>
            <a:xfrm>
              <a:off x="4603137" y="624332"/>
              <a:ext cx="8104" cy="48919"/>
            </a:xfrm>
            <a:custGeom>
              <a:avLst/>
              <a:gdLst/>
              <a:ahLst/>
              <a:cxnLst/>
              <a:rect l="l" t="t" r="r" b="b"/>
              <a:pathLst>
                <a:path w="2454" h="14824" extrusionOk="0">
                  <a:moveTo>
                    <a:pt x="1" y="0"/>
                  </a:moveTo>
                  <a:lnTo>
                    <a:pt x="1"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7"/>
            <p:cNvSpPr/>
            <p:nvPr/>
          </p:nvSpPr>
          <p:spPr>
            <a:xfrm>
              <a:off x="4598189" y="620012"/>
              <a:ext cx="17728" cy="7468"/>
            </a:xfrm>
            <a:custGeom>
              <a:avLst/>
              <a:gdLst/>
              <a:ahLst/>
              <a:cxnLst/>
              <a:rect l="l" t="t" r="r" b="b"/>
              <a:pathLst>
                <a:path w="5368" h="2263" extrusionOk="0">
                  <a:moveTo>
                    <a:pt x="300" y="1"/>
                  </a:moveTo>
                  <a:cubicBezTo>
                    <a:pt x="136" y="1"/>
                    <a:pt x="0" y="110"/>
                    <a:pt x="0" y="273"/>
                  </a:cubicBezTo>
                  <a:lnTo>
                    <a:pt x="0" y="1499"/>
                  </a:lnTo>
                  <a:cubicBezTo>
                    <a:pt x="0" y="1908"/>
                    <a:pt x="354" y="2262"/>
                    <a:pt x="790" y="2262"/>
                  </a:cubicBezTo>
                  <a:lnTo>
                    <a:pt x="4605" y="2262"/>
                  </a:lnTo>
                  <a:cubicBezTo>
                    <a:pt x="5014" y="2262"/>
                    <a:pt x="5368" y="1908"/>
                    <a:pt x="5368" y="1499"/>
                  </a:cubicBezTo>
                  <a:lnTo>
                    <a:pt x="5368" y="273"/>
                  </a:lnTo>
                  <a:cubicBezTo>
                    <a:pt x="5368" y="110"/>
                    <a:pt x="5232" y="1"/>
                    <a:pt x="5068"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17"/>
            <p:cNvSpPr/>
            <p:nvPr/>
          </p:nvSpPr>
          <p:spPr>
            <a:xfrm>
              <a:off x="4621859" y="624332"/>
              <a:ext cx="8101" cy="48919"/>
            </a:xfrm>
            <a:custGeom>
              <a:avLst/>
              <a:gdLst/>
              <a:ahLst/>
              <a:cxnLst/>
              <a:rect l="l" t="t" r="r" b="b"/>
              <a:pathLst>
                <a:path w="2453" h="14824" extrusionOk="0">
                  <a:moveTo>
                    <a:pt x="0" y="0"/>
                  </a:moveTo>
                  <a:lnTo>
                    <a:pt x="0"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17"/>
            <p:cNvSpPr/>
            <p:nvPr/>
          </p:nvSpPr>
          <p:spPr>
            <a:xfrm>
              <a:off x="4616908" y="620012"/>
              <a:ext cx="17731" cy="7468"/>
            </a:xfrm>
            <a:custGeom>
              <a:avLst/>
              <a:gdLst/>
              <a:ahLst/>
              <a:cxnLst/>
              <a:rect l="l" t="t" r="r" b="b"/>
              <a:pathLst>
                <a:path w="5369" h="2263" extrusionOk="0">
                  <a:moveTo>
                    <a:pt x="300" y="1"/>
                  </a:moveTo>
                  <a:cubicBezTo>
                    <a:pt x="137" y="1"/>
                    <a:pt x="1" y="110"/>
                    <a:pt x="1" y="273"/>
                  </a:cubicBezTo>
                  <a:lnTo>
                    <a:pt x="1" y="1499"/>
                  </a:lnTo>
                  <a:cubicBezTo>
                    <a:pt x="1" y="1908"/>
                    <a:pt x="355" y="2262"/>
                    <a:pt x="791" y="2262"/>
                  </a:cubicBezTo>
                  <a:lnTo>
                    <a:pt x="4606" y="2262"/>
                  </a:lnTo>
                  <a:cubicBezTo>
                    <a:pt x="5014" y="2262"/>
                    <a:pt x="5369" y="1908"/>
                    <a:pt x="5369" y="1499"/>
                  </a:cubicBezTo>
                  <a:lnTo>
                    <a:pt x="5369" y="273"/>
                  </a:lnTo>
                  <a:cubicBezTo>
                    <a:pt x="5369" y="110"/>
                    <a:pt x="5232" y="1"/>
                    <a:pt x="506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17"/>
            <p:cNvSpPr/>
            <p:nvPr/>
          </p:nvSpPr>
          <p:spPr>
            <a:xfrm>
              <a:off x="4640577" y="624332"/>
              <a:ext cx="8104" cy="48919"/>
            </a:xfrm>
            <a:custGeom>
              <a:avLst/>
              <a:gdLst/>
              <a:ahLst/>
              <a:cxnLst/>
              <a:rect l="l" t="t" r="r" b="b"/>
              <a:pathLst>
                <a:path w="2454" h="14824" extrusionOk="0">
                  <a:moveTo>
                    <a:pt x="1" y="0"/>
                  </a:moveTo>
                  <a:lnTo>
                    <a:pt x="1"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7"/>
            <p:cNvSpPr/>
            <p:nvPr/>
          </p:nvSpPr>
          <p:spPr>
            <a:xfrm>
              <a:off x="4635629" y="620012"/>
              <a:ext cx="17731" cy="7468"/>
            </a:xfrm>
            <a:custGeom>
              <a:avLst/>
              <a:gdLst/>
              <a:ahLst/>
              <a:cxnLst/>
              <a:rect l="l" t="t" r="r" b="b"/>
              <a:pathLst>
                <a:path w="5369" h="2263" extrusionOk="0">
                  <a:moveTo>
                    <a:pt x="300" y="1"/>
                  </a:moveTo>
                  <a:cubicBezTo>
                    <a:pt x="137" y="1"/>
                    <a:pt x="0" y="110"/>
                    <a:pt x="0" y="273"/>
                  </a:cubicBezTo>
                  <a:lnTo>
                    <a:pt x="0" y="1499"/>
                  </a:lnTo>
                  <a:cubicBezTo>
                    <a:pt x="0" y="1908"/>
                    <a:pt x="355" y="2262"/>
                    <a:pt x="790" y="2262"/>
                  </a:cubicBezTo>
                  <a:lnTo>
                    <a:pt x="4605" y="2262"/>
                  </a:lnTo>
                  <a:cubicBezTo>
                    <a:pt x="5014" y="2262"/>
                    <a:pt x="5368" y="1908"/>
                    <a:pt x="5368" y="1499"/>
                  </a:cubicBezTo>
                  <a:lnTo>
                    <a:pt x="5368" y="273"/>
                  </a:lnTo>
                  <a:cubicBezTo>
                    <a:pt x="5368" y="110"/>
                    <a:pt x="5232" y="1"/>
                    <a:pt x="5068"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17"/>
            <p:cNvSpPr/>
            <p:nvPr/>
          </p:nvSpPr>
          <p:spPr>
            <a:xfrm>
              <a:off x="4553007" y="474035"/>
              <a:ext cx="5132" cy="30845"/>
            </a:xfrm>
            <a:custGeom>
              <a:avLst/>
              <a:gdLst/>
              <a:ahLst/>
              <a:cxnLst/>
              <a:rect l="l" t="t" r="r" b="b"/>
              <a:pathLst>
                <a:path w="1554" h="9347" extrusionOk="0">
                  <a:moveTo>
                    <a:pt x="1" y="1"/>
                  </a:moveTo>
                  <a:lnTo>
                    <a:pt x="1" y="9347"/>
                  </a:lnTo>
                  <a:lnTo>
                    <a:pt x="1554" y="9347"/>
                  </a:lnTo>
                  <a:lnTo>
                    <a:pt x="155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17"/>
            <p:cNvSpPr/>
            <p:nvPr/>
          </p:nvSpPr>
          <p:spPr>
            <a:xfrm>
              <a:off x="4562279" y="474035"/>
              <a:ext cx="5132" cy="30845"/>
            </a:xfrm>
            <a:custGeom>
              <a:avLst/>
              <a:gdLst/>
              <a:ahLst/>
              <a:cxnLst/>
              <a:rect l="l" t="t" r="r" b="b"/>
              <a:pathLst>
                <a:path w="1554" h="9347" extrusionOk="0">
                  <a:moveTo>
                    <a:pt x="0" y="1"/>
                  </a:moveTo>
                  <a:lnTo>
                    <a:pt x="0" y="9347"/>
                  </a:lnTo>
                  <a:lnTo>
                    <a:pt x="1553" y="9347"/>
                  </a:lnTo>
                  <a:lnTo>
                    <a:pt x="155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7"/>
            <p:cNvSpPr/>
            <p:nvPr/>
          </p:nvSpPr>
          <p:spPr>
            <a:xfrm>
              <a:off x="4571547" y="474035"/>
              <a:ext cx="5132" cy="30845"/>
            </a:xfrm>
            <a:custGeom>
              <a:avLst/>
              <a:gdLst/>
              <a:ahLst/>
              <a:cxnLst/>
              <a:rect l="l" t="t" r="r" b="b"/>
              <a:pathLst>
                <a:path w="1554" h="9347" extrusionOk="0">
                  <a:moveTo>
                    <a:pt x="1" y="1"/>
                  </a:moveTo>
                  <a:lnTo>
                    <a:pt x="1" y="9347"/>
                  </a:lnTo>
                  <a:lnTo>
                    <a:pt x="1554" y="9347"/>
                  </a:lnTo>
                  <a:lnTo>
                    <a:pt x="155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17"/>
            <p:cNvSpPr/>
            <p:nvPr/>
          </p:nvSpPr>
          <p:spPr>
            <a:xfrm>
              <a:off x="4580819" y="474035"/>
              <a:ext cx="5132" cy="30845"/>
            </a:xfrm>
            <a:custGeom>
              <a:avLst/>
              <a:gdLst/>
              <a:ahLst/>
              <a:cxnLst/>
              <a:rect l="l" t="t" r="r" b="b"/>
              <a:pathLst>
                <a:path w="1554" h="9347" extrusionOk="0">
                  <a:moveTo>
                    <a:pt x="0" y="1"/>
                  </a:moveTo>
                  <a:lnTo>
                    <a:pt x="0" y="9347"/>
                  </a:lnTo>
                  <a:lnTo>
                    <a:pt x="1553" y="9347"/>
                  </a:lnTo>
                  <a:lnTo>
                    <a:pt x="155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17"/>
            <p:cNvSpPr/>
            <p:nvPr/>
          </p:nvSpPr>
          <p:spPr>
            <a:xfrm>
              <a:off x="4483076" y="615421"/>
              <a:ext cx="174398" cy="6300"/>
            </a:xfrm>
            <a:custGeom>
              <a:avLst/>
              <a:gdLst/>
              <a:ahLst/>
              <a:cxnLst/>
              <a:rect l="l" t="t" r="r" b="b"/>
              <a:pathLst>
                <a:path w="52808" h="1909" extrusionOk="0">
                  <a:moveTo>
                    <a:pt x="1" y="1"/>
                  </a:moveTo>
                  <a:lnTo>
                    <a:pt x="1" y="1908"/>
                  </a:lnTo>
                  <a:lnTo>
                    <a:pt x="52808" y="1908"/>
                  </a:lnTo>
                  <a:lnTo>
                    <a:pt x="5280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7"/>
            <p:cNvSpPr/>
            <p:nvPr/>
          </p:nvSpPr>
          <p:spPr>
            <a:xfrm>
              <a:off x="4485956" y="671670"/>
              <a:ext cx="166119" cy="6659"/>
            </a:xfrm>
            <a:custGeom>
              <a:avLst/>
              <a:gdLst/>
              <a:ahLst/>
              <a:cxnLst/>
              <a:rect l="l" t="t" r="r" b="b"/>
              <a:pathLst>
                <a:path w="50301" h="2018" extrusionOk="0">
                  <a:moveTo>
                    <a:pt x="1" y="1"/>
                  </a:moveTo>
                  <a:lnTo>
                    <a:pt x="1" y="2017"/>
                  </a:lnTo>
                  <a:lnTo>
                    <a:pt x="50301" y="2017"/>
                  </a:lnTo>
                  <a:lnTo>
                    <a:pt x="5030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17"/>
            <p:cNvSpPr/>
            <p:nvPr/>
          </p:nvSpPr>
          <p:spPr>
            <a:xfrm>
              <a:off x="4500447" y="637293"/>
              <a:ext cx="7744" cy="32733"/>
            </a:xfrm>
            <a:custGeom>
              <a:avLst/>
              <a:gdLst/>
              <a:ahLst/>
              <a:cxnLst/>
              <a:rect l="l" t="t" r="r" b="b"/>
              <a:pathLst>
                <a:path w="2345" h="9919" extrusionOk="0">
                  <a:moveTo>
                    <a:pt x="1172" y="0"/>
                  </a:moveTo>
                  <a:cubicBezTo>
                    <a:pt x="518" y="0"/>
                    <a:pt x="1" y="518"/>
                    <a:pt x="1" y="1145"/>
                  </a:cubicBezTo>
                  <a:lnTo>
                    <a:pt x="1" y="9918"/>
                  </a:lnTo>
                  <a:lnTo>
                    <a:pt x="2344" y="9918"/>
                  </a:lnTo>
                  <a:lnTo>
                    <a:pt x="2344" y="1145"/>
                  </a:lnTo>
                  <a:cubicBezTo>
                    <a:pt x="2344"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17"/>
            <p:cNvSpPr/>
            <p:nvPr/>
          </p:nvSpPr>
          <p:spPr>
            <a:xfrm>
              <a:off x="4518986" y="637293"/>
              <a:ext cx="7652" cy="32733"/>
            </a:xfrm>
            <a:custGeom>
              <a:avLst/>
              <a:gdLst/>
              <a:ahLst/>
              <a:cxnLst/>
              <a:rect l="l" t="t" r="r" b="b"/>
              <a:pathLst>
                <a:path w="2317" h="9919" extrusionOk="0">
                  <a:moveTo>
                    <a:pt x="1173" y="0"/>
                  </a:moveTo>
                  <a:cubicBezTo>
                    <a:pt x="519" y="0"/>
                    <a:pt x="1" y="518"/>
                    <a:pt x="1" y="1145"/>
                  </a:cubicBezTo>
                  <a:lnTo>
                    <a:pt x="1" y="9918"/>
                  </a:lnTo>
                  <a:lnTo>
                    <a:pt x="2317" y="9918"/>
                  </a:lnTo>
                  <a:lnTo>
                    <a:pt x="2317" y="1145"/>
                  </a:lnTo>
                  <a:cubicBezTo>
                    <a:pt x="2317" y="518"/>
                    <a:pt x="1799" y="0"/>
                    <a:pt x="1173"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7"/>
            <p:cNvSpPr/>
            <p:nvPr/>
          </p:nvSpPr>
          <p:spPr>
            <a:xfrm>
              <a:off x="4538068" y="637293"/>
              <a:ext cx="7652" cy="32733"/>
            </a:xfrm>
            <a:custGeom>
              <a:avLst/>
              <a:gdLst/>
              <a:ahLst/>
              <a:cxnLst/>
              <a:rect l="l" t="t" r="r" b="b"/>
              <a:pathLst>
                <a:path w="2317" h="9919" extrusionOk="0">
                  <a:moveTo>
                    <a:pt x="1172" y="0"/>
                  </a:moveTo>
                  <a:cubicBezTo>
                    <a:pt x="518" y="0"/>
                    <a:pt x="0" y="518"/>
                    <a:pt x="0" y="1145"/>
                  </a:cubicBezTo>
                  <a:lnTo>
                    <a:pt x="0" y="9918"/>
                  </a:lnTo>
                  <a:lnTo>
                    <a:pt x="2317" y="9918"/>
                  </a:lnTo>
                  <a:lnTo>
                    <a:pt x="2317" y="1145"/>
                  </a:lnTo>
                  <a:cubicBezTo>
                    <a:pt x="2317"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7"/>
            <p:cNvSpPr/>
            <p:nvPr/>
          </p:nvSpPr>
          <p:spPr>
            <a:xfrm>
              <a:off x="4556608" y="637293"/>
              <a:ext cx="7652" cy="32733"/>
            </a:xfrm>
            <a:custGeom>
              <a:avLst/>
              <a:gdLst/>
              <a:ahLst/>
              <a:cxnLst/>
              <a:rect l="l" t="t" r="r" b="b"/>
              <a:pathLst>
                <a:path w="2317" h="9919" extrusionOk="0">
                  <a:moveTo>
                    <a:pt x="1172" y="0"/>
                  </a:moveTo>
                  <a:cubicBezTo>
                    <a:pt x="518" y="0"/>
                    <a:pt x="1" y="518"/>
                    <a:pt x="1" y="1145"/>
                  </a:cubicBezTo>
                  <a:lnTo>
                    <a:pt x="1" y="9918"/>
                  </a:lnTo>
                  <a:lnTo>
                    <a:pt x="2317" y="9918"/>
                  </a:lnTo>
                  <a:lnTo>
                    <a:pt x="2317" y="1145"/>
                  </a:lnTo>
                  <a:cubicBezTo>
                    <a:pt x="2317"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7"/>
            <p:cNvSpPr/>
            <p:nvPr/>
          </p:nvSpPr>
          <p:spPr>
            <a:xfrm>
              <a:off x="4575418" y="637293"/>
              <a:ext cx="7652" cy="32733"/>
            </a:xfrm>
            <a:custGeom>
              <a:avLst/>
              <a:gdLst/>
              <a:ahLst/>
              <a:cxnLst/>
              <a:rect l="l" t="t" r="r" b="b"/>
              <a:pathLst>
                <a:path w="2317" h="9919" extrusionOk="0">
                  <a:moveTo>
                    <a:pt x="1172" y="0"/>
                  </a:moveTo>
                  <a:cubicBezTo>
                    <a:pt x="518" y="0"/>
                    <a:pt x="0" y="518"/>
                    <a:pt x="0" y="1145"/>
                  </a:cubicBezTo>
                  <a:lnTo>
                    <a:pt x="0" y="9918"/>
                  </a:lnTo>
                  <a:lnTo>
                    <a:pt x="2316" y="9918"/>
                  </a:lnTo>
                  <a:lnTo>
                    <a:pt x="2316" y="1145"/>
                  </a:lnTo>
                  <a:cubicBezTo>
                    <a:pt x="2316"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7"/>
            <p:cNvSpPr/>
            <p:nvPr/>
          </p:nvSpPr>
          <p:spPr>
            <a:xfrm>
              <a:off x="4594137" y="637293"/>
              <a:ext cx="7655" cy="32733"/>
            </a:xfrm>
            <a:custGeom>
              <a:avLst/>
              <a:gdLst/>
              <a:ahLst/>
              <a:cxnLst/>
              <a:rect l="l" t="t" r="r" b="b"/>
              <a:pathLst>
                <a:path w="2318" h="9919" extrusionOk="0">
                  <a:moveTo>
                    <a:pt x="1173" y="0"/>
                  </a:moveTo>
                  <a:cubicBezTo>
                    <a:pt x="519" y="0"/>
                    <a:pt x="1" y="518"/>
                    <a:pt x="1" y="1145"/>
                  </a:cubicBezTo>
                  <a:lnTo>
                    <a:pt x="1" y="9918"/>
                  </a:lnTo>
                  <a:lnTo>
                    <a:pt x="2317" y="9918"/>
                  </a:lnTo>
                  <a:lnTo>
                    <a:pt x="2317" y="1145"/>
                  </a:lnTo>
                  <a:cubicBezTo>
                    <a:pt x="2317" y="518"/>
                    <a:pt x="1799" y="0"/>
                    <a:pt x="1173"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7"/>
            <p:cNvSpPr/>
            <p:nvPr/>
          </p:nvSpPr>
          <p:spPr>
            <a:xfrm>
              <a:off x="4612769" y="637293"/>
              <a:ext cx="7652" cy="32733"/>
            </a:xfrm>
            <a:custGeom>
              <a:avLst/>
              <a:gdLst/>
              <a:ahLst/>
              <a:cxnLst/>
              <a:rect l="l" t="t" r="r" b="b"/>
              <a:pathLst>
                <a:path w="2317" h="9919" extrusionOk="0">
                  <a:moveTo>
                    <a:pt x="1172" y="0"/>
                  </a:moveTo>
                  <a:cubicBezTo>
                    <a:pt x="518" y="0"/>
                    <a:pt x="0" y="518"/>
                    <a:pt x="0" y="1145"/>
                  </a:cubicBezTo>
                  <a:lnTo>
                    <a:pt x="0" y="9918"/>
                  </a:lnTo>
                  <a:lnTo>
                    <a:pt x="2316" y="9918"/>
                  </a:lnTo>
                  <a:lnTo>
                    <a:pt x="2316" y="1145"/>
                  </a:lnTo>
                  <a:cubicBezTo>
                    <a:pt x="2316"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7"/>
            <p:cNvSpPr/>
            <p:nvPr/>
          </p:nvSpPr>
          <p:spPr>
            <a:xfrm>
              <a:off x="4631487" y="637293"/>
              <a:ext cx="7652" cy="32733"/>
            </a:xfrm>
            <a:custGeom>
              <a:avLst/>
              <a:gdLst/>
              <a:ahLst/>
              <a:cxnLst/>
              <a:rect l="l" t="t" r="r" b="b"/>
              <a:pathLst>
                <a:path w="2317" h="9919" extrusionOk="0">
                  <a:moveTo>
                    <a:pt x="1173" y="0"/>
                  </a:moveTo>
                  <a:cubicBezTo>
                    <a:pt x="519" y="0"/>
                    <a:pt x="1" y="518"/>
                    <a:pt x="1" y="1145"/>
                  </a:cubicBezTo>
                  <a:lnTo>
                    <a:pt x="1" y="9918"/>
                  </a:lnTo>
                  <a:lnTo>
                    <a:pt x="2317" y="9918"/>
                  </a:lnTo>
                  <a:lnTo>
                    <a:pt x="2317" y="1145"/>
                  </a:lnTo>
                  <a:cubicBezTo>
                    <a:pt x="2317" y="518"/>
                    <a:pt x="1799" y="0"/>
                    <a:pt x="1173"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7"/>
            <p:cNvSpPr/>
            <p:nvPr/>
          </p:nvSpPr>
          <p:spPr>
            <a:xfrm>
              <a:off x="4502967" y="576364"/>
              <a:ext cx="133632" cy="39026"/>
            </a:xfrm>
            <a:custGeom>
              <a:avLst/>
              <a:gdLst/>
              <a:ahLst/>
              <a:cxnLst/>
              <a:rect l="l" t="t" r="r" b="b"/>
              <a:pathLst>
                <a:path w="40464" h="11826" extrusionOk="0">
                  <a:moveTo>
                    <a:pt x="1" y="0"/>
                  </a:moveTo>
                  <a:lnTo>
                    <a:pt x="1" y="11826"/>
                  </a:lnTo>
                  <a:lnTo>
                    <a:pt x="40464" y="11826"/>
                  </a:lnTo>
                  <a:lnTo>
                    <a:pt x="4046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17"/>
            <p:cNvSpPr/>
            <p:nvPr/>
          </p:nvSpPr>
          <p:spPr>
            <a:xfrm>
              <a:off x="4510617" y="581222"/>
              <a:ext cx="7652" cy="32733"/>
            </a:xfrm>
            <a:custGeom>
              <a:avLst/>
              <a:gdLst/>
              <a:ahLst/>
              <a:cxnLst/>
              <a:rect l="l" t="t" r="r" b="b"/>
              <a:pathLst>
                <a:path w="2317" h="9919" extrusionOk="0">
                  <a:moveTo>
                    <a:pt x="546" y="1"/>
                  </a:moveTo>
                  <a:cubicBezTo>
                    <a:pt x="246" y="1"/>
                    <a:pt x="1" y="246"/>
                    <a:pt x="1" y="546"/>
                  </a:cubicBezTo>
                  <a:lnTo>
                    <a:pt x="1" y="9919"/>
                  </a:lnTo>
                  <a:lnTo>
                    <a:pt x="2317" y="9919"/>
                  </a:lnTo>
                  <a:lnTo>
                    <a:pt x="2317" y="546"/>
                  </a:lnTo>
                  <a:cubicBezTo>
                    <a:pt x="2317" y="246"/>
                    <a:pt x="2072" y="1"/>
                    <a:pt x="177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17"/>
            <p:cNvSpPr/>
            <p:nvPr/>
          </p:nvSpPr>
          <p:spPr>
            <a:xfrm>
              <a:off x="4529067" y="581222"/>
              <a:ext cx="7652" cy="32733"/>
            </a:xfrm>
            <a:custGeom>
              <a:avLst/>
              <a:gdLst/>
              <a:ahLst/>
              <a:cxnLst/>
              <a:rect l="l" t="t" r="r" b="b"/>
              <a:pathLst>
                <a:path w="2317" h="9919" extrusionOk="0">
                  <a:moveTo>
                    <a:pt x="546" y="1"/>
                  </a:moveTo>
                  <a:cubicBezTo>
                    <a:pt x="246" y="1"/>
                    <a:pt x="1" y="246"/>
                    <a:pt x="1" y="546"/>
                  </a:cubicBezTo>
                  <a:lnTo>
                    <a:pt x="1" y="9919"/>
                  </a:lnTo>
                  <a:lnTo>
                    <a:pt x="2317" y="9919"/>
                  </a:lnTo>
                  <a:lnTo>
                    <a:pt x="2317" y="546"/>
                  </a:lnTo>
                  <a:cubicBezTo>
                    <a:pt x="2317" y="246"/>
                    <a:pt x="2071" y="1"/>
                    <a:pt x="177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7"/>
            <p:cNvSpPr/>
            <p:nvPr/>
          </p:nvSpPr>
          <p:spPr>
            <a:xfrm>
              <a:off x="4547518" y="581222"/>
              <a:ext cx="7652" cy="32733"/>
            </a:xfrm>
            <a:custGeom>
              <a:avLst/>
              <a:gdLst/>
              <a:ahLst/>
              <a:cxnLst/>
              <a:rect l="l" t="t" r="r" b="b"/>
              <a:pathLst>
                <a:path w="2317" h="9919" extrusionOk="0">
                  <a:moveTo>
                    <a:pt x="545" y="1"/>
                  </a:moveTo>
                  <a:cubicBezTo>
                    <a:pt x="246" y="1"/>
                    <a:pt x="0" y="246"/>
                    <a:pt x="0" y="546"/>
                  </a:cubicBezTo>
                  <a:lnTo>
                    <a:pt x="0" y="9919"/>
                  </a:lnTo>
                  <a:lnTo>
                    <a:pt x="2317" y="9919"/>
                  </a:lnTo>
                  <a:lnTo>
                    <a:pt x="2317" y="546"/>
                  </a:lnTo>
                  <a:cubicBezTo>
                    <a:pt x="2317" y="246"/>
                    <a:pt x="2071" y="1"/>
                    <a:pt x="177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7"/>
            <p:cNvSpPr/>
            <p:nvPr/>
          </p:nvSpPr>
          <p:spPr>
            <a:xfrm>
              <a:off x="4565968" y="581222"/>
              <a:ext cx="7652" cy="32733"/>
            </a:xfrm>
            <a:custGeom>
              <a:avLst/>
              <a:gdLst/>
              <a:ahLst/>
              <a:cxnLst/>
              <a:rect l="l" t="t" r="r" b="b"/>
              <a:pathLst>
                <a:path w="2317" h="9919" extrusionOk="0">
                  <a:moveTo>
                    <a:pt x="545" y="1"/>
                  </a:moveTo>
                  <a:cubicBezTo>
                    <a:pt x="246" y="1"/>
                    <a:pt x="0" y="246"/>
                    <a:pt x="0" y="546"/>
                  </a:cubicBezTo>
                  <a:lnTo>
                    <a:pt x="0" y="9919"/>
                  </a:lnTo>
                  <a:lnTo>
                    <a:pt x="2316" y="9919"/>
                  </a:lnTo>
                  <a:lnTo>
                    <a:pt x="2316" y="546"/>
                  </a:lnTo>
                  <a:cubicBezTo>
                    <a:pt x="2316" y="246"/>
                    <a:pt x="2071" y="1"/>
                    <a:pt x="1771"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7"/>
            <p:cNvSpPr/>
            <p:nvPr/>
          </p:nvSpPr>
          <p:spPr>
            <a:xfrm>
              <a:off x="4584419" y="581222"/>
              <a:ext cx="7652" cy="32733"/>
            </a:xfrm>
            <a:custGeom>
              <a:avLst/>
              <a:gdLst/>
              <a:ahLst/>
              <a:cxnLst/>
              <a:rect l="l" t="t" r="r" b="b"/>
              <a:pathLst>
                <a:path w="2317" h="9919" extrusionOk="0">
                  <a:moveTo>
                    <a:pt x="545" y="1"/>
                  </a:moveTo>
                  <a:cubicBezTo>
                    <a:pt x="245" y="1"/>
                    <a:pt x="0" y="246"/>
                    <a:pt x="0" y="546"/>
                  </a:cubicBezTo>
                  <a:lnTo>
                    <a:pt x="0" y="9919"/>
                  </a:lnTo>
                  <a:lnTo>
                    <a:pt x="2316" y="9919"/>
                  </a:lnTo>
                  <a:lnTo>
                    <a:pt x="2316" y="546"/>
                  </a:lnTo>
                  <a:cubicBezTo>
                    <a:pt x="2316" y="246"/>
                    <a:pt x="2071" y="1"/>
                    <a:pt x="1771"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7"/>
            <p:cNvSpPr/>
            <p:nvPr/>
          </p:nvSpPr>
          <p:spPr>
            <a:xfrm>
              <a:off x="4602867" y="581222"/>
              <a:ext cx="7655" cy="32733"/>
            </a:xfrm>
            <a:custGeom>
              <a:avLst/>
              <a:gdLst/>
              <a:ahLst/>
              <a:cxnLst/>
              <a:rect l="l" t="t" r="r" b="b"/>
              <a:pathLst>
                <a:path w="2318" h="9919" extrusionOk="0">
                  <a:moveTo>
                    <a:pt x="546" y="1"/>
                  </a:moveTo>
                  <a:cubicBezTo>
                    <a:pt x="246" y="1"/>
                    <a:pt x="1" y="246"/>
                    <a:pt x="1" y="546"/>
                  </a:cubicBezTo>
                  <a:lnTo>
                    <a:pt x="1" y="9919"/>
                  </a:lnTo>
                  <a:lnTo>
                    <a:pt x="2317" y="9919"/>
                  </a:lnTo>
                  <a:lnTo>
                    <a:pt x="2317" y="546"/>
                  </a:lnTo>
                  <a:cubicBezTo>
                    <a:pt x="2317" y="246"/>
                    <a:pt x="2072" y="1"/>
                    <a:pt x="177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7"/>
            <p:cNvSpPr/>
            <p:nvPr/>
          </p:nvSpPr>
          <p:spPr>
            <a:xfrm>
              <a:off x="4621317" y="581222"/>
              <a:ext cx="7652" cy="32733"/>
            </a:xfrm>
            <a:custGeom>
              <a:avLst/>
              <a:gdLst/>
              <a:ahLst/>
              <a:cxnLst/>
              <a:rect l="l" t="t" r="r" b="b"/>
              <a:pathLst>
                <a:path w="2317" h="9919" extrusionOk="0">
                  <a:moveTo>
                    <a:pt x="546" y="1"/>
                  </a:moveTo>
                  <a:cubicBezTo>
                    <a:pt x="246" y="1"/>
                    <a:pt x="1" y="246"/>
                    <a:pt x="1" y="546"/>
                  </a:cubicBezTo>
                  <a:lnTo>
                    <a:pt x="1" y="9919"/>
                  </a:lnTo>
                  <a:lnTo>
                    <a:pt x="2317" y="9919"/>
                  </a:lnTo>
                  <a:lnTo>
                    <a:pt x="2317" y="546"/>
                  </a:lnTo>
                  <a:cubicBezTo>
                    <a:pt x="2317" y="246"/>
                    <a:pt x="2072" y="1"/>
                    <a:pt x="177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7"/>
            <p:cNvSpPr/>
            <p:nvPr/>
          </p:nvSpPr>
          <p:spPr>
            <a:xfrm>
              <a:off x="4496939" y="573213"/>
              <a:ext cx="146410" cy="6389"/>
            </a:xfrm>
            <a:custGeom>
              <a:avLst/>
              <a:gdLst/>
              <a:ahLst/>
              <a:cxnLst/>
              <a:rect l="l" t="t" r="r" b="b"/>
              <a:pathLst>
                <a:path w="44333" h="1936" extrusionOk="0">
                  <a:moveTo>
                    <a:pt x="0" y="1"/>
                  </a:moveTo>
                  <a:lnTo>
                    <a:pt x="0" y="1935"/>
                  </a:lnTo>
                  <a:lnTo>
                    <a:pt x="44333" y="1935"/>
                  </a:lnTo>
                  <a:lnTo>
                    <a:pt x="4433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7"/>
            <p:cNvSpPr/>
            <p:nvPr/>
          </p:nvSpPr>
          <p:spPr>
            <a:xfrm>
              <a:off x="4505576" y="508686"/>
              <a:ext cx="128325" cy="64472"/>
            </a:xfrm>
            <a:custGeom>
              <a:avLst/>
              <a:gdLst/>
              <a:ahLst/>
              <a:cxnLst/>
              <a:rect l="l" t="t" r="r" b="b"/>
              <a:pathLst>
                <a:path w="38857" h="19537" extrusionOk="0">
                  <a:moveTo>
                    <a:pt x="19429" y="0"/>
                  </a:moveTo>
                  <a:cubicBezTo>
                    <a:pt x="8693" y="0"/>
                    <a:pt x="1" y="8801"/>
                    <a:pt x="137" y="19537"/>
                  </a:cubicBezTo>
                  <a:lnTo>
                    <a:pt x="38720" y="19537"/>
                  </a:lnTo>
                  <a:cubicBezTo>
                    <a:pt x="38857" y="8801"/>
                    <a:pt x="30192" y="0"/>
                    <a:pt x="194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7"/>
            <p:cNvSpPr/>
            <p:nvPr/>
          </p:nvSpPr>
          <p:spPr>
            <a:xfrm>
              <a:off x="4505576" y="508686"/>
              <a:ext cx="128325" cy="64472"/>
            </a:xfrm>
            <a:custGeom>
              <a:avLst/>
              <a:gdLst/>
              <a:ahLst/>
              <a:cxnLst/>
              <a:rect l="l" t="t" r="r" b="b"/>
              <a:pathLst>
                <a:path w="38857" h="19537" fill="none" extrusionOk="0">
                  <a:moveTo>
                    <a:pt x="137" y="19537"/>
                  </a:moveTo>
                  <a:cubicBezTo>
                    <a:pt x="1" y="8801"/>
                    <a:pt x="8693" y="0"/>
                    <a:pt x="19429" y="0"/>
                  </a:cubicBezTo>
                  <a:cubicBezTo>
                    <a:pt x="30192" y="0"/>
                    <a:pt x="38857" y="8801"/>
                    <a:pt x="38720" y="19537"/>
                  </a:cubicBezTo>
                </a:path>
              </a:pathLst>
            </a:custGeom>
            <a:no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7"/>
            <p:cNvSpPr/>
            <p:nvPr/>
          </p:nvSpPr>
          <p:spPr>
            <a:xfrm>
              <a:off x="4512506"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7"/>
            <p:cNvSpPr/>
            <p:nvPr/>
          </p:nvSpPr>
          <p:spPr>
            <a:xfrm>
              <a:off x="4524836"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7"/>
            <p:cNvSpPr/>
            <p:nvPr/>
          </p:nvSpPr>
          <p:spPr>
            <a:xfrm>
              <a:off x="4537166"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7"/>
            <p:cNvSpPr/>
            <p:nvPr/>
          </p:nvSpPr>
          <p:spPr>
            <a:xfrm>
              <a:off x="4549496"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7"/>
            <p:cNvSpPr/>
            <p:nvPr/>
          </p:nvSpPr>
          <p:spPr>
            <a:xfrm>
              <a:off x="456182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7"/>
            <p:cNvSpPr/>
            <p:nvPr/>
          </p:nvSpPr>
          <p:spPr>
            <a:xfrm>
              <a:off x="457415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27" y="3543"/>
                    <a:pt x="1391" y="3406"/>
                    <a:pt x="1391" y="3216"/>
                  </a:cubicBezTo>
                  <a:lnTo>
                    <a:pt x="1391" y="327"/>
                  </a:lnTo>
                  <a:cubicBezTo>
                    <a:pt x="1391" y="137"/>
                    <a:pt x="1227"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7"/>
            <p:cNvSpPr/>
            <p:nvPr/>
          </p:nvSpPr>
          <p:spPr>
            <a:xfrm>
              <a:off x="458648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27" y="3543"/>
                    <a:pt x="1391" y="3406"/>
                    <a:pt x="1391" y="3216"/>
                  </a:cubicBezTo>
                  <a:lnTo>
                    <a:pt x="1391" y="327"/>
                  </a:lnTo>
                  <a:cubicBezTo>
                    <a:pt x="1391" y="137"/>
                    <a:pt x="1227"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7"/>
            <p:cNvSpPr/>
            <p:nvPr/>
          </p:nvSpPr>
          <p:spPr>
            <a:xfrm>
              <a:off x="459881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27" y="3543"/>
                    <a:pt x="1390" y="3406"/>
                    <a:pt x="1390" y="3216"/>
                  </a:cubicBezTo>
                  <a:lnTo>
                    <a:pt x="1390" y="327"/>
                  </a:lnTo>
                  <a:cubicBezTo>
                    <a:pt x="1390" y="137"/>
                    <a:pt x="1227"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7"/>
            <p:cNvSpPr/>
            <p:nvPr/>
          </p:nvSpPr>
          <p:spPr>
            <a:xfrm>
              <a:off x="461114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3" y="3543"/>
                  </a:lnTo>
                  <a:cubicBezTo>
                    <a:pt x="1227" y="3543"/>
                    <a:pt x="1390" y="3406"/>
                    <a:pt x="1390" y="3216"/>
                  </a:cubicBezTo>
                  <a:lnTo>
                    <a:pt x="1390" y="327"/>
                  </a:lnTo>
                  <a:cubicBezTo>
                    <a:pt x="1390" y="137"/>
                    <a:pt x="1227" y="0"/>
                    <a:pt x="1063"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7"/>
            <p:cNvSpPr/>
            <p:nvPr/>
          </p:nvSpPr>
          <p:spPr>
            <a:xfrm>
              <a:off x="462347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3" y="3543"/>
                  </a:lnTo>
                  <a:cubicBezTo>
                    <a:pt x="1227" y="3543"/>
                    <a:pt x="1390" y="3406"/>
                    <a:pt x="1390" y="3216"/>
                  </a:cubicBezTo>
                  <a:lnTo>
                    <a:pt x="1390" y="327"/>
                  </a:lnTo>
                  <a:cubicBezTo>
                    <a:pt x="1390" y="137"/>
                    <a:pt x="1227" y="0"/>
                    <a:pt x="1063"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7"/>
            <p:cNvSpPr/>
            <p:nvPr/>
          </p:nvSpPr>
          <p:spPr>
            <a:xfrm>
              <a:off x="4548958" y="504904"/>
              <a:ext cx="41578" cy="7917"/>
            </a:xfrm>
            <a:custGeom>
              <a:avLst/>
              <a:gdLst/>
              <a:ahLst/>
              <a:cxnLst/>
              <a:rect l="l" t="t" r="r" b="b"/>
              <a:pathLst>
                <a:path w="12590" h="2399" extrusionOk="0">
                  <a:moveTo>
                    <a:pt x="0" y="1"/>
                  </a:moveTo>
                  <a:lnTo>
                    <a:pt x="0" y="2398"/>
                  </a:lnTo>
                  <a:lnTo>
                    <a:pt x="12589" y="2398"/>
                  </a:lnTo>
                  <a:lnTo>
                    <a:pt x="1258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7"/>
            <p:cNvSpPr/>
            <p:nvPr/>
          </p:nvSpPr>
          <p:spPr>
            <a:xfrm>
              <a:off x="4548958" y="466115"/>
              <a:ext cx="41578" cy="7917"/>
            </a:xfrm>
            <a:custGeom>
              <a:avLst/>
              <a:gdLst/>
              <a:ahLst/>
              <a:cxnLst/>
              <a:rect l="l" t="t" r="r" b="b"/>
              <a:pathLst>
                <a:path w="12590" h="2399" extrusionOk="0">
                  <a:moveTo>
                    <a:pt x="0" y="1"/>
                  </a:moveTo>
                  <a:lnTo>
                    <a:pt x="0" y="2399"/>
                  </a:lnTo>
                  <a:lnTo>
                    <a:pt x="12589" y="2399"/>
                  </a:lnTo>
                  <a:lnTo>
                    <a:pt x="1258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17"/>
            <p:cNvSpPr/>
            <p:nvPr/>
          </p:nvSpPr>
          <p:spPr>
            <a:xfrm>
              <a:off x="4557417" y="414450"/>
              <a:ext cx="22682" cy="51622"/>
            </a:xfrm>
            <a:custGeom>
              <a:avLst/>
              <a:gdLst/>
              <a:ahLst/>
              <a:cxnLst/>
              <a:rect l="l" t="t" r="r" b="b"/>
              <a:pathLst>
                <a:path w="6868" h="15643" extrusionOk="0">
                  <a:moveTo>
                    <a:pt x="3764" y="0"/>
                  </a:moveTo>
                  <a:cubicBezTo>
                    <a:pt x="3709" y="0"/>
                    <a:pt x="3653" y="10"/>
                    <a:pt x="3597" y="30"/>
                  </a:cubicBezTo>
                  <a:cubicBezTo>
                    <a:pt x="3216" y="166"/>
                    <a:pt x="3352" y="1011"/>
                    <a:pt x="3352" y="1011"/>
                  </a:cubicBezTo>
                  <a:lnTo>
                    <a:pt x="3053" y="1338"/>
                  </a:lnTo>
                  <a:cubicBezTo>
                    <a:pt x="2181" y="2346"/>
                    <a:pt x="2208" y="4444"/>
                    <a:pt x="1990" y="5152"/>
                  </a:cubicBezTo>
                  <a:cubicBezTo>
                    <a:pt x="1772" y="5861"/>
                    <a:pt x="2671" y="6324"/>
                    <a:pt x="2671" y="6324"/>
                  </a:cubicBezTo>
                  <a:lnTo>
                    <a:pt x="2671" y="8340"/>
                  </a:lnTo>
                  <a:lnTo>
                    <a:pt x="1717" y="9893"/>
                  </a:lnTo>
                  <a:lnTo>
                    <a:pt x="1717" y="12591"/>
                  </a:lnTo>
                  <a:cubicBezTo>
                    <a:pt x="1" y="13354"/>
                    <a:pt x="164" y="15643"/>
                    <a:pt x="164" y="15643"/>
                  </a:cubicBezTo>
                  <a:lnTo>
                    <a:pt x="6867" y="15643"/>
                  </a:lnTo>
                  <a:cubicBezTo>
                    <a:pt x="6867" y="15152"/>
                    <a:pt x="6786" y="14662"/>
                    <a:pt x="6622" y="14226"/>
                  </a:cubicBezTo>
                  <a:cubicBezTo>
                    <a:pt x="6350" y="13245"/>
                    <a:pt x="5287" y="12455"/>
                    <a:pt x="5287" y="12455"/>
                  </a:cubicBezTo>
                  <a:lnTo>
                    <a:pt x="5287" y="9676"/>
                  </a:lnTo>
                  <a:lnTo>
                    <a:pt x="4415" y="8204"/>
                  </a:lnTo>
                  <a:lnTo>
                    <a:pt x="4415" y="7523"/>
                  </a:lnTo>
                  <a:cubicBezTo>
                    <a:pt x="4524" y="7196"/>
                    <a:pt x="4606" y="6869"/>
                    <a:pt x="4687" y="6515"/>
                  </a:cubicBezTo>
                  <a:cubicBezTo>
                    <a:pt x="4824" y="5943"/>
                    <a:pt x="5205" y="5507"/>
                    <a:pt x="5287" y="4798"/>
                  </a:cubicBezTo>
                  <a:cubicBezTo>
                    <a:pt x="5369" y="4090"/>
                    <a:pt x="4878" y="3872"/>
                    <a:pt x="4769" y="3054"/>
                  </a:cubicBezTo>
                  <a:cubicBezTo>
                    <a:pt x="4687" y="2482"/>
                    <a:pt x="4442" y="1992"/>
                    <a:pt x="4061" y="1556"/>
                  </a:cubicBezTo>
                  <a:cubicBezTo>
                    <a:pt x="3979" y="1474"/>
                    <a:pt x="4061" y="1310"/>
                    <a:pt x="4224" y="765"/>
                  </a:cubicBezTo>
                  <a:cubicBezTo>
                    <a:pt x="4364" y="323"/>
                    <a:pt x="4086" y="0"/>
                    <a:pt x="37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36" name="Google Shape;3336;p17"/>
          <p:cNvCxnSpPr/>
          <p:nvPr/>
        </p:nvCxnSpPr>
        <p:spPr>
          <a:xfrm>
            <a:off x="723400" y="718225"/>
            <a:ext cx="3420900" cy="0"/>
          </a:xfrm>
          <a:prstGeom prst="straightConnector1">
            <a:avLst/>
          </a:prstGeom>
          <a:noFill/>
          <a:ln w="19050" cap="flat" cmpd="sng">
            <a:solidFill>
              <a:schemeClr val="dk1"/>
            </a:solidFill>
            <a:prstDash val="solid"/>
            <a:round/>
            <a:headEnd type="none" w="med" len="med"/>
            <a:tailEnd type="none" w="med" len="med"/>
          </a:ln>
        </p:spPr>
      </p:cxnSp>
      <p:cxnSp>
        <p:nvCxnSpPr>
          <p:cNvPr id="3337" name="Google Shape;3337;p17"/>
          <p:cNvCxnSpPr/>
          <p:nvPr/>
        </p:nvCxnSpPr>
        <p:spPr>
          <a:xfrm>
            <a:off x="723900" y="4809175"/>
            <a:ext cx="7696200" cy="0"/>
          </a:xfrm>
          <a:prstGeom prst="straightConnector1">
            <a:avLst/>
          </a:prstGeom>
          <a:noFill/>
          <a:ln w="19050" cap="flat" cmpd="sng">
            <a:solidFill>
              <a:srgbClr val="D32B2B"/>
            </a:solidFill>
            <a:prstDash val="solid"/>
            <a:round/>
            <a:headEnd type="none" w="med" len="med"/>
            <a:tailEnd type="none" w="med" len="med"/>
          </a:ln>
        </p:spPr>
      </p:cxnSp>
      <p:cxnSp>
        <p:nvCxnSpPr>
          <p:cNvPr id="3338" name="Google Shape;3338;p17"/>
          <p:cNvCxnSpPr/>
          <p:nvPr/>
        </p:nvCxnSpPr>
        <p:spPr>
          <a:xfrm>
            <a:off x="723900" y="4885375"/>
            <a:ext cx="7696200" cy="0"/>
          </a:xfrm>
          <a:prstGeom prst="straightConnector1">
            <a:avLst/>
          </a:prstGeom>
          <a:noFill/>
          <a:ln w="19050" cap="flat" cmpd="sng">
            <a:solidFill>
              <a:srgbClr val="D32B2B"/>
            </a:solidFill>
            <a:prstDash val="solid"/>
            <a:round/>
            <a:headEnd type="none" w="med" len="med"/>
            <a:tailEnd type="none" w="med" len="med"/>
          </a:ln>
        </p:spPr>
      </p:cxnSp>
      <p:cxnSp>
        <p:nvCxnSpPr>
          <p:cNvPr id="3339" name="Google Shape;3339;p17"/>
          <p:cNvCxnSpPr/>
          <p:nvPr/>
        </p:nvCxnSpPr>
        <p:spPr>
          <a:xfrm>
            <a:off x="723900" y="4961575"/>
            <a:ext cx="7696200" cy="0"/>
          </a:xfrm>
          <a:prstGeom prst="straightConnector1">
            <a:avLst/>
          </a:prstGeom>
          <a:noFill/>
          <a:ln w="19050" cap="flat" cmpd="sng">
            <a:solidFill>
              <a:srgbClr val="D32B2B"/>
            </a:solidFill>
            <a:prstDash val="solid"/>
            <a:round/>
            <a:headEnd type="none" w="med" len="med"/>
            <a:tailEnd type="none" w="med" len="med"/>
          </a:ln>
        </p:spPr>
      </p:cxnSp>
      <p:sp>
        <p:nvSpPr>
          <p:cNvPr id="3340" name="Google Shape;3340;p17"/>
          <p:cNvSpPr txBox="1">
            <a:spLocks noGrp="1"/>
          </p:cNvSpPr>
          <p:nvPr>
            <p:ph type="title" idx="3"/>
          </p:nvPr>
        </p:nvSpPr>
        <p:spPr>
          <a:xfrm>
            <a:off x="723900" y="2994630"/>
            <a:ext cx="2906700" cy="598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Font typeface="Ramaraja"/>
              <a:buNone/>
              <a:defRPr sz="1800">
                <a:latin typeface="Ramaraja"/>
                <a:ea typeface="Ramaraja"/>
                <a:cs typeface="Ramaraja"/>
                <a:sym typeface="Ramaraja"/>
              </a:defRPr>
            </a:lvl2pPr>
            <a:lvl3pPr lvl="2" rtl="0">
              <a:spcBef>
                <a:spcPts val="0"/>
              </a:spcBef>
              <a:spcAft>
                <a:spcPts val="0"/>
              </a:spcAft>
              <a:buSzPts val="1800"/>
              <a:buFont typeface="Ramaraja"/>
              <a:buNone/>
              <a:defRPr sz="1800">
                <a:latin typeface="Ramaraja"/>
                <a:ea typeface="Ramaraja"/>
                <a:cs typeface="Ramaraja"/>
                <a:sym typeface="Ramaraja"/>
              </a:defRPr>
            </a:lvl3pPr>
            <a:lvl4pPr lvl="3" rtl="0">
              <a:spcBef>
                <a:spcPts val="0"/>
              </a:spcBef>
              <a:spcAft>
                <a:spcPts val="0"/>
              </a:spcAft>
              <a:buSzPts val="1800"/>
              <a:buFont typeface="Ramaraja"/>
              <a:buNone/>
              <a:defRPr sz="1800">
                <a:latin typeface="Ramaraja"/>
                <a:ea typeface="Ramaraja"/>
                <a:cs typeface="Ramaraja"/>
                <a:sym typeface="Ramaraja"/>
              </a:defRPr>
            </a:lvl4pPr>
            <a:lvl5pPr lvl="4" rtl="0">
              <a:spcBef>
                <a:spcPts val="0"/>
              </a:spcBef>
              <a:spcAft>
                <a:spcPts val="0"/>
              </a:spcAft>
              <a:buSzPts val="1800"/>
              <a:buFont typeface="Ramaraja"/>
              <a:buNone/>
              <a:defRPr sz="1800">
                <a:latin typeface="Ramaraja"/>
                <a:ea typeface="Ramaraja"/>
                <a:cs typeface="Ramaraja"/>
                <a:sym typeface="Ramaraja"/>
              </a:defRPr>
            </a:lvl5pPr>
            <a:lvl6pPr lvl="5" rtl="0">
              <a:spcBef>
                <a:spcPts val="0"/>
              </a:spcBef>
              <a:spcAft>
                <a:spcPts val="0"/>
              </a:spcAft>
              <a:buSzPts val="1800"/>
              <a:buFont typeface="Ramaraja"/>
              <a:buNone/>
              <a:defRPr sz="1800">
                <a:latin typeface="Ramaraja"/>
                <a:ea typeface="Ramaraja"/>
                <a:cs typeface="Ramaraja"/>
                <a:sym typeface="Ramaraja"/>
              </a:defRPr>
            </a:lvl6pPr>
            <a:lvl7pPr lvl="6" rtl="0">
              <a:spcBef>
                <a:spcPts val="0"/>
              </a:spcBef>
              <a:spcAft>
                <a:spcPts val="0"/>
              </a:spcAft>
              <a:buSzPts val="1800"/>
              <a:buFont typeface="Ramaraja"/>
              <a:buNone/>
              <a:defRPr sz="1800">
                <a:latin typeface="Ramaraja"/>
                <a:ea typeface="Ramaraja"/>
                <a:cs typeface="Ramaraja"/>
                <a:sym typeface="Ramaraja"/>
              </a:defRPr>
            </a:lvl7pPr>
            <a:lvl8pPr lvl="7" rtl="0">
              <a:spcBef>
                <a:spcPts val="0"/>
              </a:spcBef>
              <a:spcAft>
                <a:spcPts val="0"/>
              </a:spcAft>
              <a:buSzPts val="1800"/>
              <a:buFont typeface="Ramaraja"/>
              <a:buNone/>
              <a:defRPr sz="1800">
                <a:latin typeface="Ramaraja"/>
                <a:ea typeface="Ramaraja"/>
                <a:cs typeface="Ramaraja"/>
                <a:sym typeface="Ramaraja"/>
              </a:defRPr>
            </a:lvl8pPr>
            <a:lvl9pPr lvl="8" rtl="0">
              <a:spcBef>
                <a:spcPts val="0"/>
              </a:spcBef>
              <a:spcAft>
                <a:spcPts val="0"/>
              </a:spcAft>
              <a:buSzPts val="1800"/>
              <a:buFont typeface="Ramaraja"/>
              <a:buNone/>
              <a:defRPr sz="1800">
                <a:latin typeface="Ramaraja"/>
                <a:ea typeface="Ramaraja"/>
                <a:cs typeface="Ramaraja"/>
                <a:sym typeface="Ramaraja"/>
              </a:defRPr>
            </a:lvl9pPr>
          </a:lstStyle>
          <a:p>
            <a:endParaRPr/>
          </a:p>
        </p:txBody>
      </p:sp>
      <p:sp>
        <p:nvSpPr>
          <p:cNvPr id="3341" name="Google Shape;3341;p17"/>
          <p:cNvSpPr txBox="1">
            <a:spLocks noGrp="1"/>
          </p:cNvSpPr>
          <p:nvPr>
            <p:ph type="subTitle" idx="4"/>
          </p:nvPr>
        </p:nvSpPr>
        <p:spPr>
          <a:xfrm>
            <a:off x="723900" y="3317052"/>
            <a:ext cx="2799000" cy="685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1">
  <p:cSld name="CUSTOM_2">
    <p:spTree>
      <p:nvGrpSpPr>
        <p:cNvPr id="1" name="Shape 3342"/>
        <p:cNvGrpSpPr/>
        <p:nvPr/>
      </p:nvGrpSpPr>
      <p:grpSpPr>
        <a:xfrm>
          <a:off x="0" y="0"/>
          <a:ext cx="0" cy="0"/>
          <a:chOff x="0" y="0"/>
          <a:chExt cx="0" cy="0"/>
        </a:xfrm>
      </p:grpSpPr>
      <p:sp>
        <p:nvSpPr>
          <p:cNvPr id="3343" name="Google Shape;3343;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cxnSp>
        <p:nvCxnSpPr>
          <p:cNvPr id="3344" name="Google Shape;3344;p18"/>
          <p:cNvCxnSpPr/>
          <p:nvPr/>
        </p:nvCxnSpPr>
        <p:spPr>
          <a:xfrm>
            <a:off x="723900" y="4809175"/>
            <a:ext cx="7696200" cy="0"/>
          </a:xfrm>
          <a:prstGeom prst="straightConnector1">
            <a:avLst/>
          </a:prstGeom>
          <a:noFill/>
          <a:ln w="19050" cap="flat" cmpd="sng">
            <a:solidFill>
              <a:srgbClr val="D32B2B"/>
            </a:solidFill>
            <a:prstDash val="solid"/>
            <a:round/>
            <a:headEnd type="none" w="med" len="med"/>
            <a:tailEnd type="none" w="med" len="med"/>
          </a:ln>
        </p:spPr>
      </p:cxnSp>
      <p:cxnSp>
        <p:nvCxnSpPr>
          <p:cNvPr id="3345" name="Google Shape;3345;p18"/>
          <p:cNvCxnSpPr/>
          <p:nvPr/>
        </p:nvCxnSpPr>
        <p:spPr>
          <a:xfrm>
            <a:off x="723900" y="4885375"/>
            <a:ext cx="7696200" cy="0"/>
          </a:xfrm>
          <a:prstGeom prst="straightConnector1">
            <a:avLst/>
          </a:prstGeom>
          <a:noFill/>
          <a:ln w="19050" cap="flat" cmpd="sng">
            <a:solidFill>
              <a:srgbClr val="D32B2B"/>
            </a:solidFill>
            <a:prstDash val="solid"/>
            <a:round/>
            <a:headEnd type="none" w="med" len="med"/>
            <a:tailEnd type="none" w="med" len="med"/>
          </a:ln>
        </p:spPr>
      </p:cxnSp>
      <p:cxnSp>
        <p:nvCxnSpPr>
          <p:cNvPr id="3346" name="Google Shape;3346;p18"/>
          <p:cNvCxnSpPr/>
          <p:nvPr/>
        </p:nvCxnSpPr>
        <p:spPr>
          <a:xfrm>
            <a:off x="723900" y="4961575"/>
            <a:ext cx="7696200" cy="0"/>
          </a:xfrm>
          <a:prstGeom prst="straightConnector1">
            <a:avLst/>
          </a:prstGeom>
          <a:noFill/>
          <a:ln w="19050" cap="flat" cmpd="sng">
            <a:solidFill>
              <a:srgbClr val="D32B2B"/>
            </a:solidFill>
            <a:prstDash val="solid"/>
            <a:round/>
            <a:headEnd type="none" w="med" len="med"/>
            <a:tailEnd type="none" w="med" len="med"/>
          </a:ln>
        </p:spPr>
      </p:cxnSp>
      <p:sp>
        <p:nvSpPr>
          <p:cNvPr id="3347" name="Google Shape;3347;p18"/>
          <p:cNvSpPr txBox="1">
            <a:spLocks noGrp="1"/>
          </p:cNvSpPr>
          <p:nvPr>
            <p:ph type="title"/>
          </p:nvPr>
        </p:nvSpPr>
        <p:spPr>
          <a:xfrm>
            <a:off x="2934450" y="3890125"/>
            <a:ext cx="5485500" cy="705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1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cxnSp>
        <p:nvCxnSpPr>
          <p:cNvPr id="3348" name="Google Shape;3348;p18"/>
          <p:cNvCxnSpPr/>
          <p:nvPr/>
        </p:nvCxnSpPr>
        <p:spPr>
          <a:xfrm>
            <a:off x="4999700" y="718225"/>
            <a:ext cx="3420900" cy="0"/>
          </a:xfrm>
          <a:prstGeom prst="straightConnector1">
            <a:avLst/>
          </a:prstGeom>
          <a:noFill/>
          <a:ln w="19050" cap="flat" cmpd="sng">
            <a:solidFill>
              <a:schemeClr val="dk1"/>
            </a:solidFill>
            <a:prstDash val="solid"/>
            <a:round/>
            <a:headEnd type="none" w="med" len="med"/>
            <a:tailEnd type="none" w="med" len="med"/>
          </a:ln>
        </p:spPr>
      </p:cxnSp>
      <p:cxnSp>
        <p:nvCxnSpPr>
          <p:cNvPr id="3349" name="Google Shape;3349;p18"/>
          <p:cNvCxnSpPr/>
          <p:nvPr/>
        </p:nvCxnSpPr>
        <p:spPr>
          <a:xfrm>
            <a:off x="723400" y="718225"/>
            <a:ext cx="3420900" cy="0"/>
          </a:xfrm>
          <a:prstGeom prst="straightConnector1">
            <a:avLst/>
          </a:prstGeom>
          <a:noFill/>
          <a:ln w="19050" cap="flat" cmpd="sng">
            <a:solidFill>
              <a:schemeClr val="dk1"/>
            </a:solidFill>
            <a:prstDash val="solid"/>
            <a:round/>
            <a:headEnd type="none" w="med" len="med"/>
            <a:tailEnd type="none" w="med" len="med"/>
          </a:ln>
        </p:spPr>
      </p:cxnSp>
      <p:grpSp>
        <p:nvGrpSpPr>
          <p:cNvPr id="3350" name="Google Shape;3350;p18"/>
          <p:cNvGrpSpPr/>
          <p:nvPr/>
        </p:nvGrpSpPr>
        <p:grpSpPr>
          <a:xfrm>
            <a:off x="4287775" y="391500"/>
            <a:ext cx="568441" cy="374362"/>
            <a:chOff x="4287775" y="414450"/>
            <a:chExt cx="568441" cy="374362"/>
          </a:xfrm>
        </p:grpSpPr>
        <p:sp>
          <p:nvSpPr>
            <p:cNvPr id="3351" name="Google Shape;3351;p18"/>
            <p:cNvSpPr/>
            <p:nvPr/>
          </p:nvSpPr>
          <p:spPr>
            <a:xfrm>
              <a:off x="4555528" y="474035"/>
              <a:ext cx="27810" cy="30845"/>
            </a:xfrm>
            <a:custGeom>
              <a:avLst/>
              <a:gdLst/>
              <a:ahLst/>
              <a:cxnLst/>
              <a:rect l="l" t="t" r="r" b="b"/>
              <a:pathLst>
                <a:path w="8421" h="9347" extrusionOk="0">
                  <a:moveTo>
                    <a:pt x="1" y="1"/>
                  </a:moveTo>
                  <a:lnTo>
                    <a:pt x="1" y="9347"/>
                  </a:lnTo>
                  <a:lnTo>
                    <a:pt x="8420" y="9347"/>
                  </a:lnTo>
                  <a:lnTo>
                    <a:pt x="842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8"/>
            <p:cNvSpPr/>
            <p:nvPr/>
          </p:nvSpPr>
          <p:spPr>
            <a:xfrm>
              <a:off x="4287775" y="703801"/>
              <a:ext cx="53454" cy="84167"/>
            </a:xfrm>
            <a:custGeom>
              <a:avLst/>
              <a:gdLst/>
              <a:ahLst/>
              <a:cxnLst/>
              <a:rect l="l" t="t" r="r" b="b"/>
              <a:pathLst>
                <a:path w="16186" h="25505" extrusionOk="0">
                  <a:moveTo>
                    <a:pt x="1" y="0"/>
                  </a:moveTo>
                  <a:lnTo>
                    <a:pt x="1" y="25504"/>
                  </a:lnTo>
                  <a:lnTo>
                    <a:pt x="16186" y="25504"/>
                  </a:lnTo>
                  <a:lnTo>
                    <a:pt x="1618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8"/>
            <p:cNvSpPr/>
            <p:nvPr/>
          </p:nvSpPr>
          <p:spPr>
            <a:xfrm>
              <a:off x="4295246" y="709562"/>
              <a:ext cx="5043" cy="45230"/>
            </a:xfrm>
            <a:custGeom>
              <a:avLst/>
              <a:gdLst/>
              <a:ahLst/>
              <a:cxnLst/>
              <a:rect l="l" t="t" r="r" b="b"/>
              <a:pathLst>
                <a:path w="1527" h="13706" extrusionOk="0">
                  <a:moveTo>
                    <a:pt x="0" y="0"/>
                  </a:moveTo>
                  <a:lnTo>
                    <a:pt x="0" y="13706"/>
                  </a:lnTo>
                  <a:lnTo>
                    <a:pt x="1526" y="13706"/>
                  </a:lnTo>
                  <a:lnTo>
                    <a:pt x="152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8"/>
            <p:cNvSpPr/>
            <p:nvPr/>
          </p:nvSpPr>
          <p:spPr>
            <a:xfrm>
              <a:off x="4312346" y="709562"/>
              <a:ext cx="5043" cy="45230"/>
            </a:xfrm>
            <a:custGeom>
              <a:avLst/>
              <a:gdLst/>
              <a:ahLst/>
              <a:cxnLst/>
              <a:rect l="l" t="t" r="r" b="b"/>
              <a:pathLst>
                <a:path w="1527" h="13706" extrusionOk="0">
                  <a:moveTo>
                    <a:pt x="0" y="0"/>
                  </a:moveTo>
                  <a:lnTo>
                    <a:pt x="0" y="13706"/>
                  </a:lnTo>
                  <a:lnTo>
                    <a:pt x="1526" y="13706"/>
                  </a:lnTo>
                  <a:lnTo>
                    <a:pt x="152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8"/>
            <p:cNvSpPr/>
            <p:nvPr/>
          </p:nvSpPr>
          <p:spPr>
            <a:xfrm>
              <a:off x="4291735" y="709562"/>
              <a:ext cx="12061" cy="2881"/>
            </a:xfrm>
            <a:custGeom>
              <a:avLst/>
              <a:gdLst/>
              <a:ahLst/>
              <a:cxnLst/>
              <a:rect l="l" t="t" r="r" b="b"/>
              <a:pathLst>
                <a:path w="3652" h="873" extrusionOk="0">
                  <a:moveTo>
                    <a:pt x="1" y="0"/>
                  </a:moveTo>
                  <a:lnTo>
                    <a:pt x="1" y="463"/>
                  </a:lnTo>
                  <a:cubicBezTo>
                    <a:pt x="1" y="681"/>
                    <a:pt x="164" y="872"/>
                    <a:pt x="409" y="872"/>
                  </a:cubicBezTo>
                  <a:lnTo>
                    <a:pt x="3243" y="872"/>
                  </a:lnTo>
                  <a:cubicBezTo>
                    <a:pt x="3488" y="872"/>
                    <a:pt x="3652" y="681"/>
                    <a:pt x="3652" y="463"/>
                  </a:cubicBezTo>
                  <a:lnTo>
                    <a:pt x="365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18"/>
            <p:cNvSpPr/>
            <p:nvPr/>
          </p:nvSpPr>
          <p:spPr>
            <a:xfrm>
              <a:off x="4308835" y="709562"/>
              <a:ext cx="12061" cy="2881"/>
            </a:xfrm>
            <a:custGeom>
              <a:avLst/>
              <a:gdLst/>
              <a:ahLst/>
              <a:cxnLst/>
              <a:rect l="l" t="t" r="r" b="b"/>
              <a:pathLst>
                <a:path w="3652" h="873" extrusionOk="0">
                  <a:moveTo>
                    <a:pt x="1" y="0"/>
                  </a:moveTo>
                  <a:lnTo>
                    <a:pt x="1" y="463"/>
                  </a:lnTo>
                  <a:cubicBezTo>
                    <a:pt x="1" y="681"/>
                    <a:pt x="164" y="872"/>
                    <a:pt x="409" y="872"/>
                  </a:cubicBezTo>
                  <a:lnTo>
                    <a:pt x="3270" y="872"/>
                  </a:lnTo>
                  <a:cubicBezTo>
                    <a:pt x="3488" y="872"/>
                    <a:pt x="3652" y="681"/>
                    <a:pt x="3652" y="463"/>
                  </a:cubicBezTo>
                  <a:lnTo>
                    <a:pt x="365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8"/>
            <p:cNvSpPr/>
            <p:nvPr/>
          </p:nvSpPr>
          <p:spPr>
            <a:xfrm>
              <a:off x="4329357" y="709562"/>
              <a:ext cx="4950" cy="45230"/>
            </a:xfrm>
            <a:custGeom>
              <a:avLst/>
              <a:gdLst/>
              <a:ahLst/>
              <a:cxnLst/>
              <a:rect l="l" t="t" r="r" b="b"/>
              <a:pathLst>
                <a:path w="1499" h="13706" extrusionOk="0">
                  <a:moveTo>
                    <a:pt x="0" y="0"/>
                  </a:moveTo>
                  <a:lnTo>
                    <a:pt x="0" y="13706"/>
                  </a:lnTo>
                  <a:lnTo>
                    <a:pt x="1499" y="13706"/>
                  </a:lnTo>
                  <a:lnTo>
                    <a:pt x="14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8"/>
            <p:cNvSpPr/>
            <p:nvPr/>
          </p:nvSpPr>
          <p:spPr>
            <a:xfrm>
              <a:off x="4325756" y="709562"/>
              <a:ext cx="12150" cy="2881"/>
            </a:xfrm>
            <a:custGeom>
              <a:avLst/>
              <a:gdLst/>
              <a:ahLst/>
              <a:cxnLst/>
              <a:rect l="l" t="t" r="r" b="b"/>
              <a:pathLst>
                <a:path w="3679" h="873" extrusionOk="0">
                  <a:moveTo>
                    <a:pt x="0" y="0"/>
                  </a:moveTo>
                  <a:lnTo>
                    <a:pt x="0" y="463"/>
                  </a:lnTo>
                  <a:cubicBezTo>
                    <a:pt x="0" y="681"/>
                    <a:pt x="191" y="872"/>
                    <a:pt x="409" y="872"/>
                  </a:cubicBezTo>
                  <a:lnTo>
                    <a:pt x="3270" y="872"/>
                  </a:lnTo>
                  <a:cubicBezTo>
                    <a:pt x="3488" y="872"/>
                    <a:pt x="3679" y="681"/>
                    <a:pt x="3679" y="463"/>
                  </a:cubicBezTo>
                  <a:lnTo>
                    <a:pt x="367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8"/>
            <p:cNvSpPr/>
            <p:nvPr/>
          </p:nvSpPr>
          <p:spPr>
            <a:xfrm>
              <a:off x="4295246" y="754828"/>
              <a:ext cx="5043" cy="33185"/>
            </a:xfrm>
            <a:custGeom>
              <a:avLst/>
              <a:gdLst/>
              <a:ahLst/>
              <a:cxnLst/>
              <a:rect l="l" t="t" r="r" b="b"/>
              <a:pathLst>
                <a:path w="1527" h="10056" extrusionOk="0">
                  <a:moveTo>
                    <a:pt x="0" y="1"/>
                  </a:moveTo>
                  <a:lnTo>
                    <a:pt x="0" y="10055"/>
                  </a:lnTo>
                  <a:lnTo>
                    <a:pt x="1526" y="10055"/>
                  </a:lnTo>
                  <a:lnTo>
                    <a:pt x="15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18"/>
            <p:cNvSpPr/>
            <p:nvPr/>
          </p:nvSpPr>
          <p:spPr>
            <a:xfrm>
              <a:off x="4312346" y="754828"/>
              <a:ext cx="5043" cy="33185"/>
            </a:xfrm>
            <a:custGeom>
              <a:avLst/>
              <a:gdLst/>
              <a:ahLst/>
              <a:cxnLst/>
              <a:rect l="l" t="t" r="r" b="b"/>
              <a:pathLst>
                <a:path w="1527" h="10056" extrusionOk="0">
                  <a:moveTo>
                    <a:pt x="0" y="1"/>
                  </a:moveTo>
                  <a:lnTo>
                    <a:pt x="0" y="10055"/>
                  </a:lnTo>
                  <a:lnTo>
                    <a:pt x="1526" y="10055"/>
                  </a:lnTo>
                  <a:lnTo>
                    <a:pt x="15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8"/>
            <p:cNvSpPr/>
            <p:nvPr/>
          </p:nvSpPr>
          <p:spPr>
            <a:xfrm>
              <a:off x="4291735" y="754828"/>
              <a:ext cx="12061" cy="2881"/>
            </a:xfrm>
            <a:custGeom>
              <a:avLst/>
              <a:gdLst/>
              <a:ahLst/>
              <a:cxnLst/>
              <a:rect l="l" t="t" r="r" b="b"/>
              <a:pathLst>
                <a:path w="3652" h="873" extrusionOk="0">
                  <a:moveTo>
                    <a:pt x="1" y="1"/>
                  </a:moveTo>
                  <a:lnTo>
                    <a:pt x="1" y="464"/>
                  </a:lnTo>
                  <a:cubicBezTo>
                    <a:pt x="1" y="682"/>
                    <a:pt x="164" y="873"/>
                    <a:pt x="409" y="873"/>
                  </a:cubicBezTo>
                  <a:lnTo>
                    <a:pt x="3243" y="873"/>
                  </a:lnTo>
                  <a:cubicBezTo>
                    <a:pt x="3488" y="873"/>
                    <a:pt x="3652" y="682"/>
                    <a:pt x="3652" y="464"/>
                  </a:cubicBezTo>
                  <a:lnTo>
                    <a:pt x="365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8"/>
            <p:cNvSpPr/>
            <p:nvPr/>
          </p:nvSpPr>
          <p:spPr>
            <a:xfrm>
              <a:off x="4308835" y="754828"/>
              <a:ext cx="12061" cy="2881"/>
            </a:xfrm>
            <a:custGeom>
              <a:avLst/>
              <a:gdLst/>
              <a:ahLst/>
              <a:cxnLst/>
              <a:rect l="l" t="t" r="r" b="b"/>
              <a:pathLst>
                <a:path w="3652" h="873" extrusionOk="0">
                  <a:moveTo>
                    <a:pt x="1" y="1"/>
                  </a:moveTo>
                  <a:lnTo>
                    <a:pt x="1" y="464"/>
                  </a:lnTo>
                  <a:cubicBezTo>
                    <a:pt x="1" y="682"/>
                    <a:pt x="164" y="873"/>
                    <a:pt x="409" y="873"/>
                  </a:cubicBezTo>
                  <a:lnTo>
                    <a:pt x="3270" y="873"/>
                  </a:lnTo>
                  <a:cubicBezTo>
                    <a:pt x="3488" y="873"/>
                    <a:pt x="3652" y="682"/>
                    <a:pt x="3652" y="464"/>
                  </a:cubicBezTo>
                  <a:lnTo>
                    <a:pt x="365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8"/>
            <p:cNvSpPr/>
            <p:nvPr/>
          </p:nvSpPr>
          <p:spPr>
            <a:xfrm>
              <a:off x="4329357" y="754828"/>
              <a:ext cx="4950" cy="33185"/>
            </a:xfrm>
            <a:custGeom>
              <a:avLst/>
              <a:gdLst/>
              <a:ahLst/>
              <a:cxnLst/>
              <a:rect l="l" t="t" r="r" b="b"/>
              <a:pathLst>
                <a:path w="1499" h="10056" extrusionOk="0">
                  <a:moveTo>
                    <a:pt x="0" y="1"/>
                  </a:moveTo>
                  <a:lnTo>
                    <a:pt x="0" y="10055"/>
                  </a:lnTo>
                  <a:lnTo>
                    <a:pt x="1499" y="10055"/>
                  </a:lnTo>
                  <a:lnTo>
                    <a:pt x="14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18"/>
            <p:cNvSpPr/>
            <p:nvPr/>
          </p:nvSpPr>
          <p:spPr>
            <a:xfrm>
              <a:off x="4325756" y="754828"/>
              <a:ext cx="12150" cy="2881"/>
            </a:xfrm>
            <a:custGeom>
              <a:avLst/>
              <a:gdLst/>
              <a:ahLst/>
              <a:cxnLst/>
              <a:rect l="l" t="t" r="r" b="b"/>
              <a:pathLst>
                <a:path w="3679" h="873" extrusionOk="0">
                  <a:moveTo>
                    <a:pt x="0" y="1"/>
                  </a:moveTo>
                  <a:lnTo>
                    <a:pt x="0" y="464"/>
                  </a:lnTo>
                  <a:cubicBezTo>
                    <a:pt x="0" y="682"/>
                    <a:pt x="191" y="873"/>
                    <a:pt x="409" y="873"/>
                  </a:cubicBezTo>
                  <a:lnTo>
                    <a:pt x="3270" y="873"/>
                  </a:lnTo>
                  <a:cubicBezTo>
                    <a:pt x="3488" y="873"/>
                    <a:pt x="3679" y="682"/>
                    <a:pt x="3679" y="464"/>
                  </a:cubicBezTo>
                  <a:lnTo>
                    <a:pt x="367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18"/>
            <p:cNvSpPr/>
            <p:nvPr/>
          </p:nvSpPr>
          <p:spPr>
            <a:xfrm>
              <a:off x="4287775" y="706321"/>
              <a:ext cx="53454" cy="3241"/>
            </a:xfrm>
            <a:custGeom>
              <a:avLst/>
              <a:gdLst/>
              <a:ahLst/>
              <a:cxnLst/>
              <a:rect l="l" t="t" r="r" b="b"/>
              <a:pathLst>
                <a:path w="16186" h="982" extrusionOk="0">
                  <a:moveTo>
                    <a:pt x="1" y="0"/>
                  </a:moveTo>
                  <a:lnTo>
                    <a:pt x="1" y="981"/>
                  </a:lnTo>
                  <a:lnTo>
                    <a:pt x="16186" y="981"/>
                  </a:lnTo>
                  <a:lnTo>
                    <a:pt x="1618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8"/>
            <p:cNvSpPr/>
            <p:nvPr/>
          </p:nvSpPr>
          <p:spPr>
            <a:xfrm>
              <a:off x="4287775" y="751948"/>
              <a:ext cx="53454" cy="3241"/>
            </a:xfrm>
            <a:custGeom>
              <a:avLst/>
              <a:gdLst/>
              <a:ahLst/>
              <a:cxnLst/>
              <a:rect l="l" t="t" r="r" b="b"/>
              <a:pathLst>
                <a:path w="16186" h="982" extrusionOk="0">
                  <a:moveTo>
                    <a:pt x="1" y="1"/>
                  </a:moveTo>
                  <a:lnTo>
                    <a:pt x="1" y="982"/>
                  </a:lnTo>
                  <a:lnTo>
                    <a:pt x="16186" y="982"/>
                  </a:lnTo>
                  <a:lnTo>
                    <a:pt x="1618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18"/>
            <p:cNvSpPr/>
            <p:nvPr/>
          </p:nvSpPr>
          <p:spPr>
            <a:xfrm>
              <a:off x="4302807" y="717300"/>
              <a:ext cx="7652" cy="29677"/>
            </a:xfrm>
            <a:custGeom>
              <a:avLst/>
              <a:gdLst/>
              <a:ahLst/>
              <a:cxnLst/>
              <a:rect l="l" t="t" r="r" b="b"/>
              <a:pathLst>
                <a:path w="2317" h="8993" extrusionOk="0">
                  <a:moveTo>
                    <a:pt x="545" y="0"/>
                  </a:moveTo>
                  <a:cubicBezTo>
                    <a:pt x="245" y="0"/>
                    <a:pt x="0" y="246"/>
                    <a:pt x="0" y="545"/>
                  </a:cubicBezTo>
                  <a:lnTo>
                    <a:pt x="0" y="8992"/>
                  </a:lnTo>
                  <a:lnTo>
                    <a:pt x="2316" y="8992"/>
                  </a:lnTo>
                  <a:lnTo>
                    <a:pt x="2316" y="545"/>
                  </a:lnTo>
                  <a:cubicBezTo>
                    <a:pt x="2316" y="246"/>
                    <a:pt x="2071" y="0"/>
                    <a:pt x="1771"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18"/>
            <p:cNvSpPr/>
            <p:nvPr/>
          </p:nvSpPr>
          <p:spPr>
            <a:xfrm>
              <a:off x="4319187" y="717300"/>
              <a:ext cx="7652" cy="29677"/>
            </a:xfrm>
            <a:custGeom>
              <a:avLst/>
              <a:gdLst/>
              <a:ahLst/>
              <a:cxnLst/>
              <a:rect l="l" t="t" r="r" b="b"/>
              <a:pathLst>
                <a:path w="2317" h="8993" extrusionOk="0">
                  <a:moveTo>
                    <a:pt x="545" y="0"/>
                  </a:moveTo>
                  <a:cubicBezTo>
                    <a:pt x="245" y="0"/>
                    <a:pt x="0" y="246"/>
                    <a:pt x="27" y="545"/>
                  </a:cubicBezTo>
                  <a:lnTo>
                    <a:pt x="27" y="8992"/>
                  </a:lnTo>
                  <a:lnTo>
                    <a:pt x="2316" y="8992"/>
                  </a:lnTo>
                  <a:lnTo>
                    <a:pt x="2316" y="545"/>
                  </a:lnTo>
                  <a:cubicBezTo>
                    <a:pt x="2316" y="246"/>
                    <a:pt x="2071" y="0"/>
                    <a:pt x="1771"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8"/>
            <p:cNvSpPr/>
            <p:nvPr/>
          </p:nvSpPr>
          <p:spPr>
            <a:xfrm>
              <a:off x="4302807" y="759780"/>
              <a:ext cx="7652" cy="28238"/>
            </a:xfrm>
            <a:custGeom>
              <a:avLst/>
              <a:gdLst/>
              <a:ahLst/>
              <a:cxnLst/>
              <a:rect l="l" t="t" r="r" b="b"/>
              <a:pathLst>
                <a:path w="2317" h="8557" extrusionOk="0">
                  <a:moveTo>
                    <a:pt x="545" y="0"/>
                  </a:moveTo>
                  <a:cubicBezTo>
                    <a:pt x="245" y="0"/>
                    <a:pt x="0" y="246"/>
                    <a:pt x="0" y="545"/>
                  </a:cubicBezTo>
                  <a:lnTo>
                    <a:pt x="0" y="8556"/>
                  </a:lnTo>
                  <a:lnTo>
                    <a:pt x="2316" y="8556"/>
                  </a:lnTo>
                  <a:lnTo>
                    <a:pt x="2316" y="545"/>
                  </a:lnTo>
                  <a:cubicBezTo>
                    <a:pt x="2316" y="246"/>
                    <a:pt x="2071" y="0"/>
                    <a:pt x="1771"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18"/>
            <p:cNvSpPr/>
            <p:nvPr/>
          </p:nvSpPr>
          <p:spPr>
            <a:xfrm>
              <a:off x="4319187" y="759780"/>
              <a:ext cx="7652" cy="28238"/>
            </a:xfrm>
            <a:custGeom>
              <a:avLst/>
              <a:gdLst/>
              <a:ahLst/>
              <a:cxnLst/>
              <a:rect l="l" t="t" r="r" b="b"/>
              <a:pathLst>
                <a:path w="2317" h="8557" extrusionOk="0">
                  <a:moveTo>
                    <a:pt x="545" y="0"/>
                  </a:moveTo>
                  <a:cubicBezTo>
                    <a:pt x="245" y="0"/>
                    <a:pt x="0" y="246"/>
                    <a:pt x="27" y="545"/>
                  </a:cubicBezTo>
                  <a:lnTo>
                    <a:pt x="27" y="8556"/>
                  </a:lnTo>
                  <a:lnTo>
                    <a:pt x="2316" y="8556"/>
                  </a:lnTo>
                  <a:lnTo>
                    <a:pt x="2316" y="545"/>
                  </a:lnTo>
                  <a:cubicBezTo>
                    <a:pt x="2316" y="246"/>
                    <a:pt x="2071" y="0"/>
                    <a:pt x="1771"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18"/>
            <p:cNvSpPr/>
            <p:nvPr/>
          </p:nvSpPr>
          <p:spPr>
            <a:xfrm>
              <a:off x="4341234" y="699210"/>
              <a:ext cx="103490" cy="88753"/>
            </a:xfrm>
            <a:custGeom>
              <a:avLst/>
              <a:gdLst/>
              <a:ahLst/>
              <a:cxnLst/>
              <a:rect l="l" t="t" r="r" b="b"/>
              <a:pathLst>
                <a:path w="31337" h="26895" extrusionOk="0">
                  <a:moveTo>
                    <a:pt x="1" y="1"/>
                  </a:moveTo>
                  <a:lnTo>
                    <a:pt x="1" y="26894"/>
                  </a:lnTo>
                  <a:lnTo>
                    <a:pt x="31336" y="26894"/>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8"/>
            <p:cNvSpPr/>
            <p:nvPr/>
          </p:nvSpPr>
          <p:spPr>
            <a:xfrm>
              <a:off x="4341234" y="757709"/>
              <a:ext cx="103490" cy="30934"/>
            </a:xfrm>
            <a:custGeom>
              <a:avLst/>
              <a:gdLst/>
              <a:ahLst/>
              <a:cxnLst/>
              <a:rect l="l" t="t" r="r" b="b"/>
              <a:pathLst>
                <a:path w="31337" h="9374" extrusionOk="0">
                  <a:moveTo>
                    <a:pt x="1" y="1"/>
                  </a:moveTo>
                  <a:lnTo>
                    <a:pt x="1" y="9374"/>
                  </a:lnTo>
                  <a:lnTo>
                    <a:pt x="31336" y="9374"/>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18"/>
            <p:cNvSpPr/>
            <p:nvPr/>
          </p:nvSpPr>
          <p:spPr>
            <a:xfrm>
              <a:off x="4356445" y="737911"/>
              <a:ext cx="7834" cy="16008"/>
            </a:xfrm>
            <a:custGeom>
              <a:avLst/>
              <a:gdLst/>
              <a:ahLst/>
              <a:cxnLst/>
              <a:rect l="l" t="t" r="r" b="b"/>
              <a:pathLst>
                <a:path w="2372" h="4851" extrusionOk="0">
                  <a:moveTo>
                    <a:pt x="1" y="0"/>
                  </a:moveTo>
                  <a:lnTo>
                    <a:pt x="1"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18"/>
            <p:cNvSpPr/>
            <p:nvPr/>
          </p:nvSpPr>
          <p:spPr>
            <a:xfrm>
              <a:off x="4356445" y="737911"/>
              <a:ext cx="7834" cy="16008"/>
            </a:xfrm>
            <a:custGeom>
              <a:avLst/>
              <a:gdLst/>
              <a:ahLst/>
              <a:cxnLst/>
              <a:rect l="l" t="t" r="r" b="b"/>
              <a:pathLst>
                <a:path w="2372" h="4851" extrusionOk="0">
                  <a:moveTo>
                    <a:pt x="1" y="0"/>
                  </a:move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8"/>
            <p:cNvSpPr/>
            <p:nvPr/>
          </p:nvSpPr>
          <p:spPr>
            <a:xfrm>
              <a:off x="4359867" y="737911"/>
              <a:ext cx="902" cy="16008"/>
            </a:xfrm>
            <a:custGeom>
              <a:avLst/>
              <a:gdLst/>
              <a:ahLst/>
              <a:cxnLst/>
              <a:rect l="l" t="t" r="r" b="b"/>
              <a:pathLst>
                <a:path w="273" h="4851" extrusionOk="0">
                  <a:moveTo>
                    <a:pt x="0" y="0"/>
                  </a:moveTo>
                  <a:lnTo>
                    <a:pt x="0"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18"/>
            <p:cNvSpPr/>
            <p:nvPr/>
          </p:nvSpPr>
          <p:spPr>
            <a:xfrm>
              <a:off x="4356356" y="741329"/>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18"/>
            <p:cNvSpPr/>
            <p:nvPr/>
          </p:nvSpPr>
          <p:spPr>
            <a:xfrm>
              <a:off x="4356356" y="749699"/>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8"/>
            <p:cNvSpPr/>
            <p:nvPr/>
          </p:nvSpPr>
          <p:spPr>
            <a:xfrm>
              <a:off x="4355365" y="732870"/>
              <a:ext cx="9993" cy="5039"/>
            </a:xfrm>
            <a:custGeom>
              <a:avLst/>
              <a:gdLst/>
              <a:ahLst/>
              <a:cxnLst/>
              <a:rect l="l" t="t" r="r" b="b"/>
              <a:pathLst>
                <a:path w="3026" h="1527" extrusionOk="0">
                  <a:moveTo>
                    <a:pt x="709" y="0"/>
                  </a:moveTo>
                  <a:cubicBezTo>
                    <a:pt x="301" y="0"/>
                    <a:pt x="1" y="327"/>
                    <a:pt x="1" y="709"/>
                  </a:cubicBezTo>
                  <a:lnTo>
                    <a:pt x="1" y="1526"/>
                  </a:lnTo>
                  <a:lnTo>
                    <a:pt x="3025" y="1526"/>
                  </a:lnTo>
                  <a:lnTo>
                    <a:pt x="3025" y="709"/>
                  </a:lnTo>
                  <a:cubicBezTo>
                    <a:pt x="3025" y="327"/>
                    <a:pt x="2698" y="0"/>
                    <a:pt x="2317"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18"/>
            <p:cNvSpPr/>
            <p:nvPr/>
          </p:nvSpPr>
          <p:spPr>
            <a:xfrm>
              <a:off x="4356445" y="767789"/>
              <a:ext cx="7834" cy="16097"/>
            </a:xfrm>
            <a:custGeom>
              <a:avLst/>
              <a:gdLst/>
              <a:ahLst/>
              <a:cxnLst/>
              <a:rect l="l" t="t" r="r" b="b"/>
              <a:pathLst>
                <a:path w="2372" h="4878" extrusionOk="0">
                  <a:moveTo>
                    <a:pt x="1" y="0"/>
                  </a:moveTo>
                  <a:lnTo>
                    <a:pt x="1"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18"/>
            <p:cNvSpPr/>
            <p:nvPr/>
          </p:nvSpPr>
          <p:spPr>
            <a:xfrm>
              <a:off x="4356445" y="767789"/>
              <a:ext cx="7834" cy="16097"/>
            </a:xfrm>
            <a:custGeom>
              <a:avLst/>
              <a:gdLst/>
              <a:ahLst/>
              <a:cxnLst/>
              <a:rect l="l" t="t" r="r" b="b"/>
              <a:pathLst>
                <a:path w="2372" h="4878" extrusionOk="0">
                  <a:moveTo>
                    <a:pt x="1" y="0"/>
                  </a:move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8"/>
            <p:cNvSpPr/>
            <p:nvPr/>
          </p:nvSpPr>
          <p:spPr>
            <a:xfrm>
              <a:off x="4359867" y="767789"/>
              <a:ext cx="902" cy="16097"/>
            </a:xfrm>
            <a:custGeom>
              <a:avLst/>
              <a:gdLst/>
              <a:ahLst/>
              <a:cxnLst/>
              <a:rect l="l" t="t" r="r" b="b"/>
              <a:pathLst>
                <a:path w="273" h="4878" extrusionOk="0">
                  <a:moveTo>
                    <a:pt x="0" y="0"/>
                  </a:moveTo>
                  <a:lnTo>
                    <a:pt x="0"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18"/>
            <p:cNvSpPr/>
            <p:nvPr/>
          </p:nvSpPr>
          <p:spPr>
            <a:xfrm>
              <a:off x="4356356" y="771300"/>
              <a:ext cx="7923" cy="812"/>
            </a:xfrm>
            <a:custGeom>
              <a:avLst/>
              <a:gdLst/>
              <a:ahLst/>
              <a:cxnLst/>
              <a:rect l="l" t="t" r="r" b="b"/>
              <a:pathLst>
                <a:path w="2399" h="246" extrusionOk="0">
                  <a:moveTo>
                    <a:pt x="1" y="0"/>
                  </a:moveTo>
                  <a:lnTo>
                    <a:pt x="1" y="245"/>
                  </a:lnTo>
                  <a:lnTo>
                    <a:pt x="2398" y="245"/>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18"/>
            <p:cNvSpPr/>
            <p:nvPr/>
          </p:nvSpPr>
          <p:spPr>
            <a:xfrm>
              <a:off x="4356356" y="779577"/>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8"/>
            <p:cNvSpPr/>
            <p:nvPr/>
          </p:nvSpPr>
          <p:spPr>
            <a:xfrm>
              <a:off x="4355365" y="762838"/>
              <a:ext cx="9993" cy="5039"/>
            </a:xfrm>
            <a:custGeom>
              <a:avLst/>
              <a:gdLst/>
              <a:ahLst/>
              <a:cxnLst/>
              <a:rect l="l" t="t" r="r" b="b"/>
              <a:pathLst>
                <a:path w="3026" h="1527" extrusionOk="0">
                  <a:moveTo>
                    <a:pt x="709" y="1"/>
                  </a:moveTo>
                  <a:cubicBezTo>
                    <a:pt x="301" y="1"/>
                    <a:pt x="1" y="328"/>
                    <a:pt x="1" y="709"/>
                  </a:cubicBezTo>
                  <a:lnTo>
                    <a:pt x="1" y="1527"/>
                  </a:lnTo>
                  <a:lnTo>
                    <a:pt x="3025" y="1527"/>
                  </a:lnTo>
                  <a:lnTo>
                    <a:pt x="3025" y="709"/>
                  </a:lnTo>
                  <a:cubicBezTo>
                    <a:pt x="3025" y="328"/>
                    <a:pt x="2698" y="1"/>
                    <a:pt x="2317"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18"/>
            <p:cNvSpPr/>
            <p:nvPr/>
          </p:nvSpPr>
          <p:spPr>
            <a:xfrm>
              <a:off x="4357436" y="717750"/>
              <a:ext cx="6843" cy="7286"/>
            </a:xfrm>
            <a:custGeom>
              <a:avLst/>
              <a:gdLst/>
              <a:ahLst/>
              <a:cxnLst/>
              <a:rect l="l" t="t" r="r" b="b"/>
              <a:pathLst>
                <a:path w="2072" h="2208" extrusionOk="0">
                  <a:moveTo>
                    <a:pt x="1" y="1"/>
                  </a:moveTo>
                  <a:lnTo>
                    <a:pt x="1"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18"/>
            <p:cNvSpPr/>
            <p:nvPr/>
          </p:nvSpPr>
          <p:spPr>
            <a:xfrm>
              <a:off x="4357436" y="717750"/>
              <a:ext cx="6843" cy="7286"/>
            </a:xfrm>
            <a:custGeom>
              <a:avLst/>
              <a:gdLst/>
              <a:ahLst/>
              <a:cxnLst/>
              <a:rect l="l" t="t" r="r" b="b"/>
              <a:pathLst>
                <a:path w="2072" h="2208" extrusionOk="0">
                  <a:moveTo>
                    <a:pt x="1" y="1"/>
                  </a:move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8"/>
            <p:cNvSpPr/>
            <p:nvPr/>
          </p:nvSpPr>
          <p:spPr>
            <a:xfrm>
              <a:off x="4376425" y="737911"/>
              <a:ext cx="7834" cy="16008"/>
            </a:xfrm>
            <a:custGeom>
              <a:avLst/>
              <a:gdLst/>
              <a:ahLst/>
              <a:cxnLst/>
              <a:rect l="l" t="t" r="r" b="b"/>
              <a:pathLst>
                <a:path w="2372" h="4851" extrusionOk="0">
                  <a:moveTo>
                    <a:pt x="1" y="0"/>
                  </a:moveTo>
                  <a:lnTo>
                    <a:pt x="1" y="4850"/>
                  </a:lnTo>
                  <a:lnTo>
                    <a:pt x="2372" y="4850"/>
                  </a:lnTo>
                  <a:lnTo>
                    <a:pt x="237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8"/>
            <p:cNvSpPr/>
            <p:nvPr/>
          </p:nvSpPr>
          <p:spPr>
            <a:xfrm>
              <a:off x="4376425" y="737911"/>
              <a:ext cx="7923" cy="16008"/>
            </a:xfrm>
            <a:custGeom>
              <a:avLst/>
              <a:gdLst/>
              <a:ahLst/>
              <a:cxnLst/>
              <a:rect l="l" t="t" r="r" b="b"/>
              <a:pathLst>
                <a:path w="2399" h="4851" extrusionOk="0">
                  <a:moveTo>
                    <a:pt x="1" y="0"/>
                  </a:moveTo>
                  <a:lnTo>
                    <a:pt x="2399" y="4850"/>
                  </a:lnTo>
                  <a:lnTo>
                    <a:pt x="23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18"/>
            <p:cNvSpPr/>
            <p:nvPr/>
          </p:nvSpPr>
          <p:spPr>
            <a:xfrm>
              <a:off x="4379936" y="737911"/>
              <a:ext cx="905" cy="16008"/>
            </a:xfrm>
            <a:custGeom>
              <a:avLst/>
              <a:gdLst/>
              <a:ahLst/>
              <a:cxnLst/>
              <a:rect l="l" t="t" r="r" b="b"/>
              <a:pathLst>
                <a:path w="274" h="4851" extrusionOk="0">
                  <a:moveTo>
                    <a:pt x="1" y="0"/>
                  </a:moveTo>
                  <a:lnTo>
                    <a:pt x="1"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18"/>
            <p:cNvSpPr/>
            <p:nvPr/>
          </p:nvSpPr>
          <p:spPr>
            <a:xfrm>
              <a:off x="4376425" y="741329"/>
              <a:ext cx="7923" cy="904"/>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8"/>
            <p:cNvSpPr/>
            <p:nvPr/>
          </p:nvSpPr>
          <p:spPr>
            <a:xfrm>
              <a:off x="4376425" y="749699"/>
              <a:ext cx="7923" cy="904"/>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8"/>
            <p:cNvSpPr/>
            <p:nvPr/>
          </p:nvSpPr>
          <p:spPr>
            <a:xfrm>
              <a:off x="4375345" y="732870"/>
              <a:ext cx="9993" cy="5039"/>
            </a:xfrm>
            <a:custGeom>
              <a:avLst/>
              <a:gdLst/>
              <a:ahLst/>
              <a:cxnLst/>
              <a:rect l="l" t="t" r="r" b="b"/>
              <a:pathLst>
                <a:path w="3026" h="1527" extrusionOk="0">
                  <a:moveTo>
                    <a:pt x="737" y="0"/>
                  </a:moveTo>
                  <a:cubicBezTo>
                    <a:pt x="328" y="0"/>
                    <a:pt x="1" y="327"/>
                    <a:pt x="28" y="709"/>
                  </a:cubicBezTo>
                  <a:lnTo>
                    <a:pt x="28" y="1526"/>
                  </a:lnTo>
                  <a:lnTo>
                    <a:pt x="3026" y="1526"/>
                  </a:lnTo>
                  <a:lnTo>
                    <a:pt x="3026" y="709"/>
                  </a:lnTo>
                  <a:cubicBezTo>
                    <a:pt x="3026" y="327"/>
                    <a:pt x="2726" y="0"/>
                    <a:pt x="2317"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18"/>
            <p:cNvSpPr/>
            <p:nvPr/>
          </p:nvSpPr>
          <p:spPr>
            <a:xfrm>
              <a:off x="4376425" y="767789"/>
              <a:ext cx="7834" cy="16097"/>
            </a:xfrm>
            <a:custGeom>
              <a:avLst/>
              <a:gdLst/>
              <a:ahLst/>
              <a:cxnLst/>
              <a:rect l="l" t="t" r="r" b="b"/>
              <a:pathLst>
                <a:path w="2372" h="4878" extrusionOk="0">
                  <a:moveTo>
                    <a:pt x="1" y="0"/>
                  </a:moveTo>
                  <a:lnTo>
                    <a:pt x="1" y="4878"/>
                  </a:lnTo>
                  <a:lnTo>
                    <a:pt x="2372" y="4878"/>
                  </a:lnTo>
                  <a:lnTo>
                    <a:pt x="237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18"/>
            <p:cNvSpPr/>
            <p:nvPr/>
          </p:nvSpPr>
          <p:spPr>
            <a:xfrm>
              <a:off x="4376425" y="767789"/>
              <a:ext cx="7923" cy="16097"/>
            </a:xfrm>
            <a:custGeom>
              <a:avLst/>
              <a:gdLst/>
              <a:ahLst/>
              <a:cxnLst/>
              <a:rect l="l" t="t" r="r" b="b"/>
              <a:pathLst>
                <a:path w="2399" h="4878" extrusionOk="0">
                  <a:moveTo>
                    <a:pt x="1" y="0"/>
                  </a:moveTo>
                  <a:lnTo>
                    <a:pt x="2399" y="4878"/>
                  </a:lnTo>
                  <a:lnTo>
                    <a:pt x="23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8"/>
            <p:cNvSpPr/>
            <p:nvPr/>
          </p:nvSpPr>
          <p:spPr>
            <a:xfrm>
              <a:off x="4379936" y="767789"/>
              <a:ext cx="905" cy="16097"/>
            </a:xfrm>
            <a:custGeom>
              <a:avLst/>
              <a:gdLst/>
              <a:ahLst/>
              <a:cxnLst/>
              <a:rect l="l" t="t" r="r" b="b"/>
              <a:pathLst>
                <a:path w="274" h="4878" extrusionOk="0">
                  <a:moveTo>
                    <a:pt x="1" y="0"/>
                  </a:moveTo>
                  <a:lnTo>
                    <a:pt x="1"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8"/>
            <p:cNvSpPr/>
            <p:nvPr/>
          </p:nvSpPr>
          <p:spPr>
            <a:xfrm>
              <a:off x="4376425" y="771300"/>
              <a:ext cx="7923" cy="812"/>
            </a:xfrm>
            <a:custGeom>
              <a:avLst/>
              <a:gdLst/>
              <a:ahLst/>
              <a:cxnLst/>
              <a:rect l="l" t="t" r="r" b="b"/>
              <a:pathLst>
                <a:path w="2399" h="246" extrusionOk="0">
                  <a:moveTo>
                    <a:pt x="1" y="0"/>
                  </a:moveTo>
                  <a:lnTo>
                    <a:pt x="1" y="245"/>
                  </a:lnTo>
                  <a:lnTo>
                    <a:pt x="2399" y="245"/>
                  </a:lnTo>
                  <a:lnTo>
                    <a:pt x="23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18"/>
            <p:cNvSpPr/>
            <p:nvPr/>
          </p:nvSpPr>
          <p:spPr>
            <a:xfrm>
              <a:off x="4376425" y="779577"/>
              <a:ext cx="7923" cy="904"/>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18"/>
            <p:cNvSpPr/>
            <p:nvPr/>
          </p:nvSpPr>
          <p:spPr>
            <a:xfrm>
              <a:off x="4375345" y="762838"/>
              <a:ext cx="9993" cy="5039"/>
            </a:xfrm>
            <a:custGeom>
              <a:avLst/>
              <a:gdLst/>
              <a:ahLst/>
              <a:cxnLst/>
              <a:rect l="l" t="t" r="r" b="b"/>
              <a:pathLst>
                <a:path w="3026" h="1527" extrusionOk="0">
                  <a:moveTo>
                    <a:pt x="737" y="1"/>
                  </a:moveTo>
                  <a:cubicBezTo>
                    <a:pt x="328" y="1"/>
                    <a:pt x="1" y="328"/>
                    <a:pt x="28" y="709"/>
                  </a:cubicBezTo>
                  <a:lnTo>
                    <a:pt x="28" y="1527"/>
                  </a:lnTo>
                  <a:lnTo>
                    <a:pt x="3026" y="1527"/>
                  </a:lnTo>
                  <a:lnTo>
                    <a:pt x="3026" y="709"/>
                  </a:lnTo>
                  <a:cubicBezTo>
                    <a:pt x="3026" y="328"/>
                    <a:pt x="2726" y="1"/>
                    <a:pt x="2317"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8"/>
            <p:cNvSpPr/>
            <p:nvPr/>
          </p:nvSpPr>
          <p:spPr>
            <a:xfrm>
              <a:off x="4377505" y="717750"/>
              <a:ext cx="6754" cy="7286"/>
            </a:xfrm>
            <a:custGeom>
              <a:avLst/>
              <a:gdLst/>
              <a:ahLst/>
              <a:cxnLst/>
              <a:rect l="l" t="t" r="r" b="b"/>
              <a:pathLst>
                <a:path w="2045" h="2208" extrusionOk="0">
                  <a:moveTo>
                    <a:pt x="1" y="1"/>
                  </a:moveTo>
                  <a:lnTo>
                    <a:pt x="1" y="2208"/>
                  </a:lnTo>
                  <a:lnTo>
                    <a:pt x="2045" y="2208"/>
                  </a:lnTo>
                  <a:lnTo>
                    <a:pt x="2045"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8"/>
            <p:cNvSpPr/>
            <p:nvPr/>
          </p:nvSpPr>
          <p:spPr>
            <a:xfrm>
              <a:off x="4377505" y="717750"/>
              <a:ext cx="6843" cy="7286"/>
            </a:xfrm>
            <a:custGeom>
              <a:avLst/>
              <a:gdLst/>
              <a:ahLst/>
              <a:cxnLst/>
              <a:rect l="l" t="t" r="r" b="b"/>
              <a:pathLst>
                <a:path w="2072" h="2208" extrusionOk="0">
                  <a:moveTo>
                    <a:pt x="1" y="1"/>
                  </a:moveTo>
                  <a:lnTo>
                    <a:pt x="2072" y="2208"/>
                  </a:lnTo>
                  <a:lnTo>
                    <a:pt x="207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18"/>
            <p:cNvSpPr/>
            <p:nvPr/>
          </p:nvSpPr>
          <p:spPr>
            <a:xfrm>
              <a:off x="4400458" y="737911"/>
              <a:ext cx="7830" cy="16008"/>
            </a:xfrm>
            <a:custGeom>
              <a:avLst/>
              <a:gdLst/>
              <a:ahLst/>
              <a:cxnLst/>
              <a:rect l="l" t="t" r="r" b="b"/>
              <a:pathLst>
                <a:path w="2371" h="4851" extrusionOk="0">
                  <a:moveTo>
                    <a:pt x="0" y="0"/>
                  </a:moveTo>
                  <a:lnTo>
                    <a:pt x="0"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18"/>
            <p:cNvSpPr/>
            <p:nvPr/>
          </p:nvSpPr>
          <p:spPr>
            <a:xfrm>
              <a:off x="4400458" y="737911"/>
              <a:ext cx="7830" cy="16008"/>
            </a:xfrm>
            <a:custGeom>
              <a:avLst/>
              <a:gdLst/>
              <a:ahLst/>
              <a:cxnLst/>
              <a:rect l="l" t="t" r="r" b="b"/>
              <a:pathLst>
                <a:path w="2371" h="4851" extrusionOk="0">
                  <a:moveTo>
                    <a:pt x="0" y="0"/>
                  </a:move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8"/>
            <p:cNvSpPr/>
            <p:nvPr/>
          </p:nvSpPr>
          <p:spPr>
            <a:xfrm>
              <a:off x="4403876" y="737911"/>
              <a:ext cx="905" cy="16008"/>
            </a:xfrm>
            <a:custGeom>
              <a:avLst/>
              <a:gdLst/>
              <a:ahLst/>
              <a:cxnLst/>
              <a:rect l="l" t="t" r="r" b="b"/>
              <a:pathLst>
                <a:path w="274" h="4851" extrusionOk="0">
                  <a:moveTo>
                    <a:pt x="1" y="0"/>
                  </a:moveTo>
                  <a:lnTo>
                    <a:pt x="1"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8"/>
            <p:cNvSpPr/>
            <p:nvPr/>
          </p:nvSpPr>
          <p:spPr>
            <a:xfrm>
              <a:off x="4400365" y="741329"/>
              <a:ext cx="7923" cy="904"/>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8"/>
            <p:cNvSpPr/>
            <p:nvPr/>
          </p:nvSpPr>
          <p:spPr>
            <a:xfrm>
              <a:off x="4400365" y="749699"/>
              <a:ext cx="7923" cy="904"/>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8"/>
            <p:cNvSpPr/>
            <p:nvPr/>
          </p:nvSpPr>
          <p:spPr>
            <a:xfrm>
              <a:off x="4399377" y="732870"/>
              <a:ext cx="9990" cy="5039"/>
            </a:xfrm>
            <a:custGeom>
              <a:avLst/>
              <a:gdLst/>
              <a:ahLst/>
              <a:cxnLst/>
              <a:rect l="l" t="t" r="r" b="b"/>
              <a:pathLst>
                <a:path w="3025" h="1527" extrusionOk="0">
                  <a:moveTo>
                    <a:pt x="709" y="0"/>
                  </a:moveTo>
                  <a:cubicBezTo>
                    <a:pt x="327" y="0"/>
                    <a:pt x="0" y="327"/>
                    <a:pt x="0" y="709"/>
                  </a:cubicBezTo>
                  <a:lnTo>
                    <a:pt x="0" y="1526"/>
                  </a:lnTo>
                  <a:lnTo>
                    <a:pt x="3025" y="1526"/>
                  </a:lnTo>
                  <a:lnTo>
                    <a:pt x="3025" y="709"/>
                  </a:lnTo>
                  <a:cubicBezTo>
                    <a:pt x="3025" y="327"/>
                    <a:pt x="2698" y="0"/>
                    <a:pt x="2316"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8"/>
            <p:cNvSpPr/>
            <p:nvPr/>
          </p:nvSpPr>
          <p:spPr>
            <a:xfrm>
              <a:off x="4400458" y="767789"/>
              <a:ext cx="7830" cy="16097"/>
            </a:xfrm>
            <a:custGeom>
              <a:avLst/>
              <a:gdLst/>
              <a:ahLst/>
              <a:cxnLst/>
              <a:rect l="l" t="t" r="r" b="b"/>
              <a:pathLst>
                <a:path w="2371" h="4878" extrusionOk="0">
                  <a:moveTo>
                    <a:pt x="0" y="0"/>
                  </a:moveTo>
                  <a:lnTo>
                    <a:pt x="0"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8"/>
            <p:cNvSpPr/>
            <p:nvPr/>
          </p:nvSpPr>
          <p:spPr>
            <a:xfrm>
              <a:off x="4400458" y="767789"/>
              <a:ext cx="7830" cy="16097"/>
            </a:xfrm>
            <a:custGeom>
              <a:avLst/>
              <a:gdLst/>
              <a:ahLst/>
              <a:cxnLst/>
              <a:rect l="l" t="t" r="r" b="b"/>
              <a:pathLst>
                <a:path w="2371" h="4878" extrusionOk="0">
                  <a:moveTo>
                    <a:pt x="0" y="0"/>
                  </a:move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8"/>
            <p:cNvSpPr/>
            <p:nvPr/>
          </p:nvSpPr>
          <p:spPr>
            <a:xfrm>
              <a:off x="4403876" y="767789"/>
              <a:ext cx="905" cy="16097"/>
            </a:xfrm>
            <a:custGeom>
              <a:avLst/>
              <a:gdLst/>
              <a:ahLst/>
              <a:cxnLst/>
              <a:rect l="l" t="t" r="r" b="b"/>
              <a:pathLst>
                <a:path w="274" h="4878" extrusionOk="0">
                  <a:moveTo>
                    <a:pt x="1" y="0"/>
                  </a:moveTo>
                  <a:lnTo>
                    <a:pt x="1"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18"/>
            <p:cNvSpPr/>
            <p:nvPr/>
          </p:nvSpPr>
          <p:spPr>
            <a:xfrm>
              <a:off x="4400365" y="771300"/>
              <a:ext cx="7923" cy="901"/>
            </a:xfrm>
            <a:custGeom>
              <a:avLst/>
              <a:gdLst/>
              <a:ahLst/>
              <a:cxnLst/>
              <a:rect l="l" t="t" r="r" b="b"/>
              <a:pathLst>
                <a:path w="2399" h="273" extrusionOk="0">
                  <a:moveTo>
                    <a:pt x="1" y="0"/>
                  </a:moveTo>
                  <a:lnTo>
                    <a:pt x="1" y="273"/>
                  </a:lnTo>
                  <a:lnTo>
                    <a:pt x="2399" y="273"/>
                  </a:lnTo>
                  <a:lnTo>
                    <a:pt x="23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18"/>
            <p:cNvSpPr/>
            <p:nvPr/>
          </p:nvSpPr>
          <p:spPr>
            <a:xfrm>
              <a:off x="4400365" y="779670"/>
              <a:ext cx="7923" cy="812"/>
            </a:xfrm>
            <a:custGeom>
              <a:avLst/>
              <a:gdLst/>
              <a:ahLst/>
              <a:cxnLst/>
              <a:rect l="l" t="t" r="r" b="b"/>
              <a:pathLst>
                <a:path w="2399" h="246" extrusionOk="0">
                  <a:moveTo>
                    <a:pt x="1" y="0"/>
                  </a:moveTo>
                  <a:lnTo>
                    <a:pt x="1" y="245"/>
                  </a:lnTo>
                  <a:lnTo>
                    <a:pt x="2399" y="245"/>
                  </a:lnTo>
                  <a:lnTo>
                    <a:pt x="23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8"/>
            <p:cNvSpPr/>
            <p:nvPr/>
          </p:nvSpPr>
          <p:spPr>
            <a:xfrm>
              <a:off x="4399377" y="762838"/>
              <a:ext cx="9990" cy="5039"/>
            </a:xfrm>
            <a:custGeom>
              <a:avLst/>
              <a:gdLst/>
              <a:ahLst/>
              <a:cxnLst/>
              <a:rect l="l" t="t" r="r" b="b"/>
              <a:pathLst>
                <a:path w="3025" h="1527" extrusionOk="0">
                  <a:moveTo>
                    <a:pt x="709" y="1"/>
                  </a:moveTo>
                  <a:cubicBezTo>
                    <a:pt x="327" y="1"/>
                    <a:pt x="0" y="328"/>
                    <a:pt x="0" y="709"/>
                  </a:cubicBezTo>
                  <a:lnTo>
                    <a:pt x="0" y="1527"/>
                  </a:lnTo>
                  <a:lnTo>
                    <a:pt x="3025" y="1527"/>
                  </a:lnTo>
                  <a:lnTo>
                    <a:pt x="3025" y="709"/>
                  </a:lnTo>
                  <a:cubicBezTo>
                    <a:pt x="3025" y="328"/>
                    <a:pt x="2698" y="1"/>
                    <a:pt x="2316"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18"/>
            <p:cNvSpPr/>
            <p:nvPr/>
          </p:nvSpPr>
          <p:spPr>
            <a:xfrm>
              <a:off x="4401445" y="717750"/>
              <a:ext cx="6843" cy="7286"/>
            </a:xfrm>
            <a:custGeom>
              <a:avLst/>
              <a:gdLst/>
              <a:ahLst/>
              <a:cxnLst/>
              <a:rect l="l" t="t" r="r" b="b"/>
              <a:pathLst>
                <a:path w="2072" h="2208" extrusionOk="0">
                  <a:moveTo>
                    <a:pt x="1" y="1"/>
                  </a:moveTo>
                  <a:lnTo>
                    <a:pt x="1" y="2208"/>
                  </a:lnTo>
                  <a:lnTo>
                    <a:pt x="2072" y="2208"/>
                  </a:lnTo>
                  <a:lnTo>
                    <a:pt x="207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18"/>
            <p:cNvSpPr/>
            <p:nvPr/>
          </p:nvSpPr>
          <p:spPr>
            <a:xfrm>
              <a:off x="4401445" y="717750"/>
              <a:ext cx="6843" cy="7286"/>
            </a:xfrm>
            <a:custGeom>
              <a:avLst/>
              <a:gdLst/>
              <a:ahLst/>
              <a:cxnLst/>
              <a:rect l="l" t="t" r="r" b="b"/>
              <a:pathLst>
                <a:path w="2072" h="2208" extrusionOk="0">
                  <a:moveTo>
                    <a:pt x="1" y="1"/>
                  </a:moveTo>
                  <a:lnTo>
                    <a:pt x="2072" y="2208"/>
                  </a:lnTo>
                  <a:lnTo>
                    <a:pt x="207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8"/>
            <p:cNvSpPr/>
            <p:nvPr/>
          </p:nvSpPr>
          <p:spPr>
            <a:xfrm>
              <a:off x="4425385" y="737911"/>
              <a:ext cx="7834" cy="16008"/>
            </a:xfrm>
            <a:custGeom>
              <a:avLst/>
              <a:gdLst/>
              <a:ahLst/>
              <a:cxnLst/>
              <a:rect l="l" t="t" r="r" b="b"/>
              <a:pathLst>
                <a:path w="2372" h="4851" extrusionOk="0">
                  <a:moveTo>
                    <a:pt x="1" y="0"/>
                  </a:moveTo>
                  <a:lnTo>
                    <a:pt x="1"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18"/>
            <p:cNvSpPr/>
            <p:nvPr/>
          </p:nvSpPr>
          <p:spPr>
            <a:xfrm>
              <a:off x="4425385" y="737911"/>
              <a:ext cx="7834" cy="16008"/>
            </a:xfrm>
            <a:custGeom>
              <a:avLst/>
              <a:gdLst/>
              <a:ahLst/>
              <a:cxnLst/>
              <a:rect l="l" t="t" r="r" b="b"/>
              <a:pathLst>
                <a:path w="2372" h="4851" extrusionOk="0">
                  <a:moveTo>
                    <a:pt x="1" y="0"/>
                  </a:move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18"/>
            <p:cNvSpPr/>
            <p:nvPr/>
          </p:nvSpPr>
          <p:spPr>
            <a:xfrm>
              <a:off x="4428807" y="737911"/>
              <a:ext cx="902" cy="16008"/>
            </a:xfrm>
            <a:custGeom>
              <a:avLst/>
              <a:gdLst/>
              <a:ahLst/>
              <a:cxnLst/>
              <a:rect l="l" t="t" r="r" b="b"/>
              <a:pathLst>
                <a:path w="273" h="4851" extrusionOk="0">
                  <a:moveTo>
                    <a:pt x="0" y="0"/>
                  </a:moveTo>
                  <a:lnTo>
                    <a:pt x="0"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8"/>
            <p:cNvSpPr/>
            <p:nvPr/>
          </p:nvSpPr>
          <p:spPr>
            <a:xfrm>
              <a:off x="4425296" y="741329"/>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18"/>
            <p:cNvSpPr/>
            <p:nvPr/>
          </p:nvSpPr>
          <p:spPr>
            <a:xfrm>
              <a:off x="4425296" y="749699"/>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8"/>
            <p:cNvSpPr/>
            <p:nvPr/>
          </p:nvSpPr>
          <p:spPr>
            <a:xfrm>
              <a:off x="4424305" y="732870"/>
              <a:ext cx="9993" cy="5039"/>
            </a:xfrm>
            <a:custGeom>
              <a:avLst/>
              <a:gdLst/>
              <a:ahLst/>
              <a:cxnLst/>
              <a:rect l="l" t="t" r="r" b="b"/>
              <a:pathLst>
                <a:path w="3026" h="1527" extrusionOk="0">
                  <a:moveTo>
                    <a:pt x="709" y="0"/>
                  </a:moveTo>
                  <a:cubicBezTo>
                    <a:pt x="301" y="0"/>
                    <a:pt x="1" y="327"/>
                    <a:pt x="1" y="709"/>
                  </a:cubicBezTo>
                  <a:lnTo>
                    <a:pt x="1" y="1526"/>
                  </a:lnTo>
                  <a:lnTo>
                    <a:pt x="3025" y="1526"/>
                  </a:lnTo>
                  <a:lnTo>
                    <a:pt x="3025" y="709"/>
                  </a:lnTo>
                  <a:cubicBezTo>
                    <a:pt x="3025" y="327"/>
                    <a:pt x="2698" y="0"/>
                    <a:pt x="2290"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8"/>
            <p:cNvSpPr/>
            <p:nvPr/>
          </p:nvSpPr>
          <p:spPr>
            <a:xfrm>
              <a:off x="4425385" y="767789"/>
              <a:ext cx="7834" cy="16097"/>
            </a:xfrm>
            <a:custGeom>
              <a:avLst/>
              <a:gdLst/>
              <a:ahLst/>
              <a:cxnLst/>
              <a:rect l="l" t="t" r="r" b="b"/>
              <a:pathLst>
                <a:path w="2372" h="4878" extrusionOk="0">
                  <a:moveTo>
                    <a:pt x="1" y="0"/>
                  </a:moveTo>
                  <a:lnTo>
                    <a:pt x="1"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18"/>
            <p:cNvSpPr/>
            <p:nvPr/>
          </p:nvSpPr>
          <p:spPr>
            <a:xfrm>
              <a:off x="4425385" y="767789"/>
              <a:ext cx="7834" cy="16097"/>
            </a:xfrm>
            <a:custGeom>
              <a:avLst/>
              <a:gdLst/>
              <a:ahLst/>
              <a:cxnLst/>
              <a:rect l="l" t="t" r="r" b="b"/>
              <a:pathLst>
                <a:path w="2372" h="4878" extrusionOk="0">
                  <a:moveTo>
                    <a:pt x="1" y="0"/>
                  </a:move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18"/>
            <p:cNvSpPr/>
            <p:nvPr/>
          </p:nvSpPr>
          <p:spPr>
            <a:xfrm>
              <a:off x="4428807" y="767789"/>
              <a:ext cx="902" cy="16097"/>
            </a:xfrm>
            <a:custGeom>
              <a:avLst/>
              <a:gdLst/>
              <a:ahLst/>
              <a:cxnLst/>
              <a:rect l="l" t="t" r="r" b="b"/>
              <a:pathLst>
                <a:path w="273" h="4878" extrusionOk="0">
                  <a:moveTo>
                    <a:pt x="0" y="0"/>
                  </a:moveTo>
                  <a:lnTo>
                    <a:pt x="0"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8"/>
            <p:cNvSpPr/>
            <p:nvPr/>
          </p:nvSpPr>
          <p:spPr>
            <a:xfrm>
              <a:off x="4425296" y="771300"/>
              <a:ext cx="7923" cy="901"/>
            </a:xfrm>
            <a:custGeom>
              <a:avLst/>
              <a:gdLst/>
              <a:ahLst/>
              <a:cxnLst/>
              <a:rect l="l" t="t" r="r" b="b"/>
              <a:pathLst>
                <a:path w="2399" h="273" extrusionOk="0">
                  <a:moveTo>
                    <a:pt x="1" y="0"/>
                  </a:moveTo>
                  <a:lnTo>
                    <a:pt x="1" y="273"/>
                  </a:lnTo>
                  <a:lnTo>
                    <a:pt x="2398" y="273"/>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8"/>
            <p:cNvSpPr/>
            <p:nvPr/>
          </p:nvSpPr>
          <p:spPr>
            <a:xfrm>
              <a:off x="4425296" y="779577"/>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8"/>
            <p:cNvSpPr/>
            <p:nvPr/>
          </p:nvSpPr>
          <p:spPr>
            <a:xfrm>
              <a:off x="4424305" y="762838"/>
              <a:ext cx="9993" cy="5039"/>
            </a:xfrm>
            <a:custGeom>
              <a:avLst/>
              <a:gdLst/>
              <a:ahLst/>
              <a:cxnLst/>
              <a:rect l="l" t="t" r="r" b="b"/>
              <a:pathLst>
                <a:path w="3026" h="1527" extrusionOk="0">
                  <a:moveTo>
                    <a:pt x="709" y="1"/>
                  </a:moveTo>
                  <a:cubicBezTo>
                    <a:pt x="301" y="1"/>
                    <a:pt x="1" y="328"/>
                    <a:pt x="1" y="709"/>
                  </a:cubicBezTo>
                  <a:lnTo>
                    <a:pt x="1" y="1527"/>
                  </a:lnTo>
                  <a:lnTo>
                    <a:pt x="3025" y="1527"/>
                  </a:lnTo>
                  <a:lnTo>
                    <a:pt x="3025" y="709"/>
                  </a:lnTo>
                  <a:cubicBezTo>
                    <a:pt x="3025" y="328"/>
                    <a:pt x="2698" y="1"/>
                    <a:pt x="2290"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8"/>
            <p:cNvSpPr/>
            <p:nvPr/>
          </p:nvSpPr>
          <p:spPr>
            <a:xfrm>
              <a:off x="4426376" y="717750"/>
              <a:ext cx="6843" cy="7286"/>
            </a:xfrm>
            <a:custGeom>
              <a:avLst/>
              <a:gdLst/>
              <a:ahLst/>
              <a:cxnLst/>
              <a:rect l="l" t="t" r="r" b="b"/>
              <a:pathLst>
                <a:path w="2072" h="2208" extrusionOk="0">
                  <a:moveTo>
                    <a:pt x="1" y="1"/>
                  </a:moveTo>
                  <a:lnTo>
                    <a:pt x="1"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8"/>
            <p:cNvSpPr/>
            <p:nvPr/>
          </p:nvSpPr>
          <p:spPr>
            <a:xfrm>
              <a:off x="4426376" y="717750"/>
              <a:ext cx="6843" cy="7286"/>
            </a:xfrm>
            <a:custGeom>
              <a:avLst/>
              <a:gdLst/>
              <a:ahLst/>
              <a:cxnLst/>
              <a:rect l="l" t="t" r="r" b="b"/>
              <a:pathLst>
                <a:path w="2072" h="2208" extrusionOk="0">
                  <a:moveTo>
                    <a:pt x="1" y="1"/>
                  </a:move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8"/>
            <p:cNvSpPr/>
            <p:nvPr/>
          </p:nvSpPr>
          <p:spPr>
            <a:xfrm>
              <a:off x="4356445" y="716851"/>
              <a:ext cx="8913" cy="901"/>
            </a:xfrm>
            <a:custGeom>
              <a:avLst/>
              <a:gdLst/>
              <a:ahLst/>
              <a:cxnLst/>
              <a:rect l="l" t="t" r="r" b="b"/>
              <a:pathLst>
                <a:path w="2699" h="273" extrusionOk="0">
                  <a:moveTo>
                    <a:pt x="1" y="0"/>
                  </a:moveTo>
                  <a:lnTo>
                    <a:pt x="1" y="273"/>
                  </a:lnTo>
                  <a:lnTo>
                    <a:pt x="2698" y="273"/>
                  </a:lnTo>
                  <a:lnTo>
                    <a:pt x="26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8"/>
            <p:cNvSpPr/>
            <p:nvPr/>
          </p:nvSpPr>
          <p:spPr>
            <a:xfrm>
              <a:off x="4341234" y="704340"/>
              <a:ext cx="103490" cy="7379"/>
            </a:xfrm>
            <a:custGeom>
              <a:avLst/>
              <a:gdLst/>
              <a:ahLst/>
              <a:cxnLst/>
              <a:rect l="l" t="t" r="r" b="b"/>
              <a:pathLst>
                <a:path w="31337" h="2236" extrusionOk="0">
                  <a:moveTo>
                    <a:pt x="1" y="1"/>
                  </a:moveTo>
                  <a:lnTo>
                    <a:pt x="1" y="2235"/>
                  </a:lnTo>
                  <a:lnTo>
                    <a:pt x="31336" y="2235"/>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8"/>
            <p:cNvSpPr/>
            <p:nvPr/>
          </p:nvSpPr>
          <p:spPr>
            <a:xfrm>
              <a:off x="4345287" y="711002"/>
              <a:ext cx="7381" cy="6745"/>
            </a:xfrm>
            <a:custGeom>
              <a:avLst/>
              <a:gdLst/>
              <a:ahLst/>
              <a:cxnLst/>
              <a:rect l="l" t="t" r="r" b="b"/>
              <a:pathLst>
                <a:path w="2235" h="2044" extrusionOk="0">
                  <a:moveTo>
                    <a:pt x="0" y="0"/>
                  </a:moveTo>
                  <a:lnTo>
                    <a:pt x="0" y="1526"/>
                  </a:lnTo>
                  <a:cubicBezTo>
                    <a:pt x="0" y="1826"/>
                    <a:pt x="218" y="2044"/>
                    <a:pt x="518" y="2044"/>
                  </a:cubicBezTo>
                  <a:lnTo>
                    <a:pt x="1690" y="2044"/>
                  </a:lnTo>
                  <a:cubicBezTo>
                    <a:pt x="1989" y="2044"/>
                    <a:pt x="2234" y="1826"/>
                    <a:pt x="2234" y="1526"/>
                  </a:cubicBezTo>
                  <a:lnTo>
                    <a:pt x="223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18"/>
            <p:cNvSpPr/>
            <p:nvPr/>
          </p:nvSpPr>
          <p:spPr>
            <a:xfrm>
              <a:off x="4368055" y="711002"/>
              <a:ext cx="7384" cy="6745"/>
            </a:xfrm>
            <a:custGeom>
              <a:avLst/>
              <a:gdLst/>
              <a:ahLst/>
              <a:cxnLst/>
              <a:rect l="l" t="t" r="r" b="b"/>
              <a:pathLst>
                <a:path w="2236" h="2044" extrusionOk="0">
                  <a:moveTo>
                    <a:pt x="1" y="0"/>
                  </a:moveTo>
                  <a:lnTo>
                    <a:pt x="1" y="1526"/>
                  </a:lnTo>
                  <a:cubicBezTo>
                    <a:pt x="1" y="1826"/>
                    <a:pt x="219" y="2044"/>
                    <a:pt x="519" y="2044"/>
                  </a:cubicBezTo>
                  <a:lnTo>
                    <a:pt x="1690" y="2044"/>
                  </a:lnTo>
                  <a:cubicBezTo>
                    <a:pt x="1990"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18"/>
            <p:cNvSpPr/>
            <p:nvPr/>
          </p:nvSpPr>
          <p:spPr>
            <a:xfrm>
              <a:off x="4389297" y="711002"/>
              <a:ext cx="7292" cy="6745"/>
            </a:xfrm>
            <a:custGeom>
              <a:avLst/>
              <a:gdLst/>
              <a:ahLst/>
              <a:cxnLst/>
              <a:rect l="l" t="t" r="r" b="b"/>
              <a:pathLst>
                <a:path w="2208" h="2044" extrusionOk="0">
                  <a:moveTo>
                    <a:pt x="0" y="0"/>
                  </a:moveTo>
                  <a:lnTo>
                    <a:pt x="0" y="1526"/>
                  </a:lnTo>
                  <a:cubicBezTo>
                    <a:pt x="0" y="1826"/>
                    <a:pt x="218" y="2044"/>
                    <a:pt x="518" y="2044"/>
                  </a:cubicBezTo>
                  <a:lnTo>
                    <a:pt x="1690" y="2044"/>
                  </a:lnTo>
                  <a:cubicBezTo>
                    <a:pt x="1990" y="2044"/>
                    <a:pt x="2208" y="1826"/>
                    <a:pt x="2208" y="1526"/>
                  </a:cubicBezTo>
                  <a:lnTo>
                    <a:pt x="220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8"/>
            <p:cNvSpPr/>
            <p:nvPr/>
          </p:nvSpPr>
          <p:spPr>
            <a:xfrm>
              <a:off x="4413055" y="711002"/>
              <a:ext cx="7384" cy="6745"/>
            </a:xfrm>
            <a:custGeom>
              <a:avLst/>
              <a:gdLst/>
              <a:ahLst/>
              <a:cxnLst/>
              <a:rect l="l" t="t" r="r" b="b"/>
              <a:pathLst>
                <a:path w="2236" h="2044" extrusionOk="0">
                  <a:moveTo>
                    <a:pt x="1" y="0"/>
                  </a:moveTo>
                  <a:lnTo>
                    <a:pt x="1" y="1526"/>
                  </a:lnTo>
                  <a:cubicBezTo>
                    <a:pt x="1" y="1826"/>
                    <a:pt x="219" y="2044"/>
                    <a:pt x="519" y="2044"/>
                  </a:cubicBezTo>
                  <a:lnTo>
                    <a:pt x="1690" y="2044"/>
                  </a:lnTo>
                  <a:cubicBezTo>
                    <a:pt x="1990"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18"/>
            <p:cNvSpPr/>
            <p:nvPr/>
          </p:nvSpPr>
          <p:spPr>
            <a:xfrm>
              <a:off x="4802759" y="703801"/>
              <a:ext cx="53458" cy="84167"/>
            </a:xfrm>
            <a:custGeom>
              <a:avLst/>
              <a:gdLst/>
              <a:ahLst/>
              <a:cxnLst/>
              <a:rect l="l" t="t" r="r" b="b"/>
              <a:pathLst>
                <a:path w="16187" h="25505" extrusionOk="0">
                  <a:moveTo>
                    <a:pt x="1" y="0"/>
                  </a:moveTo>
                  <a:lnTo>
                    <a:pt x="1" y="25504"/>
                  </a:lnTo>
                  <a:lnTo>
                    <a:pt x="16186" y="25504"/>
                  </a:lnTo>
                  <a:lnTo>
                    <a:pt x="1618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18"/>
            <p:cNvSpPr/>
            <p:nvPr/>
          </p:nvSpPr>
          <p:spPr>
            <a:xfrm>
              <a:off x="4843709" y="709562"/>
              <a:ext cx="5043" cy="45230"/>
            </a:xfrm>
            <a:custGeom>
              <a:avLst/>
              <a:gdLst/>
              <a:ahLst/>
              <a:cxnLst/>
              <a:rect l="l" t="t" r="r" b="b"/>
              <a:pathLst>
                <a:path w="1527" h="13706" extrusionOk="0">
                  <a:moveTo>
                    <a:pt x="1" y="0"/>
                  </a:moveTo>
                  <a:lnTo>
                    <a:pt x="1" y="13706"/>
                  </a:lnTo>
                  <a:lnTo>
                    <a:pt x="1527" y="13706"/>
                  </a:lnTo>
                  <a:lnTo>
                    <a:pt x="1527"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8"/>
            <p:cNvSpPr/>
            <p:nvPr/>
          </p:nvSpPr>
          <p:spPr>
            <a:xfrm>
              <a:off x="4826610" y="709562"/>
              <a:ext cx="5043" cy="45230"/>
            </a:xfrm>
            <a:custGeom>
              <a:avLst/>
              <a:gdLst/>
              <a:ahLst/>
              <a:cxnLst/>
              <a:rect l="l" t="t" r="r" b="b"/>
              <a:pathLst>
                <a:path w="1527" h="13706" extrusionOk="0">
                  <a:moveTo>
                    <a:pt x="1" y="0"/>
                  </a:moveTo>
                  <a:lnTo>
                    <a:pt x="1" y="13706"/>
                  </a:lnTo>
                  <a:lnTo>
                    <a:pt x="1526" y="13706"/>
                  </a:lnTo>
                  <a:lnTo>
                    <a:pt x="152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8"/>
            <p:cNvSpPr/>
            <p:nvPr/>
          </p:nvSpPr>
          <p:spPr>
            <a:xfrm>
              <a:off x="4840202" y="709562"/>
              <a:ext cx="12061" cy="2881"/>
            </a:xfrm>
            <a:custGeom>
              <a:avLst/>
              <a:gdLst/>
              <a:ahLst/>
              <a:cxnLst/>
              <a:rect l="l" t="t" r="r" b="b"/>
              <a:pathLst>
                <a:path w="3652" h="873" extrusionOk="0">
                  <a:moveTo>
                    <a:pt x="0" y="0"/>
                  </a:moveTo>
                  <a:lnTo>
                    <a:pt x="0" y="463"/>
                  </a:lnTo>
                  <a:cubicBezTo>
                    <a:pt x="0" y="681"/>
                    <a:pt x="164" y="872"/>
                    <a:pt x="409" y="872"/>
                  </a:cubicBezTo>
                  <a:lnTo>
                    <a:pt x="3243" y="872"/>
                  </a:lnTo>
                  <a:cubicBezTo>
                    <a:pt x="3488" y="872"/>
                    <a:pt x="3651" y="681"/>
                    <a:pt x="3651" y="463"/>
                  </a:cubicBezTo>
                  <a:lnTo>
                    <a:pt x="365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8"/>
            <p:cNvSpPr/>
            <p:nvPr/>
          </p:nvSpPr>
          <p:spPr>
            <a:xfrm>
              <a:off x="4823099" y="709562"/>
              <a:ext cx="12064" cy="2881"/>
            </a:xfrm>
            <a:custGeom>
              <a:avLst/>
              <a:gdLst/>
              <a:ahLst/>
              <a:cxnLst/>
              <a:rect l="l" t="t" r="r" b="b"/>
              <a:pathLst>
                <a:path w="3653" h="873" extrusionOk="0">
                  <a:moveTo>
                    <a:pt x="1" y="0"/>
                  </a:moveTo>
                  <a:lnTo>
                    <a:pt x="1" y="463"/>
                  </a:lnTo>
                  <a:cubicBezTo>
                    <a:pt x="1" y="681"/>
                    <a:pt x="164" y="872"/>
                    <a:pt x="382" y="872"/>
                  </a:cubicBezTo>
                  <a:lnTo>
                    <a:pt x="3243" y="872"/>
                  </a:lnTo>
                  <a:cubicBezTo>
                    <a:pt x="3461" y="872"/>
                    <a:pt x="3652" y="681"/>
                    <a:pt x="3652" y="463"/>
                  </a:cubicBezTo>
                  <a:lnTo>
                    <a:pt x="365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8"/>
            <p:cNvSpPr/>
            <p:nvPr/>
          </p:nvSpPr>
          <p:spPr>
            <a:xfrm>
              <a:off x="4809688" y="709562"/>
              <a:ext cx="4954" cy="45230"/>
            </a:xfrm>
            <a:custGeom>
              <a:avLst/>
              <a:gdLst/>
              <a:ahLst/>
              <a:cxnLst/>
              <a:rect l="l" t="t" r="r" b="b"/>
              <a:pathLst>
                <a:path w="1500" h="13706" extrusionOk="0">
                  <a:moveTo>
                    <a:pt x="1" y="0"/>
                  </a:moveTo>
                  <a:lnTo>
                    <a:pt x="1" y="13706"/>
                  </a:lnTo>
                  <a:lnTo>
                    <a:pt x="1500" y="13706"/>
                  </a:lnTo>
                  <a:lnTo>
                    <a:pt x="1500"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8"/>
            <p:cNvSpPr/>
            <p:nvPr/>
          </p:nvSpPr>
          <p:spPr>
            <a:xfrm>
              <a:off x="4806091" y="709562"/>
              <a:ext cx="12150" cy="2881"/>
            </a:xfrm>
            <a:custGeom>
              <a:avLst/>
              <a:gdLst/>
              <a:ahLst/>
              <a:cxnLst/>
              <a:rect l="l" t="t" r="r" b="b"/>
              <a:pathLst>
                <a:path w="3679" h="873" extrusionOk="0">
                  <a:moveTo>
                    <a:pt x="0" y="0"/>
                  </a:moveTo>
                  <a:lnTo>
                    <a:pt x="0" y="463"/>
                  </a:lnTo>
                  <a:cubicBezTo>
                    <a:pt x="0" y="681"/>
                    <a:pt x="191" y="872"/>
                    <a:pt x="409" y="872"/>
                  </a:cubicBezTo>
                  <a:lnTo>
                    <a:pt x="3270" y="872"/>
                  </a:lnTo>
                  <a:cubicBezTo>
                    <a:pt x="3488" y="872"/>
                    <a:pt x="3651" y="681"/>
                    <a:pt x="3679" y="463"/>
                  </a:cubicBezTo>
                  <a:lnTo>
                    <a:pt x="367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8"/>
            <p:cNvSpPr/>
            <p:nvPr/>
          </p:nvSpPr>
          <p:spPr>
            <a:xfrm>
              <a:off x="4843709" y="754828"/>
              <a:ext cx="5043" cy="33185"/>
            </a:xfrm>
            <a:custGeom>
              <a:avLst/>
              <a:gdLst/>
              <a:ahLst/>
              <a:cxnLst/>
              <a:rect l="l" t="t" r="r" b="b"/>
              <a:pathLst>
                <a:path w="1527" h="10056" extrusionOk="0">
                  <a:moveTo>
                    <a:pt x="1" y="1"/>
                  </a:moveTo>
                  <a:lnTo>
                    <a:pt x="1" y="10055"/>
                  </a:lnTo>
                  <a:lnTo>
                    <a:pt x="1527" y="10055"/>
                  </a:lnTo>
                  <a:lnTo>
                    <a:pt x="152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8"/>
            <p:cNvSpPr/>
            <p:nvPr/>
          </p:nvSpPr>
          <p:spPr>
            <a:xfrm>
              <a:off x="4826610" y="754828"/>
              <a:ext cx="5043" cy="33185"/>
            </a:xfrm>
            <a:custGeom>
              <a:avLst/>
              <a:gdLst/>
              <a:ahLst/>
              <a:cxnLst/>
              <a:rect l="l" t="t" r="r" b="b"/>
              <a:pathLst>
                <a:path w="1527" h="10056" extrusionOk="0">
                  <a:moveTo>
                    <a:pt x="1" y="1"/>
                  </a:moveTo>
                  <a:lnTo>
                    <a:pt x="1" y="10055"/>
                  </a:lnTo>
                  <a:lnTo>
                    <a:pt x="1526" y="10055"/>
                  </a:lnTo>
                  <a:lnTo>
                    <a:pt x="15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8"/>
            <p:cNvSpPr/>
            <p:nvPr/>
          </p:nvSpPr>
          <p:spPr>
            <a:xfrm>
              <a:off x="4840202" y="754828"/>
              <a:ext cx="12061" cy="2881"/>
            </a:xfrm>
            <a:custGeom>
              <a:avLst/>
              <a:gdLst/>
              <a:ahLst/>
              <a:cxnLst/>
              <a:rect l="l" t="t" r="r" b="b"/>
              <a:pathLst>
                <a:path w="3652" h="873" extrusionOk="0">
                  <a:moveTo>
                    <a:pt x="0" y="1"/>
                  </a:moveTo>
                  <a:lnTo>
                    <a:pt x="0" y="464"/>
                  </a:lnTo>
                  <a:cubicBezTo>
                    <a:pt x="0" y="682"/>
                    <a:pt x="164" y="873"/>
                    <a:pt x="409" y="873"/>
                  </a:cubicBezTo>
                  <a:lnTo>
                    <a:pt x="3243" y="873"/>
                  </a:lnTo>
                  <a:cubicBezTo>
                    <a:pt x="3488" y="873"/>
                    <a:pt x="3651" y="682"/>
                    <a:pt x="3651" y="464"/>
                  </a:cubicBezTo>
                  <a:lnTo>
                    <a:pt x="365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8"/>
            <p:cNvSpPr/>
            <p:nvPr/>
          </p:nvSpPr>
          <p:spPr>
            <a:xfrm>
              <a:off x="4823099" y="754828"/>
              <a:ext cx="12064" cy="2881"/>
            </a:xfrm>
            <a:custGeom>
              <a:avLst/>
              <a:gdLst/>
              <a:ahLst/>
              <a:cxnLst/>
              <a:rect l="l" t="t" r="r" b="b"/>
              <a:pathLst>
                <a:path w="3653" h="873" extrusionOk="0">
                  <a:moveTo>
                    <a:pt x="1" y="1"/>
                  </a:moveTo>
                  <a:lnTo>
                    <a:pt x="1" y="464"/>
                  </a:lnTo>
                  <a:cubicBezTo>
                    <a:pt x="1" y="682"/>
                    <a:pt x="164" y="873"/>
                    <a:pt x="382" y="873"/>
                  </a:cubicBezTo>
                  <a:lnTo>
                    <a:pt x="3243" y="873"/>
                  </a:lnTo>
                  <a:cubicBezTo>
                    <a:pt x="3489" y="873"/>
                    <a:pt x="3652" y="682"/>
                    <a:pt x="3652" y="464"/>
                  </a:cubicBezTo>
                  <a:lnTo>
                    <a:pt x="365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8"/>
            <p:cNvSpPr/>
            <p:nvPr/>
          </p:nvSpPr>
          <p:spPr>
            <a:xfrm>
              <a:off x="4809688" y="754828"/>
              <a:ext cx="4954" cy="33185"/>
            </a:xfrm>
            <a:custGeom>
              <a:avLst/>
              <a:gdLst/>
              <a:ahLst/>
              <a:cxnLst/>
              <a:rect l="l" t="t" r="r" b="b"/>
              <a:pathLst>
                <a:path w="1500" h="10056" extrusionOk="0">
                  <a:moveTo>
                    <a:pt x="1" y="1"/>
                  </a:moveTo>
                  <a:lnTo>
                    <a:pt x="1" y="10055"/>
                  </a:lnTo>
                  <a:lnTo>
                    <a:pt x="1500" y="10055"/>
                  </a:lnTo>
                  <a:lnTo>
                    <a:pt x="150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8"/>
            <p:cNvSpPr/>
            <p:nvPr/>
          </p:nvSpPr>
          <p:spPr>
            <a:xfrm>
              <a:off x="4806091" y="754828"/>
              <a:ext cx="12150" cy="2881"/>
            </a:xfrm>
            <a:custGeom>
              <a:avLst/>
              <a:gdLst/>
              <a:ahLst/>
              <a:cxnLst/>
              <a:rect l="l" t="t" r="r" b="b"/>
              <a:pathLst>
                <a:path w="3679" h="873" extrusionOk="0">
                  <a:moveTo>
                    <a:pt x="0" y="1"/>
                  </a:moveTo>
                  <a:lnTo>
                    <a:pt x="0" y="464"/>
                  </a:lnTo>
                  <a:cubicBezTo>
                    <a:pt x="0" y="682"/>
                    <a:pt x="191" y="873"/>
                    <a:pt x="409" y="873"/>
                  </a:cubicBezTo>
                  <a:lnTo>
                    <a:pt x="3270" y="873"/>
                  </a:lnTo>
                  <a:cubicBezTo>
                    <a:pt x="3488" y="873"/>
                    <a:pt x="3679" y="682"/>
                    <a:pt x="3679" y="464"/>
                  </a:cubicBezTo>
                  <a:lnTo>
                    <a:pt x="367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8"/>
            <p:cNvSpPr/>
            <p:nvPr/>
          </p:nvSpPr>
          <p:spPr>
            <a:xfrm>
              <a:off x="4802759" y="706321"/>
              <a:ext cx="53458" cy="3241"/>
            </a:xfrm>
            <a:custGeom>
              <a:avLst/>
              <a:gdLst/>
              <a:ahLst/>
              <a:cxnLst/>
              <a:rect l="l" t="t" r="r" b="b"/>
              <a:pathLst>
                <a:path w="16187" h="982" extrusionOk="0">
                  <a:moveTo>
                    <a:pt x="1" y="0"/>
                  </a:moveTo>
                  <a:lnTo>
                    <a:pt x="1" y="981"/>
                  </a:lnTo>
                  <a:lnTo>
                    <a:pt x="16186" y="981"/>
                  </a:lnTo>
                  <a:lnTo>
                    <a:pt x="1618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8"/>
            <p:cNvSpPr/>
            <p:nvPr/>
          </p:nvSpPr>
          <p:spPr>
            <a:xfrm>
              <a:off x="4802759" y="751948"/>
              <a:ext cx="53458" cy="3333"/>
            </a:xfrm>
            <a:custGeom>
              <a:avLst/>
              <a:gdLst/>
              <a:ahLst/>
              <a:cxnLst/>
              <a:rect l="l" t="t" r="r" b="b"/>
              <a:pathLst>
                <a:path w="16187" h="1010" extrusionOk="0">
                  <a:moveTo>
                    <a:pt x="1" y="1"/>
                  </a:moveTo>
                  <a:lnTo>
                    <a:pt x="1" y="1009"/>
                  </a:lnTo>
                  <a:lnTo>
                    <a:pt x="16186" y="1009"/>
                  </a:lnTo>
                  <a:lnTo>
                    <a:pt x="1618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8"/>
            <p:cNvSpPr/>
            <p:nvPr/>
          </p:nvSpPr>
          <p:spPr>
            <a:xfrm>
              <a:off x="4833539" y="717300"/>
              <a:ext cx="7652" cy="29677"/>
            </a:xfrm>
            <a:custGeom>
              <a:avLst/>
              <a:gdLst/>
              <a:ahLst/>
              <a:cxnLst/>
              <a:rect l="l" t="t" r="r" b="b"/>
              <a:pathLst>
                <a:path w="2317" h="8993" extrusionOk="0">
                  <a:moveTo>
                    <a:pt x="546" y="0"/>
                  </a:moveTo>
                  <a:cubicBezTo>
                    <a:pt x="246" y="0"/>
                    <a:pt x="1" y="246"/>
                    <a:pt x="1" y="545"/>
                  </a:cubicBezTo>
                  <a:lnTo>
                    <a:pt x="1" y="8992"/>
                  </a:lnTo>
                  <a:lnTo>
                    <a:pt x="2317" y="8992"/>
                  </a:lnTo>
                  <a:lnTo>
                    <a:pt x="2317" y="545"/>
                  </a:lnTo>
                  <a:cubicBezTo>
                    <a:pt x="2317" y="246"/>
                    <a:pt x="2072" y="0"/>
                    <a:pt x="17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8"/>
            <p:cNvSpPr/>
            <p:nvPr/>
          </p:nvSpPr>
          <p:spPr>
            <a:xfrm>
              <a:off x="4817160" y="717300"/>
              <a:ext cx="7652" cy="29677"/>
            </a:xfrm>
            <a:custGeom>
              <a:avLst/>
              <a:gdLst/>
              <a:ahLst/>
              <a:cxnLst/>
              <a:rect l="l" t="t" r="r" b="b"/>
              <a:pathLst>
                <a:path w="2317" h="8993" extrusionOk="0">
                  <a:moveTo>
                    <a:pt x="545" y="0"/>
                  </a:moveTo>
                  <a:cubicBezTo>
                    <a:pt x="246" y="0"/>
                    <a:pt x="1" y="246"/>
                    <a:pt x="1" y="545"/>
                  </a:cubicBezTo>
                  <a:lnTo>
                    <a:pt x="1" y="8992"/>
                  </a:lnTo>
                  <a:lnTo>
                    <a:pt x="2317" y="8992"/>
                  </a:lnTo>
                  <a:lnTo>
                    <a:pt x="2317" y="545"/>
                  </a:lnTo>
                  <a:cubicBezTo>
                    <a:pt x="2317" y="246"/>
                    <a:pt x="2071" y="0"/>
                    <a:pt x="17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8"/>
            <p:cNvSpPr/>
            <p:nvPr/>
          </p:nvSpPr>
          <p:spPr>
            <a:xfrm>
              <a:off x="4833539" y="759780"/>
              <a:ext cx="7652" cy="28238"/>
            </a:xfrm>
            <a:custGeom>
              <a:avLst/>
              <a:gdLst/>
              <a:ahLst/>
              <a:cxnLst/>
              <a:rect l="l" t="t" r="r" b="b"/>
              <a:pathLst>
                <a:path w="2317" h="8557" extrusionOk="0">
                  <a:moveTo>
                    <a:pt x="546" y="0"/>
                  </a:moveTo>
                  <a:cubicBezTo>
                    <a:pt x="246" y="0"/>
                    <a:pt x="1" y="246"/>
                    <a:pt x="1" y="545"/>
                  </a:cubicBezTo>
                  <a:lnTo>
                    <a:pt x="1" y="8556"/>
                  </a:lnTo>
                  <a:lnTo>
                    <a:pt x="2317" y="8556"/>
                  </a:lnTo>
                  <a:lnTo>
                    <a:pt x="2317" y="545"/>
                  </a:lnTo>
                  <a:cubicBezTo>
                    <a:pt x="2317" y="246"/>
                    <a:pt x="2072" y="0"/>
                    <a:pt x="17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8"/>
            <p:cNvSpPr/>
            <p:nvPr/>
          </p:nvSpPr>
          <p:spPr>
            <a:xfrm>
              <a:off x="4817160" y="759780"/>
              <a:ext cx="7652" cy="28238"/>
            </a:xfrm>
            <a:custGeom>
              <a:avLst/>
              <a:gdLst/>
              <a:ahLst/>
              <a:cxnLst/>
              <a:rect l="l" t="t" r="r" b="b"/>
              <a:pathLst>
                <a:path w="2317" h="8557" extrusionOk="0">
                  <a:moveTo>
                    <a:pt x="545" y="0"/>
                  </a:moveTo>
                  <a:cubicBezTo>
                    <a:pt x="246" y="0"/>
                    <a:pt x="1" y="246"/>
                    <a:pt x="1" y="545"/>
                  </a:cubicBezTo>
                  <a:lnTo>
                    <a:pt x="1" y="8556"/>
                  </a:lnTo>
                  <a:lnTo>
                    <a:pt x="2317" y="8556"/>
                  </a:lnTo>
                  <a:lnTo>
                    <a:pt x="2317" y="545"/>
                  </a:lnTo>
                  <a:cubicBezTo>
                    <a:pt x="2317" y="246"/>
                    <a:pt x="2071" y="0"/>
                    <a:pt x="17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18"/>
            <p:cNvSpPr/>
            <p:nvPr/>
          </p:nvSpPr>
          <p:spPr>
            <a:xfrm>
              <a:off x="4699259" y="699210"/>
              <a:ext cx="103487" cy="88753"/>
            </a:xfrm>
            <a:custGeom>
              <a:avLst/>
              <a:gdLst/>
              <a:ahLst/>
              <a:cxnLst/>
              <a:rect l="l" t="t" r="r" b="b"/>
              <a:pathLst>
                <a:path w="31336" h="26895" extrusionOk="0">
                  <a:moveTo>
                    <a:pt x="1" y="1"/>
                  </a:moveTo>
                  <a:lnTo>
                    <a:pt x="1" y="26894"/>
                  </a:lnTo>
                  <a:lnTo>
                    <a:pt x="31336" y="26894"/>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18"/>
            <p:cNvSpPr/>
            <p:nvPr/>
          </p:nvSpPr>
          <p:spPr>
            <a:xfrm>
              <a:off x="4699259" y="757709"/>
              <a:ext cx="103487" cy="30934"/>
            </a:xfrm>
            <a:custGeom>
              <a:avLst/>
              <a:gdLst/>
              <a:ahLst/>
              <a:cxnLst/>
              <a:rect l="l" t="t" r="r" b="b"/>
              <a:pathLst>
                <a:path w="31336" h="9374" extrusionOk="0">
                  <a:moveTo>
                    <a:pt x="1" y="1"/>
                  </a:moveTo>
                  <a:lnTo>
                    <a:pt x="1" y="9374"/>
                  </a:lnTo>
                  <a:lnTo>
                    <a:pt x="31336" y="9374"/>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18"/>
            <p:cNvSpPr/>
            <p:nvPr/>
          </p:nvSpPr>
          <p:spPr>
            <a:xfrm>
              <a:off x="4779720" y="737911"/>
              <a:ext cx="7830" cy="16008"/>
            </a:xfrm>
            <a:custGeom>
              <a:avLst/>
              <a:gdLst/>
              <a:ahLst/>
              <a:cxnLst/>
              <a:rect l="l" t="t" r="r" b="b"/>
              <a:pathLst>
                <a:path w="2371" h="4851" extrusionOk="0">
                  <a:moveTo>
                    <a:pt x="0" y="0"/>
                  </a:moveTo>
                  <a:lnTo>
                    <a:pt x="0"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18"/>
            <p:cNvSpPr/>
            <p:nvPr/>
          </p:nvSpPr>
          <p:spPr>
            <a:xfrm>
              <a:off x="4779720" y="737911"/>
              <a:ext cx="7830" cy="16008"/>
            </a:xfrm>
            <a:custGeom>
              <a:avLst/>
              <a:gdLst/>
              <a:ahLst/>
              <a:cxnLst/>
              <a:rect l="l" t="t" r="r" b="b"/>
              <a:pathLst>
                <a:path w="2371" h="4851" extrusionOk="0">
                  <a:moveTo>
                    <a:pt x="0" y="0"/>
                  </a:moveTo>
                  <a:lnTo>
                    <a:pt x="0"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8"/>
            <p:cNvSpPr/>
            <p:nvPr/>
          </p:nvSpPr>
          <p:spPr>
            <a:xfrm>
              <a:off x="4783231" y="737911"/>
              <a:ext cx="902" cy="16008"/>
            </a:xfrm>
            <a:custGeom>
              <a:avLst/>
              <a:gdLst/>
              <a:ahLst/>
              <a:cxnLst/>
              <a:rect l="l" t="t" r="r" b="b"/>
              <a:pathLst>
                <a:path w="273" h="4851" extrusionOk="0">
                  <a:moveTo>
                    <a:pt x="0" y="0"/>
                  </a:moveTo>
                  <a:lnTo>
                    <a:pt x="0"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8"/>
            <p:cNvSpPr/>
            <p:nvPr/>
          </p:nvSpPr>
          <p:spPr>
            <a:xfrm>
              <a:off x="4779720" y="741329"/>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8"/>
            <p:cNvSpPr/>
            <p:nvPr/>
          </p:nvSpPr>
          <p:spPr>
            <a:xfrm>
              <a:off x="4779720" y="749699"/>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8"/>
            <p:cNvSpPr/>
            <p:nvPr/>
          </p:nvSpPr>
          <p:spPr>
            <a:xfrm>
              <a:off x="4778640" y="732870"/>
              <a:ext cx="9990" cy="5039"/>
            </a:xfrm>
            <a:custGeom>
              <a:avLst/>
              <a:gdLst/>
              <a:ahLst/>
              <a:cxnLst/>
              <a:rect l="l" t="t" r="r" b="b"/>
              <a:pathLst>
                <a:path w="3025" h="1527" extrusionOk="0">
                  <a:moveTo>
                    <a:pt x="736" y="0"/>
                  </a:moveTo>
                  <a:cubicBezTo>
                    <a:pt x="327" y="0"/>
                    <a:pt x="0" y="327"/>
                    <a:pt x="0" y="709"/>
                  </a:cubicBezTo>
                  <a:lnTo>
                    <a:pt x="0" y="1526"/>
                  </a:lnTo>
                  <a:lnTo>
                    <a:pt x="3025" y="1526"/>
                  </a:lnTo>
                  <a:lnTo>
                    <a:pt x="3025" y="709"/>
                  </a:lnTo>
                  <a:cubicBezTo>
                    <a:pt x="3025" y="327"/>
                    <a:pt x="2725" y="0"/>
                    <a:pt x="2316"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8"/>
            <p:cNvSpPr/>
            <p:nvPr/>
          </p:nvSpPr>
          <p:spPr>
            <a:xfrm>
              <a:off x="4779720" y="767789"/>
              <a:ext cx="7830" cy="16097"/>
            </a:xfrm>
            <a:custGeom>
              <a:avLst/>
              <a:gdLst/>
              <a:ahLst/>
              <a:cxnLst/>
              <a:rect l="l" t="t" r="r" b="b"/>
              <a:pathLst>
                <a:path w="2371" h="4878" extrusionOk="0">
                  <a:moveTo>
                    <a:pt x="0" y="0"/>
                  </a:moveTo>
                  <a:lnTo>
                    <a:pt x="0"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8"/>
            <p:cNvSpPr/>
            <p:nvPr/>
          </p:nvSpPr>
          <p:spPr>
            <a:xfrm>
              <a:off x="4779720" y="767789"/>
              <a:ext cx="7830" cy="16097"/>
            </a:xfrm>
            <a:custGeom>
              <a:avLst/>
              <a:gdLst/>
              <a:ahLst/>
              <a:cxnLst/>
              <a:rect l="l" t="t" r="r" b="b"/>
              <a:pathLst>
                <a:path w="2371" h="4878" extrusionOk="0">
                  <a:moveTo>
                    <a:pt x="0" y="0"/>
                  </a:moveTo>
                  <a:lnTo>
                    <a:pt x="0"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8"/>
            <p:cNvSpPr/>
            <p:nvPr/>
          </p:nvSpPr>
          <p:spPr>
            <a:xfrm>
              <a:off x="4783231" y="767789"/>
              <a:ext cx="902" cy="16097"/>
            </a:xfrm>
            <a:custGeom>
              <a:avLst/>
              <a:gdLst/>
              <a:ahLst/>
              <a:cxnLst/>
              <a:rect l="l" t="t" r="r" b="b"/>
              <a:pathLst>
                <a:path w="273" h="4878" extrusionOk="0">
                  <a:moveTo>
                    <a:pt x="0" y="0"/>
                  </a:moveTo>
                  <a:lnTo>
                    <a:pt x="0"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8"/>
            <p:cNvSpPr/>
            <p:nvPr/>
          </p:nvSpPr>
          <p:spPr>
            <a:xfrm>
              <a:off x="4779720" y="771300"/>
              <a:ext cx="7923" cy="812"/>
            </a:xfrm>
            <a:custGeom>
              <a:avLst/>
              <a:gdLst/>
              <a:ahLst/>
              <a:cxnLst/>
              <a:rect l="l" t="t" r="r" b="b"/>
              <a:pathLst>
                <a:path w="2399" h="246" extrusionOk="0">
                  <a:moveTo>
                    <a:pt x="0" y="0"/>
                  </a:moveTo>
                  <a:lnTo>
                    <a:pt x="0" y="245"/>
                  </a:lnTo>
                  <a:lnTo>
                    <a:pt x="2398" y="245"/>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8"/>
            <p:cNvSpPr/>
            <p:nvPr/>
          </p:nvSpPr>
          <p:spPr>
            <a:xfrm>
              <a:off x="4779720" y="779577"/>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8"/>
            <p:cNvSpPr/>
            <p:nvPr/>
          </p:nvSpPr>
          <p:spPr>
            <a:xfrm>
              <a:off x="4778640" y="762838"/>
              <a:ext cx="9990" cy="4950"/>
            </a:xfrm>
            <a:custGeom>
              <a:avLst/>
              <a:gdLst/>
              <a:ahLst/>
              <a:cxnLst/>
              <a:rect l="l" t="t" r="r" b="b"/>
              <a:pathLst>
                <a:path w="3025" h="1500" extrusionOk="0">
                  <a:moveTo>
                    <a:pt x="736" y="1"/>
                  </a:moveTo>
                  <a:cubicBezTo>
                    <a:pt x="327" y="1"/>
                    <a:pt x="0" y="328"/>
                    <a:pt x="0" y="709"/>
                  </a:cubicBezTo>
                  <a:lnTo>
                    <a:pt x="0" y="1499"/>
                  </a:lnTo>
                  <a:lnTo>
                    <a:pt x="3025" y="1499"/>
                  </a:lnTo>
                  <a:lnTo>
                    <a:pt x="3025" y="709"/>
                  </a:lnTo>
                  <a:cubicBezTo>
                    <a:pt x="3025" y="328"/>
                    <a:pt x="2725" y="1"/>
                    <a:pt x="2316"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8"/>
            <p:cNvSpPr/>
            <p:nvPr/>
          </p:nvSpPr>
          <p:spPr>
            <a:xfrm>
              <a:off x="4779720" y="717750"/>
              <a:ext cx="6843" cy="7286"/>
            </a:xfrm>
            <a:custGeom>
              <a:avLst/>
              <a:gdLst/>
              <a:ahLst/>
              <a:cxnLst/>
              <a:rect l="l" t="t" r="r" b="b"/>
              <a:pathLst>
                <a:path w="2072" h="2208" extrusionOk="0">
                  <a:moveTo>
                    <a:pt x="0" y="1"/>
                  </a:moveTo>
                  <a:lnTo>
                    <a:pt x="0"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8"/>
            <p:cNvSpPr/>
            <p:nvPr/>
          </p:nvSpPr>
          <p:spPr>
            <a:xfrm>
              <a:off x="4779720" y="717750"/>
              <a:ext cx="6843" cy="7286"/>
            </a:xfrm>
            <a:custGeom>
              <a:avLst/>
              <a:gdLst/>
              <a:ahLst/>
              <a:cxnLst/>
              <a:rect l="l" t="t" r="r" b="b"/>
              <a:pathLst>
                <a:path w="2072" h="2208" extrusionOk="0">
                  <a:moveTo>
                    <a:pt x="0" y="1"/>
                  </a:moveTo>
                  <a:lnTo>
                    <a:pt x="0"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8"/>
            <p:cNvSpPr/>
            <p:nvPr/>
          </p:nvSpPr>
          <p:spPr>
            <a:xfrm>
              <a:off x="4759651" y="737911"/>
              <a:ext cx="7919" cy="16008"/>
            </a:xfrm>
            <a:custGeom>
              <a:avLst/>
              <a:gdLst/>
              <a:ahLst/>
              <a:cxnLst/>
              <a:rect l="l" t="t" r="r" b="b"/>
              <a:pathLst>
                <a:path w="2398" h="4851" extrusionOk="0">
                  <a:moveTo>
                    <a:pt x="0" y="0"/>
                  </a:moveTo>
                  <a:lnTo>
                    <a:pt x="0" y="4850"/>
                  </a:lnTo>
                  <a:lnTo>
                    <a:pt x="2398" y="4850"/>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8"/>
            <p:cNvSpPr/>
            <p:nvPr/>
          </p:nvSpPr>
          <p:spPr>
            <a:xfrm>
              <a:off x="4759651" y="737911"/>
              <a:ext cx="7919" cy="16008"/>
            </a:xfrm>
            <a:custGeom>
              <a:avLst/>
              <a:gdLst/>
              <a:ahLst/>
              <a:cxnLst/>
              <a:rect l="l" t="t" r="r" b="b"/>
              <a:pathLst>
                <a:path w="2398" h="4851" extrusionOk="0">
                  <a:moveTo>
                    <a:pt x="0" y="0"/>
                  </a:moveTo>
                  <a:lnTo>
                    <a:pt x="0" y="4850"/>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8"/>
            <p:cNvSpPr/>
            <p:nvPr/>
          </p:nvSpPr>
          <p:spPr>
            <a:xfrm>
              <a:off x="4763159" y="737911"/>
              <a:ext cx="905" cy="16008"/>
            </a:xfrm>
            <a:custGeom>
              <a:avLst/>
              <a:gdLst/>
              <a:ahLst/>
              <a:cxnLst/>
              <a:rect l="l" t="t" r="r" b="b"/>
              <a:pathLst>
                <a:path w="274" h="4851" extrusionOk="0">
                  <a:moveTo>
                    <a:pt x="1" y="0"/>
                  </a:moveTo>
                  <a:lnTo>
                    <a:pt x="1"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8"/>
            <p:cNvSpPr/>
            <p:nvPr/>
          </p:nvSpPr>
          <p:spPr>
            <a:xfrm>
              <a:off x="4759651" y="741329"/>
              <a:ext cx="7919" cy="904"/>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8"/>
            <p:cNvSpPr/>
            <p:nvPr/>
          </p:nvSpPr>
          <p:spPr>
            <a:xfrm>
              <a:off x="4759651" y="749699"/>
              <a:ext cx="7919" cy="904"/>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8"/>
            <p:cNvSpPr/>
            <p:nvPr/>
          </p:nvSpPr>
          <p:spPr>
            <a:xfrm>
              <a:off x="4758660" y="732870"/>
              <a:ext cx="9990" cy="5039"/>
            </a:xfrm>
            <a:custGeom>
              <a:avLst/>
              <a:gdLst/>
              <a:ahLst/>
              <a:cxnLst/>
              <a:rect l="l" t="t" r="r" b="b"/>
              <a:pathLst>
                <a:path w="3025" h="1527" extrusionOk="0">
                  <a:moveTo>
                    <a:pt x="709" y="0"/>
                  </a:moveTo>
                  <a:cubicBezTo>
                    <a:pt x="300" y="0"/>
                    <a:pt x="0" y="327"/>
                    <a:pt x="0" y="709"/>
                  </a:cubicBezTo>
                  <a:lnTo>
                    <a:pt x="0" y="1526"/>
                  </a:lnTo>
                  <a:lnTo>
                    <a:pt x="3025" y="1526"/>
                  </a:lnTo>
                  <a:lnTo>
                    <a:pt x="3025" y="709"/>
                  </a:lnTo>
                  <a:cubicBezTo>
                    <a:pt x="3025" y="327"/>
                    <a:pt x="2698" y="0"/>
                    <a:pt x="2289"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8"/>
            <p:cNvSpPr/>
            <p:nvPr/>
          </p:nvSpPr>
          <p:spPr>
            <a:xfrm>
              <a:off x="4759651" y="767789"/>
              <a:ext cx="7919" cy="16097"/>
            </a:xfrm>
            <a:custGeom>
              <a:avLst/>
              <a:gdLst/>
              <a:ahLst/>
              <a:cxnLst/>
              <a:rect l="l" t="t" r="r" b="b"/>
              <a:pathLst>
                <a:path w="2398" h="4878" extrusionOk="0">
                  <a:moveTo>
                    <a:pt x="0" y="0"/>
                  </a:moveTo>
                  <a:lnTo>
                    <a:pt x="0" y="4878"/>
                  </a:lnTo>
                  <a:lnTo>
                    <a:pt x="2398" y="4878"/>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8"/>
            <p:cNvSpPr/>
            <p:nvPr/>
          </p:nvSpPr>
          <p:spPr>
            <a:xfrm>
              <a:off x="4759651" y="767789"/>
              <a:ext cx="7919" cy="16097"/>
            </a:xfrm>
            <a:custGeom>
              <a:avLst/>
              <a:gdLst/>
              <a:ahLst/>
              <a:cxnLst/>
              <a:rect l="l" t="t" r="r" b="b"/>
              <a:pathLst>
                <a:path w="2398" h="4878" extrusionOk="0">
                  <a:moveTo>
                    <a:pt x="0" y="0"/>
                  </a:moveTo>
                  <a:lnTo>
                    <a:pt x="0" y="4878"/>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8"/>
            <p:cNvSpPr/>
            <p:nvPr/>
          </p:nvSpPr>
          <p:spPr>
            <a:xfrm>
              <a:off x="4763159" y="767789"/>
              <a:ext cx="905" cy="16097"/>
            </a:xfrm>
            <a:custGeom>
              <a:avLst/>
              <a:gdLst/>
              <a:ahLst/>
              <a:cxnLst/>
              <a:rect l="l" t="t" r="r" b="b"/>
              <a:pathLst>
                <a:path w="274" h="4878" extrusionOk="0">
                  <a:moveTo>
                    <a:pt x="1" y="0"/>
                  </a:moveTo>
                  <a:lnTo>
                    <a:pt x="1"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8"/>
            <p:cNvSpPr/>
            <p:nvPr/>
          </p:nvSpPr>
          <p:spPr>
            <a:xfrm>
              <a:off x="4759651" y="771300"/>
              <a:ext cx="7919" cy="901"/>
            </a:xfrm>
            <a:custGeom>
              <a:avLst/>
              <a:gdLst/>
              <a:ahLst/>
              <a:cxnLst/>
              <a:rect l="l" t="t" r="r" b="b"/>
              <a:pathLst>
                <a:path w="2398" h="273" extrusionOk="0">
                  <a:moveTo>
                    <a:pt x="0" y="0"/>
                  </a:moveTo>
                  <a:lnTo>
                    <a:pt x="0" y="273"/>
                  </a:lnTo>
                  <a:lnTo>
                    <a:pt x="2398" y="273"/>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8"/>
            <p:cNvSpPr/>
            <p:nvPr/>
          </p:nvSpPr>
          <p:spPr>
            <a:xfrm>
              <a:off x="4759651" y="779670"/>
              <a:ext cx="7919" cy="812"/>
            </a:xfrm>
            <a:custGeom>
              <a:avLst/>
              <a:gdLst/>
              <a:ahLst/>
              <a:cxnLst/>
              <a:rect l="l" t="t" r="r" b="b"/>
              <a:pathLst>
                <a:path w="2398" h="246" extrusionOk="0">
                  <a:moveTo>
                    <a:pt x="0" y="0"/>
                  </a:moveTo>
                  <a:lnTo>
                    <a:pt x="0" y="245"/>
                  </a:lnTo>
                  <a:lnTo>
                    <a:pt x="2398" y="245"/>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8"/>
            <p:cNvSpPr/>
            <p:nvPr/>
          </p:nvSpPr>
          <p:spPr>
            <a:xfrm>
              <a:off x="4758660" y="762838"/>
              <a:ext cx="9990" cy="4950"/>
            </a:xfrm>
            <a:custGeom>
              <a:avLst/>
              <a:gdLst/>
              <a:ahLst/>
              <a:cxnLst/>
              <a:rect l="l" t="t" r="r" b="b"/>
              <a:pathLst>
                <a:path w="3025" h="1500" extrusionOk="0">
                  <a:moveTo>
                    <a:pt x="709" y="1"/>
                  </a:moveTo>
                  <a:cubicBezTo>
                    <a:pt x="300" y="1"/>
                    <a:pt x="0" y="328"/>
                    <a:pt x="0" y="709"/>
                  </a:cubicBezTo>
                  <a:lnTo>
                    <a:pt x="0" y="1499"/>
                  </a:lnTo>
                  <a:lnTo>
                    <a:pt x="3025" y="1499"/>
                  </a:lnTo>
                  <a:lnTo>
                    <a:pt x="3025" y="709"/>
                  </a:lnTo>
                  <a:cubicBezTo>
                    <a:pt x="3025" y="328"/>
                    <a:pt x="2698" y="1"/>
                    <a:pt x="228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8"/>
            <p:cNvSpPr/>
            <p:nvPr/>
          </p:nvSpPr>
          <p:spPr>
            <a:xfrm>
              <a:off x="4759651" y="717750"/>
              <a:ext cx="6839" cy="7286"/>
            </a:xfrm>
            <a:custGeom>
              <a:avLst/>
              <a:gdLst/>
              <a:ahLst/>
              <a:cxnLst/>
              <a:rect l="l" t="t" r="r" b="b"/>
              <a:pathLst>
                <a:path w="2071" h="2208" extrusionOk="0">
                  <a:moveTo>
                    <a:pt x="0" y="1"/>
                  </a:moveTo>
                  <a:lnTo>
                    <a:pt x="0"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8"/>
            <p:cNvSpPr/>
            <p:nvPr/>
          </p:nvSpPr>
          <p:spPr>
            <a:xfrm>
              <a:off x="4759651" y="717750"/>
              <a:ext cx="6839" cy="7286"/>
            </a:xfrm>
            <a:custGeom>
              <a:avLst/>
              <a:gdLst/>
              <a:ahLst/>
              <a:cxnLst/>
              <a:rect l="l" t="t" r="r" b="b"/>
              <a:pathLst>
                <a:path w="2071" h="2208" extrusionOk="0">
                  <a:moveTo>
                    <a:pt x="0" y="1"/>
                  </a:moveTo>
                  <a:lnTo>
                    <a:pt x="0"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8"/>
            <p:cNvSpPr/>
            <p:nvPr/>
          </p:nvSpPr>
          <p:spPr>
            <a:xfrm>
              <a:off x="4735711" y="737911"/>
              <a:ext cx="7830" cy="16008"/>
            </a:xfrm>
            <a:custGeom>
              <a:avLst/>
              <a:gdLst/>
              <a:ahLst/>
              <a:cxnLst/>
              <a:rect l="l" t="t" r="r" b="b"/>
              <a:pathLst>
                <a:path w="2371" h="4851" extrusionOk="0">
                  <a:moveTo>
                    <a:pt x="0" y="0"/>
                  </a:moveTo>
                  <a:lnTo>
                    <a:pt x="0"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8"/>
            <p:cNvSpPr/>
            <p:nvPr/>
          </p:nvSpPr>
          <p:spPr>
            <a:xfrm>
              <a:off x="4735711" y="737911"/>
              <a:ext cx="7830" cy="16008"/>
            </a:xfrm>
            <a:custGeom>
              <a:avLst/>
              <a:gdLst/>
              <a:ahLst/>
              <a:cxnLst/>
              <a:rect l="l" t="t" r="r" b="b"/>
              <a:pathLst>
                <a:path w="2371" h="4851" extrusionOk="0">
                  <a:moveTo>
                    <a:pt x="0" y="0"/>
                  </a:moveTo>
                  <a:lnTo>
                    <a:pt x="0"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8"/>
            <p:cNvSpPr/>
            <p:nvPr/>
          </p:nvSpPr>
          <p:spPr>
            <a:xfrm>
              <a:off x="4739218" y="737911"/>
              <a:ext cx="905" cy="16008"/>
            </a:xfrm>
            <a:custGeom>
              <a:avLst/>
              <a:gdLst/>
              <a:ahLst/>
              <a:cxnLst/>
              <a:rect l="l" t="t" r="r" b="b"/>
              <a:pathLst>
                <a:path w="274" h="4851" extrusionOk="0">
                  <a:moveTo>
                    <a:pt x="1" y="0"/>
                  </a:moveTo>
                  <a:lnTo>
                    <a:pt x="1"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8"/>
            <p:cNvSpPr/>
            <p:nvPr/>
          </p:nvSpPr>
          <p:spPr>
            <a:xfrm>
              <a:off x="4735711" y="741329"/>
              <a:ext cx="7919" cy="904"/>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8"/>
            <p:cNvSpPr/>
            <p:nvPr/>
          </p:nvSpPr>
          <p:spPr>
            <a:xfrm>
              <a:off x="4735711" y="749699"/>
              <a:ext cx="7919" cy="904"/>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8"/>
            <p:cNvSpPr/>
            <p:nvPr/>
          </p:nvSpPr>
          <p:spPr>
            <a:xfrm>
              <a:off x="4734631" y="732870"/>
              <a:ext cx="9990" cy="5039"/>
            </a:xfrm>
            <a:custGeom>
              <a:avLst/>
              <a:gdLst/>
              <a:ahLst/>
              <a:cxnLst/>
              <a:rect l="l" t="t" r="r" b="b"/>
              <a:pathLst>
                <a:path w="3025" h="1527" extrusionOk="0">
                  <a:moveTo>
                    <a:pt x="709" y="0"/>
                  </a:moveTo>
                  <a:cubicBezTo>
                    <a:pt x="327" y="0"/>
                    <a:pt x="0" y="327"/>
                    <a:pt x="0" y="709"/>
                  </a:cubicBezTo>
                  <a:lnTo>
                    <a:pt x="0" y="1526"/>
                  </a:lnTo>
                  <a:lnTo>
                    <a:pt x="3025" y="1526"/>
                  </a:lnTo>
                  <a:lnTo>
                    <a:pt x="3025" y="709"/>
                  </a:lnTo>
                  <a:cubicBezTo>
                    <a:pt x="3025" y="327"/>
                    <a:pt x="2725" y="0"/>
                    <a:pt x="2316"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8"/>
            <p:cNvSpPr/>
            <p:nvPr/>
          </p:nvSpPr>
          <p:spPr>
            <a:xfrm>
              <a:off x="4735711" y="767789"/>
              <a:ext cx="7830" cy="16097"/>
            </a:xfrm>
            <a:custGeom>
              <a:avLst/>
              <a:gdLst/>
              <a:ahLst/>
              <a:cxnLst/>
              <a:rect l="l" t="t" r="r" b="b"/>
              <a:pathLst>
                <a:path w="2371" h="4878" extrusionOk="0">
                  <a:moveTo>
                    <a:pt x="0" y="0"/>
                  </a:moveTo>
                  <a:lnTo>
                    <a:pt x="0"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8"/>
            <p:cNvSpPr/>
            <p:nvPr/>
          </p:nvSpPr>
          <p:spPr>
            <a:xfrm>
              <a:off x="4735711" y="767789"/>
              <a:ext cx="7830" cy="16097"/>
            </a:xfrm>
            <a:custGeom>
              <a:avLst/>
              <a:gdLst/>
              <a:ahLst/>
              <a:cxnLst/>
              <a:rect l="l" t="t" r="r" b="b"/>
              <a:pathLst>
                <a:path w="2371" h="4878" extrusionOk="0">
                  <a:moveTo>
                    <a:pt x="0" y="0"/>
                  </a:moveTo>
                  <a:lnTo>
                    <a:pt x="0"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8"/>
            <p:cNvSpPr/>
            <p:nvPr/>
          </p:nvSpPr>
          <p:spPr>
            <a:xfrm>
              <a:off x="4739218" y="767789"/>
              <a:ext cx="905" cy="16097"/>
            </a:xfrm>
            <a:custGeom>
              <a:avLst/>
              <a:gdLst/>
              <a:ahLst/>
              <a:cxnLst/>
              <a:rect l="l" t="t" r="r" b="b"/>
              <a:pathLst>
                <a:path w="274" h="4878" extrusionOk="0">
                  <a:moveTo>
                    <a:pt x="1" y="0"/>
                  </a:moveTo>
                  <a:lnTo>
                    <a:pt x="1"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8"/>
            <p:cNvSpPr/>
            <p:nvPr/>
          </p:nvSpPr>
          <p:spPr>
            <a:xfrm>
              <a:off x="4735711" y="771300"/>
              <a:ext cx="7919" cy="901"/>
            </a:xfrm>
            <a:custGeom>
              <a:avLst/>
              <a:gdLst/>
              <a:ahLst/>
              <a:cxnLst/>
              <a:rect l="l" t="t" r="r" b="b"/>
              <a:pathLst>
                <a:path w="2398" h="273" extrusionOk="0">
                  <a:moveTo>
                    <a:pt x="0" y="0"/>
                  </a:moveTo>
                  <a:lnTo>
                    <a:pt x="0" y="273"/>
                  </a:lnTo>
                  <a:lnTo>
                    <a:pt x="2398" y="273"/>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8"/>
            <p:cNvSpPr/>
            <p:nvPr/>
          </p:nvSpPr>
          <p:spPr>
            <a:xfrm>
              <a:off x="4735711" y="779577"/>
              <a:ext cx="7919" cy="904"/>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8"/>
            <p:cNvSpPr/>
            <p:nvPr/>
          </p:nvSpPr>
          <p:spPr>
            <a:xfrm>
              <a:off x="4734631" y="762838"/>
              <a:ext cx="9990" cy="4950"/>
            </a:xfrm>
            <a:custGeom>
              <a:avLst/>
              <a:gdLst/>
              <a:ahLst/>
              <a:cxnLst/>
              <a:rect l="l" t="t" r="r" b="b"/>
              <a:pathLst>
                <a:path w="3025" h="1500" extrusionOk="0">
                  <a:moveTo>
                    <a:pt x="709" y="1"/>
                  </a:moveTo>
                  <a:cubicBezTo>
                    <a:pt x="327" y="1"/>
                    <a:pt x="0" y="328"/>
                    <a:pt x="0" y="709"/>
                  </a:cubicBezTo>
                  <a:lnTo>
                    <a:pt x="0" y="1499"/>
                  </a:lnTo>
                  <a:lnTo>
                    <a:pt x="3025" y="1499"/>
                  </a:lnTo>
                  <a:lnTo>
                    <a:pt x="3025" y="709"/>
                  </a:lnTo>
                  <a:cubicBezTo>
                    <a:pt x="3025" y="328"/>
                    <a:pt x="2725" y="1"/>
                    <a:pt x="2316"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8"/>
            <p:cNvSpPr/>
            <p:nvPr/>
          </p:nvSpPr>
          <p:spPr>
            <a:xfrm>
              <a:off x="4735711" y="717750"/>
              <a:ext cx="6839" cy="7286"/>
            </a:xfrm>
            <a:custGeom>
              <a:avLst/>
              <a:gdLst/>
              <a:ahLst/>
              <a:cxnLst/>
              <a:rect l="l" t="t" r="r" b="b"/>
              <a:pathLst>
                <a:path w="2071" h="2208" extrusionOk="0">
                  <a:moveTo>
                    <a:pt x="0" y="1"/>
                  </a:moveTo>
                  <a:lnTo>
                    <a:pt x="0"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8"/>
            <p:cNvSpPr/>
            <p:nvPr/>
          </p:nvSpPr>
          <p:spPr>
            <a:xfrm>
              <a:off x="4735711" y="717750"/>
              <a:ext cx="6839" cy="7286"/>
            </a:xfrm>
            <a:custGeom>
              <a:avLst/>
              <a:gdLst/>
              <a:ahLst/>
              <a:cxnLst/>
              <a:rect l="l" t="t" r="r" b="b"/>
              <a:pathLst>
                <a:path w="2071" h="2208" extrusionOk="0">
                  <a:moveTo>
                    <a:pt x="0" y="1"/>
                  </a:moveTo>
                  <a:lnTo>
                    <a:pt x="0"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8"/>
            <p:cNvSpPr/>
            <p:nvPr/>
          </p:nvSpPr>
          <p:spPr>
            <a:xfrm>
              <a:off x="4710779" y="737911"/>
              <a:ext cx="7830" cy="16008"/>
            </a:xfrm>
            <a:custGeom>
              <a:avLst/>
              <a:gdLst/>
              <a:ahLst/>
              <a:cxnLst/>
              <a:rect l="l" t="t" r="r" b="b"/>
              <a:pathLst>
                <a:path w="2371" h="4851" extrusionOk="0">
                  <a:moveTo>
                    <a:pt x="0" y="0"/>
                  </a:moveTo>
                  <a:lnTo>
                    <a:pt x="0"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8"/>
            <p:cNvSpPr/>
            <p:nvPr/>
          </p:nvSpPr>
          <p:spPr>
            <a:xfrm>
              <a:off x="4710779" y="737911"/>
              <a:ext cx="7830" cy="16008"/>
            </a:xfrm>
            <a:custGeom>
              <a:avLst/>
              <a:gdLst/>
              <a:ahLst/>
              <a:cxnLst/>
              <a:rect l="l" t="t" r="r" b="b"/>
              <a:pathLst>
                <a:path w="2371" h="4851" extrusionOk="0">
                  <a:moveTo>
                    <a:pt x="0" y="0"/>
                  </a:moveTo>
                  <a:lnTo>
                    <a:pt x="0"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8"/>
            <p:cNvSpPr/>
            <p:nvPr/>
          </p:nvSpPr>
          <p:spPr>
            <a:xfrm>
              <a:off x="4714291" y="737911"/>
              <a:ext cx="902" cy="16008"/>
            </a:xfrm>
            <a:custGeom>
              <a:avLst/>
              <a:gdLst/>
              <a:ahLst/>
              <a:cxnLst/>
              <a:rect l="l" t="t" r="r" b="b"/>
              <a:pathLst>
                <a:path w="273" h="4851" extrusionOk="0">
                  <a:moveTo>
                    <a:pt x="0" y="0"/>
                  </a:moveTo>
                  <a:lnTo>
                    <a:pt x="0"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8"/>
            <p:cNvSpPr/>
            <p:nvPr/>
          </p:nvSpPr>
          <p:spPr>
            <a:xfrm>
              <a:off x="4710779" y="741329"/>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8"/>
            <p:cNvSpPr/>
            <p:nvPr/>
          </p:nvSpPr>
          <p:spPr>
            <a:xfrm>
              <a:off x="4710779" y="749699"/>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8"/>
            <p:cNvSpPr/>
            <p:nvPr/>
          </p:nvSpPr>
          <p:spPr>
            <a:xfrm>
              <a:off x="4709699" y="732870"/>
              <a:ext cx="9990" cy="5039"/>
            </a:xfrm>
            <a:custGeom>
              <a:avLst/>
              <a:gdLst/>
              <a:ahLst/>
              <a:cxnLst/>
              <a:rect l="l" t="t" r="r" b="b"/>
              <a:pathLst>
                <a:path w="3025" h="1527" extrusionOk="0">
                  <a:moveTo>
                    <a:pt x="736" y="0"/>
                  </a:moveTo>
                  <a:cubicBezTo>
                    <a:pt x="327" y="0"/>
                    <a:pt x="0" y="327"/>
                    <a:pt x="0" y="709"/>
                  </a:cubicBezTo>
                  <a:lnTo>
                    <a:pt x="0" y="1526"/>
                  </a:lnTo>
                  <a:lnTo>
                    <a:pt x="3025" y="1526"/>
                  </a:lnTo>
                  <a:lnTo>
                    <a:pt x="3025" y="709"/>
                  </a:lnTo>
                  <a:cubicBezTo>
                    <a:pt x="3025" y="327"/>
                    <a:pt x="2725" y="0"/>
                    <a:pt x="2316"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8"/>
            <p:cNvSpPr/>
            <p:nvPr/>
          </p:nvSpPr>
          <p:spPr>
            <a:xfrm>
              <a:off x="4710779" y="767789"/>
              <a:ext cx="7830" cy="16097"/>
            </a:xfrm>
            <a:custGeom>
              <a:avLst/>
              <a:gdLst/>
              <a:ahLst/>
              <a:cxnLst/>
              <a:rect l="l" t="t" r="r" b="b"/>
              <a:pathLst>
                <a:path w="2371" h="4878" extrusionOk="0">
                  <a:moveTo>
                    <a:pt x="0" y="0"/>
                  </a:moveTo>
                  <a:lnTo>
                    <a:pt x="0"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8"/>
            <p:cNvSpPr/>
            <p:nvPr/>
          </p:nvSpPr>
          <p:spPr>
            <a:xfrm>
              <a:off x="4710779" y="767789"/>
              <a:ext cx="7830" cy="16097"/>
            </a:xfrm>
            <a:custGeom>
              <a:avLst/>
              <a:gdLst/>
              <a:ahLst/>
              <a:cxnLst/>
              <a:rect l="l" t="t" r="r" b="b"/>
              <a:pathLst>
                <a:path w="2371" h="4878" extrusionOk="0">
                  <a:moveTo>
                    <a:pt x="0" y="0"/>
                  </a:moveTo>
                  <a:lnTo>
                    <a:pt x="0"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8"/>
            <p:cNvSpPr/>
            <p:nvPr/>
          </p:nvSpPr>
          <p:spPr>
            <a:xfrm>
              <a:off x="4714291" y="767789"/>
              <a:ext cx="902" cy="16097"/>
            </a:xfrm>
            <a:custGeom>
              <a:avLst/>
              <a:gdLst/>
              <a:ahLst/>
              <a:cxnLst/>
              <a:rect l="l" t="t" r="r" b="b"/>
              <a:pathLst>
                <a:path w="273" h="4878" extrusionOk="0">
                  <a:moveTo>
                    <a:pt x="0" y="0"/>
                  </a:moveTo>
                  <a:lnTo>
                    <a:pt x="0"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8"/>
            <p:cNvSpPr/>
            <p:nvPr/>
          </p:nvSpPr>
          <p:spPr>
            <a:xfrm>
              <a:off x="4710779" y="771300"/>
              <a:ext cx="7923" cy="812"/>
            </a:xfrm>
            <a:custGeom>
              <a:avLst/>
              <a:gdLst/>
              <a:ahLst/>
              <a:cxnLst/>
              <a:rect l="l" t="t" r="r" b="b"/>
              <a:pathLst>
                <a:path w="2399" h="246" extrusionOk="0">
                  <a:moveTo>
                    <a:pt x="0" y="0"/>
                  </a:moveTo>
                  <a:lnTo>
                    <a:pt x="0" y="245"/>
                  </a:lnTo>
                  <a:lnTo>
                    <a:pt x="2398" y="245"/>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8"/>
            <p:cNvSpPr/>
            <p:nvPr/>
          </p:nvSpPr>
          <p:spPr>
            <a:xfrm>
              <a:off x="4710779" y="779577"/>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8"/>
            <p:cNvSpPr/>
            <p:nvPr/>
          </p:nvSpPr>
          <p:spPr>
            <a:xfrm>
              <a:off x="4709699" y="762838"/>
              <a:ext cx="9990" cy="4950"/>
            </a:xfrm>
            <a:custGeom>
              <a:avLst/>
              <a:gdLst/>
              <a:ahLst/>
              <a:cxnLst/>
              <a:rect l="l" t="t" r="r" b="b"/>
              <a:pathLst>
                <a:path w="3025" h="1500" extrusionOk="0">
                  <a:moveTo>
                    <a:pt x="736" y="1"/>
                  </a:moveTo>
                  <a:cubicBezTo>
                    <a:pt x="327" y="1"/>
                    <a:pt x="0" y="328"/>
                    <a:pt x="0" y="709"/>
                  </a:cubicBezTo>
                  <a:lnTo>
                    <a:pt x="0" y="1499"/>
                  </a:lnTo>
                  <a:lnTo>
                    <a:pt x="3025" y="1499"/>
                  </a:lnTo>
                  <a:lnTo>
                    <a:pt x="3025" y="709"/>
                  </a:lnTo>
                  <a:cubicBezTo>
                    <a:pt x="3025" y="328"/>
                    <a:pt x="2725" y="1"/>
                    <a:pt x="2316"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8"/>
            <p:cNvSpPr/>
            <p:nvPr/>
          </p:nvSpPr>
          <p:spPr>
            <a:xfrm>
              <a:off x="4710779" y="717750"/>
              <a:ext cx="6843" cy="7286"/>
            </a:xfrm>
            <a:custGeom>
              <a:avLst/>
              <a:gdLst/>
              <a:ahLst/>
              <a:cxnLst/>
              <a:rect l="l" t="t" r="r" b="b"/>
              <a:pathLst>
                <a:path w="2072" h="2208" extrusionOk="0">
                  <a:moveTo>
                    <a:pt x="0" y="1"/>
                  </a:moveTo>
                  <a:lnTo>
                    <a:pt x="0"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8"/>
            <p:cNvSpPr/>
            <p:nvPr/>
          </p:nvSpPr>
          <p:spPr>
            <a:xfrm>
              <a:off x="4710779" y="717750"/>
              <a:ext cx="6843" cy="7286"/>
            </a:xfrm>
            <a:custGeom>
              <a:avLst/>
              <a:gdLst/>
              <a:ahLst/>
              <a:cxnLst/>
              <a:rect l="l" t="t" r="r" b="b"/>
              <a:pathLst>
                <a:path w="2072" h="2208" extrusionOk="0">
                  <a:moveTo>
                    <a:pt x="0" y="1"/>
                  </a:moveTo>
                  <a:lnTo>
                    <a:pt x="0"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8"/>
            <p:cNvSpPr/>
            <p:nvPr/>
          </p:nvSpPr>
          <p:spPr>
            <a:xfrm>
              <a:off x="4778640" y="716851"/>
              <a:ext cx="8910" cy="901"/>
            </a:xfrm>
            <a:custGeom>
              <a:avLst/>
              <a:gdLst/>
              <a:ahLst/>
              <a:cxnLst/>
              <a:rect l="l" t="t" r="r" b="b"/>
              <a:pathLst>
                <a:path w="2698" h="273" extrusionOk="0">
                  <a:moveTo>
                    <a:pt x="0" y="0"/>
                  </a:moveTo>
                  <a:lnTo>
                    <a:pt x="0" y="273"/>
                  </a:lnTo>
                  <a:lnTo>
                    <a:pt x="2698" y="273"/>
                  </a:lnTo>
                  <a:lnTo>
                    <a:pt x="26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8"/>
            <p:cNvSpPr/>
            <p:nvPr/>
          </p:nvSpPr>
          <p:spPr>
            <a:xfrm>
              <a:off x="4699259" y="704340"/>
              <a:ext cx="103487" cy="7286"/>
            </a:xfrm>
            <a:custGeom>
              <a:avLst/>
              <a:gdLst/>
              <a:ahLst/>
              <a:cxnLst/>
              <a:rect l="l" t="t" r="r" b="b"/>
              <a:pathLst>
                <a:path w="31336" h="2208" extrusionOk="0">
                  <a:moveTo>
                    <a:pt x="1" y="1"/>
                  </a:moveTo>
                  <a:lnTo>
                    <a:pt x="1" y="2208"/>
                  </a:lnTo>
                  <a:lnTo>
                    <a:pt x="31336" y="2208"/>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8"/>
            <p:cNvSpPr/>
            <p:nvPr/>
          </p:nvSpPr>
          <p:spPr>
            <a:xfrm>
              <a:off x="4791330" y="711002"/>
              <a:ext cx="7381" cy="6745"/>
            </a:xfrm>
            <a:custGeom>
              <a:avLst/>
              <a:gdLst/>
              <a:ahLst/>
              <a:cxnLst/>
              <a:rect l="l" t="t" r="r" b="b"/>
              <a:pathLst>
                <a:path w="2235" h="2044" extrusionOk="0">
                  <a:moveTo>
                    <a:pt x="0" y="0"/>
                  </a:moveTo>
                  <a:lnTo>
                    <a:pt x="0" y="1526"/>
                  </a:lnTo>
                  <a:cubicBezTo>
                    <a:pt x="0" y="1826"/>
                    <a:pt x="246" y="2044"/>
                    <a:pt x="545" y="2044"/>
                  </a:cubicBezTo>
                  <a:lnTo>
                    <a:pt x="1717" y="2044"/>
                  </a:lnTo>
                  <a:cubicBezTo>
                    <a:pt x="2017"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8"/>
            <p:cNvSpPr/>
            <p:nvPr/>
          </p:nvSpPr>
          <p:spPr>
            <a:xfrm>
              <a:off x="4768559" y="711002"/>
              <a:ext cx="7381" cy="6745"/>
            </a:xfrm>
            <a:custGeom>
              <a:avLst/>
              <a:gdLst/>
              <a:ahLst/>
              <a:cxnLst/>
              <a:rect l="l" t="t" r="r" b="b"/>
              <a:pathLst>
                <a:path w="2235" h="2044" extrusionOk="0">
                  <a:moveTo>
                    <a:pt x="1" y="0"/>
                  </a:moveTo>
                  <a:lnTo>
                    <a:pt x="1" y="1526"/>
                  </a:lnTo>
                  <a:cubicBezTo>
                    <a:pt x="1" y="1826"/>
                    <a:pt x="246" y="2044"/>
                    <a:pt x="546" y="2044"/>
                  </a:cubicBezTo>
                  <a:lnTo>
                    <a:pt x="1717" y="2044"/>
                  </a:lnTo>
                  <a:cubicBezTo>
                    <a:pt x="2017"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8"/>
            <p:cNvSpPr/>
            <p:nvPr/>
          </p:nvSpPr>
          <p:spPr>
            <a:xfrm>
              <a:off x="4747410" y="711002"/>
              <a:ext cx="7381" cy="6745"/>
            </a:xfrm>
            <a:custGeom>
              <a:avLst/>
              <a:gdLst/>
              <a:ahLst/>
              <a:cxnLst/>
              <a:rect l="l" t="t" r="r" b="b"/>
              <a:pathLst>
                <a:path w="2235" h="2044" extrusionOk="0">
                  <a:moveTo>
                    <a:pt x="0" y="0"/>
                  </a:moveTo>
                  <a:lnTo>
                    <a:pt x="0" y="1526"/>
                  </a:lnTo>
                  <a:cubicBezTo>
                    <a:pt x="0" y="1826"/>
                    <a:pt x="218" y="2044"/>
                    <a:pt x="518" y="2044"/>
                  </a:cubicBezTo>
                  <a:lnTo>
                    <a:pt x="1690" y="2044"/>
                  </a:lnTo>
                  <a:cubicBezTo>
                    <a:pt x="1989"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8"/>
            <p:cNvSpPr/>
            <p:nvPr/>
          </p:nvSpPr>
          <p:spPr>
            <a:xfrm>
              <a:off x="4723559" y="711002"/>
              <a:ext cx="7381" cy="6745"/>
            </a:xfrm>
            <a:custGeom>
              <a:avLst/>
              <a:gdLst/>
              <a:ahLst/>
              <a:cxnLst/>
              <a:rect l="l" t="t" r="r" b="b"/>
              <a:pathLst>
                <a:path w="2235" h="2044" extrusionOk="0">
                  <a:moveTo>
                    <a:pt x="1" y="0"/>
                  </a:moveTo>
                  <a:lnTo>
                    <a:pt x="1" y="1526"/>
                  </a:lnTo>
                  <a:cubicBezTo>
                    <a:pt x="1" y="1826"/>
                    <a:pt x="246" y="2044"/>
                    <a:pt x="546" y="2044"/>
                  </a:cubicBezTo>
                  <a:lnTo>
                    <a:pt x="1717" y="2044"/>
                  </a:lnTo>
                  <a:cubicBezTo>
                    <a:pt x="2017"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8"/>
            <p:cNvSpPr/>
            <p:nvPr/>
          </p:nvSpPr>
          <p:spPr>
            <a:xfrm>
              <a:off x="4437356" y="711002"/>
              <a:ext cx="7384" cy="6745"/>
            </a:xfrm>
            <a:custGeom>
              <a:avLst/>
              <a:gdLst/>
              <a:ahLst/>
              <a:cxnLst/>
              <a:rect l="l" t="t" r="r" b="b"/>
              <a:pathLst>
                <a:path w="2236" h="2044" extrusionOk="0">
                  <a:moveTo>
                    <a:pt x="1" y="0"/>
                  </a:moveTo>
                  <a:lnTo>
                    <a:pt x="1" y="1526"/>
                  </a:lnTo>
                  <a:cubicBezTo>
                    <a:pt x="1" y="1826"/>
                    <a:pt x="246" y="2044"/>
                    <a:pt x="519" y="2044"/>
                  </a:cubicBezTo>
                  <a:lnTo>
                    <a:pt x="1718" y="2044"/>
                  </a:lnTo>
                  <a:cubicBezTo>
                    <a:pt x="1990"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8"/>
            <p:cNvSpPr/>
            <p:nvPr/>
          </p:nvSpPr>
          <p:spPr>
            <a:xfrm>
              <a:off x="4444738" y="682111"/>
              <a:ext cx="254484" cy="106465"/>
            </a:xfrm>
            <a:custGeom>
              <a:avLst/>
              <a:gdLst/>
              <a:ahLst/>
              <a:cxnLst/>
              <a:rect l="l" t="t" r="r" b="b"/>
              <a:pathLst>
                <a:path w="77058" h="32262" extrusionOk="0">
                  <a:moveTo>
                    <a:pt x="0" y="1"/>
                  </a:moveTo>
                  <a:lnTo>
                    <a:pt x="0" y="32262"/>
                  </a:lnTo>
                  <a:lnTo>
                    <a:pt x="77058" y="32262"/>
                  </a:lnTo>
                  <a:lnTo>
                    <a:pt x="7705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8"/>
            <p:cNvSpPr/>
            <p:nvPr/>
          </p:nvSpPr>
          <p:spPr>
            <a:xfrm>
              <a:off x="4444738" y="682111"/>
              <a:ext cx="28259" cy="106465"/>
            </a:xfrm>
            <a:custGeom>
              <a:avLst/>
              <a:gdLst/>
              <a:ahLst/>
              <a:cxnLst/>
              <a:rect l="l" t="t" r="r" b="b"/>
              <a:pathLst>
                <a:path w="8557" h="32262" extrusionOk="0">
                  <a:moveTo>
                    <a:pt x="0" y="1"/>
                  </a:moveTo>
                  <a:lnTo>
                    <a:pt x="0" y="32262"/>
                  </a:lnTo>
                  <a:lnTo>
                    <a:pt x="8556" y="32262"/>
                  </a:lnTo>
                  <a:lnTo>
                    <a:pt x="855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8"/>
            <p:cNvSpPr/>
            <p:nvPr/>
          </p:nvSpPr>
          <p:spPr>
            <a:xfrm>
              <a:off x="4472998" y="743579"/>
              <a:ext cx="197972" cy="45233"/>
            </a:xfrm>
            <a:custGeom>
              <a:avLst/>
              <a:gdLst/>
              <a:ahLst/>
              <a:cxnLst/>
              <a:rect l="l" t="t" r="r" b="b"/>
              <a:pathLst>
                <a:path w="59946" h="13707" extrusionOk="0">
                  <a:moveTo>
                    <a:pt x="0" y="1"/>
                  </a:moveTo>
                  <a:lnTo>
                    <a:pt x="0" y="13706"/>
                  </a:lnTo>
                  <a:lnTo>
                    <a:pt x="59946" y="13706"/>
                  </a:lnTo>
                  <a:lnTo>
                    <a:pt x="5994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8"/>
            <p:cNvSpPr/>
            <p:nvPr/>
          </p:nvSpPr>
          <p:spPr>
            <a:xfrm>
              <a:off x="4670998" y="682111"/>
              <a:ext cx="28259" cy="106465"/>
            </a:xfrm>
            <a:custGeom>
              <a:avLst/>
              <a:gdLst/>
              <a:ahLst/>
              <a:cxnLst/>
              <a:rect l="l" t="t" r="r" b="b"/>
              <a:pathLst>
                <a:path w="8557" h="32262" extrusionOk="0">
                  <a:moveTo>
                    <a:pt x="1" y="1"/>
                  </a:moveTo>
                  <a:lnTo>
                    <a:pt x="1" y="32262"/>
                  </a:lnTo>
                  <a:lnTo>
                    <a:pt x="8557" y="32262"/>
                  </a:lnTo>
                  <a:lnTo>
                    <a:pt x="855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8"/>
            <p:cNvSpPr/>
            <p:nvPr/>
          </p:nvSpPr>
          <p:spPr>
            <a:xfrm>
              <a:off x="4454548" y="723959"/>
              <a:ext cx="8643" cy="17718"/>
            </a:xfrm>
            <a:custGeom>
              <a:avLst/>
              <a:gdLst/>
              <a:ahLst/>
              <a:cxnLst/>
              <a:rect l="l" t="t" r="r" b="b"/>
              <a:pathLst>
                <a:path w="2617" h="5369" extrusionOk="0">
                  <a:moveTo>
                    <a:pt x="0" y="1"/>
                  </a:moveTo>
                  <a:lnTo>
                    <a:pt x="0" y="5369"/>
                  </a:lnTo>
                  <a:lnTo>
                    <a:pt x="2616" y="5369"/>
                  </a:lnTo>
                  <a:lnTo>
                    <a:pt x="261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8"/>
            <p:cNvSpPr/>
            <p:nvPr/>
          </p:nvSpPr>
          <p:spPr>
            <a:xfrm>
              <a:off x="4454548" y="723959"/>
              <a:ext cx="8643" cy="17718"/>
            </a:xfrm>
            <a:custGeom>
              <a:avLst/>
              <a:gdLst/>
              <a:ahLst/>
              <a:cxnLst/>
              <a:rect l="l" t="t" r="r" b="b"/>
              <a:pathLst>
                <a:path w="2617" h="5369" extrusionOk="0">
                  <a:moveTo>
                    <a:pt x="0" y="1"/>
                  </a:moveTo>
                  <a:lnTo>
                    <a:pt x="2616" y="5369"/>
                  </a:lnTo>
                  <a:lnTo>
                    <a:pt x="261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8"/>
            <p:cNvSpPr/>
            <p:nvPr/>
          </p:nvSpPr>
          <p:spPr>
            <a:xfrm>
              <a:off x="4458326" y="723959"/>
              <a:ext cx="994" cy="17718"/>
            </a:xfrm>
            <a:custGeom>
              <a:avLst/>
              <a:gdLst/>
              <a:ahLst/>
              <a:cxnLst/>
              <a:rect l="l" t="t" r="r" b="b"/>
              <a:pathLst>
                <a:path w="301" h="5369" extrusionOk="0">
                  <a:moveTo>
                    <a:pt x="1" y="1"/>
                  </a:moveTo>
                  <a:lnTo>
                    <a:pt x="1" y="5369"/>
                  </a:lnTo>
                  <a:lnTo>
                    <a:pt x="300" y="5369"/>
                  </a:lnTo>
                  <a:lnTo>
                    <a:pt x="30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8"/>
            <p:cNvSpPr/>
            <p:nvPr/>
          </p:nvSpPr>
          <p:spPr>
            <a:xfrm>
              <a:off x="4454459" y="727741"/>
              <a:ext cx="8732" cy="990"/>
            </a:xfrm>
            <a:custGeom>
              <a:avLst/>
              <a:gdLst/>
              <a:ahLst/>
              <a:cxnLst/>
              <a:rect l="l" t="t" r="r" b="b"/>
              <a:pathLst>
                <a:path w="2644" h="300" extrusionOk="0">
                  <a:moveTo>
                    <a:pt x="0" y="0"/>
                  </a:moveTo>
                  <a:lnTo>
                    <a:pt x="0" y="300"/>
                  </a:lnTo>
                  <a:lnTo>
                    <a:pt x="2643" y="300"/>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8"/>
            <p:cNvSpPr/>
            <p:nvPr/>
          </p:nvSpPr>
          <p:spPr>
            <a:xfrm>
              <a:off x="4454459" y="737009"/>
              <a:ext cx="8732" cy="993"/>
            </a:xfrm>
            <a:custGeom>
              <a:avLst/>
              <a:gdLst/>
              <a:ahLst/>
              <a:cxnLst/>
              <a:rect l="l" t="t" r="r" b="b"/>
              <a:pathLst>
                <a:path w="2644" h="301" extrusionOk="0">
                  <a:moveTo>
                    <a:pt x="0" y="1"/>
                  </a:moveTo>
                  <a:lnTo>
                    <a:pt x="0" y="300"/>
                  </a:lnTo>
                  <a:lnTo>
                    <a:pt x="2643" y="300"/>
                  </a:lnTo>
                  <a:lnTo>
                    <a:pt x="264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8"/>
            <p:cNvSpPr/>
            <p:nvPr/>
          </p:nvSpPr>
          <p:spPr>
            <a:xfrm>
              <a:off x="4453286" y="718470"/>
              <a:ext cx="11073" cy="5488"/>
            </a:xfrm>
            <a:custGeom>
              <a:avLst/>
              <a:gdLst/>
              <a:ahLst/>
              <a:cxnLst/>
              <a:rect l="l" t="t" r="r" b="b"/>
              <a:pathLst>
                <a:path w="3353" h="1663" extrusionOk="0">
                  <a:moveTo>
                    <a:pt x="791" y="1"/>
                  </a:moveTo>
                  <a:cubicBezTo>
                    <a:pt x="355" y="1"/>
                    <a:pt x="1" y="355"/>
                    <a:pt x="28" y="791"/>
                  </a:cubicBezTo>
                  <a:lnTo>
                    <a:pt x="28" y="1663"/>
                  </a:lnTo>
                  <a:lnTo>
                    <a:pt x="3352" y="1663"/>
                  </a:lnTo>
                  <a:lnTo>
                    <a:pt x="3352" y="791"/>
                  </a:lnTo>
                  <a:cubicBezTo>
                    <a:pt x="3352" y="355"/>
                    <a:pt x="2998" y="1"/>
                    <a:pt x="256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8"/>
            <p:cNvSpPr/>
            <p:nvPr/>
          </p:nvSpPr>
          <p:spPr>
            <a:xfrm>
              <a:off x="4454548" y="756989"/>
              <a:ext cx="8643" cy="17718"/>
            </a:xfrm>
            <a:custGeom>
              <a:avLst/>
              <a:gdLst/>
              <a:ahLst/>
              <a:cxnLst/>
              <a:rect l="l" t="t" r="r" b="b"/>
              <a:pathLst>
                <a:path w="2617" h="5369" extrusionOk="0">
                  <a:moveTo>
                    <a:pt x="0" y="1"/>
                  </a:moveTo>
                  <a:lnTo>
                    <a:pt x="0" y="5369"/>
                  </a:lnTo>
                  <a:lnTo>
                    <a:pt x="2616" y="5369"/>
                  </a:lnTo>
                  <a:lnTo>
                    <a:pt x="261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8"/>
            <p:cNvSpPr/>
            <p:nvPr/>
          </p:nvSpPr>
          <p:spPr>
            <a:xfrm>
              <a:off x="4454548" y="757078"/>
              <a:ext cx="8643" cy="17629"/>
            </a:xfrm>
            <a:custGeom>
              <a:avLst/>
              <a:gdLst/>
              <a:ahLst/>
              <a:cxnLst/>
              <a:rect l="l" t="t" r="r" b="b"/>
              <a:pathLst>
                <a:path w="2617" h="5342" extrusionOk="0">
                  <a:moveTo>
                    <a:pt x="0" y="1"/>
                  </a:moveTo>
                  <a:lnTo>
                    <a:pt x="2616" y="5342"/>
                  </a:lnTo>
                  <a:lnTo>
                    <a:pt x="261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8"/>
            <p:cNvSpPr/>
            <p:nvPr/>
          </p:nvSpPr>
          <p:spPr>
            <a:xfrm>
              <a:off x="4458326" y="756989"/>
              <a:ext cx="994" cy="17718"/>
            </a:xfrm>
            <a:custGeom>
              <a:avLst/>
              <a:gdLst/>
              <a:ahLst/>
              <a:cxnLst/>
              <a:rect l="l" t="t" r="r" b="b"/>
              <a:pathLst>
                <a:path w="301" h="5369" extrusionOk="0">
                  <a:moveTo>
                    <a:pt x="1" y="1"/>
                  </a:moveTo>
                  <a:lnTo>
                    <a:pt x="1" y="5369"/>
                  </a:lnTo>
                  <a:lnTo>
                    <a:pt x="300" y="5369"/>
                  </a:lnTo>
                  <a:lnTo>
                    <a:pt x="30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8"/>
            <p:cNvSpPr/>
            <p:nvPr/>
          </p:nvSpPr>
          <p:spPr>
            <a:xfrm>
              <a:off x="4454459" y="760860"/>
              <a:ext cx="8732" cy="993"/>
            </a:xfrm>
            <a:custGeom>
              <a:avLst/>
              <a:gdLst/>
              <a:ahLst/>
              <a:cxnLst/>
              <a:rect l="l" t="t" r="r" b="b"/>
              <a:pathLst>
                <a:path w="2644" h="301" extrusionOk="0">
                  <a:moveTo>
                    <a:pt x="0" y="0"/>
                  </a:moveTo>
                  <a:lnTo>
                    <a:pt x="0" y="300"/>
                  </a:lnTo>
                  <a:lnTo>
                    <a:pt x="2643" y="300"/>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8"/>
            <p:cNvSpPr/>
            <p:nvPr/>
          </p:nvSpPr>
          <p:spPr>
            <a:xfrm>
              <a:off x="4454459" y="770039"/>
              <a:ext cx="8732" cy="993"/>
            </a:xfrm>
            <a:custGeom>
              <a:avLst/>
              <a:gdLst/>
              <a:ahLst/>
              <a:cxnLst/>
              <a:rect l="l" t="t" r="r" b="b"/>
              <a:pathLst>
                <a:path w="2644" h="301" extrusionOk="0">
                  <a:moveTo>
                    <a:pt x="0" y="1"/>
                  </a:moveTo>
                  <a:lnTo>
                    <a:pt x="0" y="300"/>
                  </a:lnTo>
                  <a:lnTo>
                    <a:pt x="2643" y="300"/>
                  </a:lnTo>
                  <a:lnTo>
                    <a:pt x="264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8"/>
            <p:cNvSpPr/>
            <p:nvPr/>
          </p:nvSpPr>
          <p:spPr>
            <a:xfrm>
              <a:off x="4453286" y="751499"/>
              <a:ext cx="11073" cy="5577"/>
            </a:xfrm>
            <a:custGeom>
              <a:avLst/>
              <a:gdLst/>
              <a:ahLst/>
              <a:cxnLst/>
              <a:rect l="l" t="t" r="r" b="b"/>
              <a:pathLst>
                <a:path w="3353" h="1690" extrusionOk="0">
                  <a:moveTo>
                    <a:pt x="791" y="1"/>
                  </a:moveTo>
                  <a:cubicBezTo>
                    <a:pt x="355" y="1"/>
                    <a:pt x="1" y="355"/>
                    <a:pt x="28" y="791"/>
                  </a:cubicBezTo>
                  <a:lnTo>
                    <a:pt x="28" y="1690"/>
                  </a:lnTo>
                  <a:lnTo>
                    <a:pt x="3352" y="1690"/>
                  </a:lnTo>
                  <a:lnTo>
                    <a:pt x="3352" y="791"/>
                  </a:lnTo>
                  <a:cubicBezTo>
                    <a:pt x="3352" y="355"/>
                    <a:pt x="2998" y="1"/>
                    <a:pt x="256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8"/>
            <p:cNvSpPr/>
            <p:nvPr/>
          </p:nvSpPr>
          <p:spPr>
            <a:xfrm>
              <a:off x="4455628" y="701730"/>
              <a:ext cx="7563" cy="8006"/>
            </a:xfrm>
            <a:custGeom>
              <a:avLst/>
              <a:gdLst/>
              <a:ahLst/>
              <a:cxnLst/>
              <a:rect l="l" t="t" r="r" b="b"/>
              <a:pathLst>
                <a:path w="2290" h="2426" extrusionOk="0">
                  <a:moveTo>
                    <a:pt x="0" y="1"/>
                  </a:moveTo>
                  <a:lnTo>
                    <a:pt x="0" y="2426"/>
                  </a:lnTo>
                  <a:lnTo>
                    <a:pt x="2289" y="2426"/>
                  </a:lnTo>
                  <a:lnTo>
                    <a:pt x="228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8"/>
            <p:cNvSpPr/>
            <p:nvPr/>
          </p:nvSpPr>
          <p:spPr>
            <a:xfrm>
              <a:off x="4455628" y="701730"/>
              <a:ext cx="7563" cy="8006"/>
            </a:xfrm>
            <a:custGeom>
              <a:avLst/>
              <a:gdLst/>
              <a:ahLst/>
              <a:cxnLst/>
              <a:rect l="l" t="t" r="r" b="b"/>
              <a:pathLst>
                <a:path w="2290" h="2426" extrusionOk="0">
                  <a:moveTo>
                    <a:pt x="0" y="1"/>
                  </a:moveTo>
                  <a:lnTo>
                    <a:pt x="2289" y="2426"/>
                  </a:lnTo>
                  <a:lnTo>
                    <a:pt x="228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8"/>
            <p:cNvSpPr/>
            <p:nvPr/>
          </p:nvSpPr>
          <p:spPr>
            <a:xfrm>
              <a:off x="4680808" y="723959"/>
              <a:ext cx="8643" cy="17718"/>
            </a:xfrm>
            <a:custGeom>
              <a:avLst/>
              <a:gdLst/>
              <a:ahLst/>
              <a:cxnLst/>
              <a:rect l="l" t="t" r="r" b="b"/>
              <a:pathLst>
                <a:path w="2617" h="5369" extrusionOk="0">
                  <a:moveTo>
                    <a:pt x="1" y="1"/>
                  </a:moveTo>
                  <a:lnTo>
                    <a:pt x="1" y="5369"/>
                  </a:lnTo>
                  <a:lnTo>
                    <a:pt x="2617" y="5369"/>
                  </a:lnTo>
                  <a:lnTo>
                    <a:pt x="261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8"/>
            <p:cNvSpPr/>
            <p:nvPr/>
          </p:nvSpPr>
          <p:spPr>
            <a:xfrm>
              <a:off x="4680808" y="723959"/>
              <a:ext cx="8643" cy="17718"/>
            </a:xfrm>
            <a:custGeom>
              <a:avLst/>
              <a:gdLst/>
              <a:ahLst/>
              <a:cxnLst/>
              <a:rect l="l" t="t" r="r" b="b"/>
              <a:pathLst>
                <a:path w="2617" h="5369" extrusionOk="0">
                  <a:moveTo>
                    <a:pt x="1" y="1"/>
                  </a:moveTo>
                  <a:lnTo>
                    <a:pt x="2617" y="5369"/>
                  </a:lnTo>
                  <a:lnTo>
                    <a:pt x="261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8"/>
            <p:cNvSpPr/>
            <p:nvPr/>
          </p:nvSpPr>
          <p:spPr>
            <a:xfrm>
              <a:off x="4684679" y="723959"/>
              <a:ext cx="994" cy="17718"/>
            </a:xfrm>
            <a:custGeom>
              <a:avLst/>
              <a:gdLst/>
              <a:ahLst/>
              <a:cxnLst/>
              <a:rect l="l" t="t" r="r" b="b"/>
              <a:pathLst>
                <a:path w="301" h="5369" extrusionOk="0">
                  <a:moveTo>
                    <a:pt x="0" y="1"/>
                  </a:moveTo>
                  <a:lnTo>
                    <a:pt x="0" y="5369"/>
                  </a:lnTo>
                  <a:lnTo>
                    <a:pt x="300" y="5369"/>
                  </a:lnTo>
                  <a:lnTo>
                    <a:pt x="30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8"/>
            <p:cNvSpPr/>
            <p:nvPr/>
          </p:nvSpPr>
          <p:spPr>
            <a:xfrm>
              <a:off x="4680719" y="727741"/>
              <a:ext cx="8732" cy="990"/>
            </a:xfrm>
            <a:custGeom>
              <a:avLst/>
              <a:gdLst/>
              <a:ahLst/>
              <a:cxnLst/>
              <a:rect l="l" t="t" r="r" b="b"/>
              <a:pathLst>
                <a:path w="2644" h="300" extrusionOk="0">
                  <a:moveTo>
                    <a:pt x="1" y="0"/>
                  </a:moveTo>
                  <a:lnTo>
                    <a:pt x="1" y="300"/>
                  </a:lnTo>
                  <a:lnTo>
                    <a:pt x="2644" y="300"/>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8"/>
            <p:cNvSpPr/>
            <p:nvPr/>
          </p:nvSpPr>
          <p:spPr>
            <a:xfrm>
              <a:off x="4680719" y="737009"/>
              <a:ext cx="8732" cy="993"/>
            </a:xfrm>
            <a:custGeom>
              <a:avLst/>
              <a:gdLst/>
              <a:ahLst/>
              <a:cxnLst/>
              <a:rect l="l" t="t" r="r" b="b"/>
              <a:pathLst>
                <a:path w="2644" h="301" extrusionOk="0">
                  <a:moveTo>
                    <a:pt x="1" y="1"/>
                  </a:moveTo>
                  <a:lnTo>
                    <a:pt x="1" y="300"/>
                  </a:lnTo>
                  <a:lnTo>
                    <a:pt x="2644" y="300"/>
                  </a:lnTo>
                  <a:lnTo>
                    <a:pt x="264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8"/>
            <p:cNvSpPr/>
            <p:nvPr/>
          </p:nvSpPr>
          <p:spPr>
            <a:xfrm>
              <a:off x="4679639" y="718470"/>
              <a:ext cx="10981" cy="5488"/>
            </a:xfrm>
            <a:custGeom>
              <a:avLst/>
              <a:gdLst/>
              <a:ahLst/>
              <a:cxnLst/>
              <a:rect l="l" t="t" r="r" b="b"/>
              <a:pathLst>
                <a:path w="3325" h="1663" extrusionOk="0">
                  <a:moveTo>
                    <a:pt x="791" y="1"/>
                  </a:moveTo>
                  <a:cubicBezTo>
                    <a:pt x="355" y="1"/>
                    <a:pt x="1" y="355"/>
                    <a:pt x="1" y="791"/>
                  </a:cubicBezTo>
                  <a:lnTo>
                    <a:pt x="1" y="1663"/>
                  </a:lnTo>
                  <a:lnTo>
                    <a:pt x="3325" y="1663"/>
                  </a:lnTo>
                  <a:lnTo>
                    <a:pt x="3325" y="791"/>
                  </a:lnTo>
                  <a:cubicBezTo>
                    <a:pt x="3325" y="355"/>
                    <a:pt x="2971" y="1"/>
                    <a:pt x="256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18"/>
            <p:cNvSpPr/>
            <p:nvPr/>
          </p:nvSpPr>
          <p:spPr>
            <a:xfrm>
              <a:off x="4680808" y="756989"/>
              <a:ext cx="8643" cy="17718"/>
            </a:xfrm>
            <a:custGeom>
              <a:avLst/>
              <a:gdLst/>
              <a:ahLst/>
              <a:cxnLst/>
              <a:rect l="l" t="t" r="r" b="b"/>
              <a:pathLst>
                <a:path w="2617" h="5369" extrusionOk="0">
                  <a:moveTo>
                    <a:pt x="1" y="1"/>
                  </a:moveTo>
                  <a:lnTo>
                    <a:pt x="1" y="5369"/>
                  </a:lnTo>
                  <a:lnTo>
                    <a:pt x="2617" y="5369"/>
                  </a:lnTo>
                  <a:lnTo>
                    <a:pt x="261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18"/>
            <p:cNvSpPr/>
            <p:nvPr/>
          </p:nvSpPr>
          <p:spPr>
            <a:xfrm>
              <a:off x="4680808" y="757078"/>
              <a:ext cx="8643" cy="17629"/>
            </a:xfrm>
            <a:custGeom>
              <a:avLst/>
              <a:gdLst/>
              <a:ahLst/>
              <a:cxnLst/>
              <a:rect l="l" t="t" r="r" b="b"/>
              <a:pathLst>
                <a:path w="2617" h="5342" extrusionOk="0">
                  <a:moveTo>
                    <a:pt x="1" y="1"/>
                  </a:moveTo>
                  <a:lnTo>
                    <a:pt x="2617" y="5342"/>
                  </a:lnTo>
                  <a:lnTo>
                    <a:pt x="261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8"/>
            <p:cNvSpPr/>
            <p:nvPr/>
          </p:nvSpPr>
          <p:spPr>
            <a:xfrm>
              <a:off x="4684679" y="756989"/>
              <a:ext cx="994" cy="17718"/>
            </a:xfrm>
            <a:custGeom>
              <a:avLst/>
              <a:gdLst/>
              <a:ahLst/>
              <a:cxnLst/>
              <a:rect l="l" t="t" r="r" b="b"/>
              <a:pathLst>
                <a:path w="301" h="5369" extrusionOk="0">
                  <a:moveTo>
                    <a:pt x="0" y="1"/>
                  </a:moveTo>
                  <a:lnTo>
                    <a:pt x="0" y="5369"/>
                  </a:lnTo>
                  <a:lnTo>
                    <a:pt x="300" y="5369"/>
                  </a:lnTo>
                  <a:lnTo>
                    <a:pt x="30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8"/>
            <p:cNvSpPr/>
            <p:nvPr/>
          </p:nvSpPr>
          <p:spPr>
            <a:xfrm>
              <a:off x="4680719" y="760860"/>
              <a:ext cx="8732" cy="993"/>
            </a:xfrm>
            <a:custGeom>
              <a:avLst/>
              <a:gdLst/>
              <a:ahLst/>
              <a:cxnLst/>
              <a:rect l="l" t="t" r="r" b="b"/>
              <a:pathLst>
                <a:path w="2644" h="301" extrusionOk="0">
                  <a:moveTo>
                    <a:pt x="1" y="0"/>
                  </a:moveTo>
                  <a:lnTo>
                    <a:pt x="1" y="300"/>
                  </a:lnTo>
                  <a:lnTo>
                    <a:pt x="2644" y="300"/>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8"/>
            <p:cNvSpPr/>
            <p:nvPr/>
          </p:nvSpPr>
          <p:spPr>
            <a:xfrm>
              <a:off x="4680719" y="770039"/>
              <a:ext cx="8732" cy="993"/>
            </a:xfrm>
            <a:custGeom>
              <a:avLst/>
              <a:gdLst/>
              <a:ahLst/>
              <a:cxnLst/>
              <a:rect l="l" t="t" r="r" b="b"/>
              <a:pathLst>
                <a:path w="2644" h="301" extrusionOk="0">
                  <a:moveTo>
                    <a:pt x="1" y="1"/>
                  </a:moveTo>
                  <a:lnTo>
                    <a:pt x="1" y="300"/>
                  </a:lnTo>
                  <a:lnTo>
                    <a:pt x="2644" y="300"/>
                  </a:lnTo>
                  <a:lnTo>
                    <a:pt x="264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8"/>
            <p:cNvSpPr/>
            <p:nvPr/>
          </p:nvSpPr>
          <p:spPr>
            <a:xfrm>
              <a:off x="4679639" y="751499"/>
              <a:ext cx="10981" cy="5577"/>
            </a:xfrm>
            <a:custGeom>
              <a:avLst/>
              <a:gdLst/>
              <a:ahLst/>
              <a:cxnLst/>
              <a:rect l="l" t="t" r="r" b="b"/>
              <a:pathLst>
                <a:path w="3325" h="1690" extrusionOk="0">
                  <a:moveTo>
                    <a:pt x="791" y="1"/>
                  </a:moveTo>
                  <a:cubicBezTo>
                    <a:pt x="355" y="1"/>
                    <a:pt x="1" y="355"/>
                    <a:pt x="1" y="791"/>
                  </a:cubicBezTo>
                  <a:lnTo>
                    <a:pt x="1" y="1690"/>
                  </a:lnTo>
                  <a:lnTo>
                    <a:pt x="3325" y="1690"/>
                  </a:lnTo>
                  <a:lnTo>
                    <a:pt x="3325" y="791"/>
                  </a:lnTo>
                  <a:cubicBezTo>
                    <a:pt x="3325" y="355"/>
                    <a:pt x="2971" y="1"/>
                    <a:pt x="256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18"/>
            <p:cNvSpPr/>
            <p:nvPr/>
          </p:nvSpPr>
          <p:spPr>
            <a:xfrm>
              <a:off x="4681980" y="701730"/>
              <a:ext cx="7470" cy="8006"/>
            </a:xfrm>
            <a:custGeom>
              <a:avLst/>
              <a:gdLst/>
              <a:ahLst/>
              <a:cxnLst/>
              <a:rect l="l" t="t" r="r" b="b"/>
              <a:pathLst>
                <a:path w="2262" h="2426" extrusionOk="0">
                  <a:moveTo>
                    <a:pt x="0" y="1"/>
                  </a:moveTo>
                  <a:lnTo>
                    <a:pt x="0" y="2426"/>
                  </a:lnTo>
                  <a:lnTo>
                    <a:pt x="2262" y="2426"/>
                  </a:lnTo>
                  <a:lnTo>
                    <a:pt x="226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18"/>
            <p:cNvSpPr/>
            <p:nvPr/>
          </p:nvSpPr>
          <p:spPr>
            <a:xfrm>
              <a:off x="4681980" y="701730"/>
              <a:ext cx="7470" cy="8006"/>
            </a:xfrm>
            <a:custGeom>
              <a:avLst/>
              <a:gdLst/>
              <a:ahLst/>
              <a:cxnLst/>
              <a:rect l="l" t="t" r="r" b="b"/>
              <a:pathLst>
                <a:path w="2262" h="2426" extrusionOk="0">
                  <a:moveTo>
                    <a:pt x="0" y="1"/>
                  </a:moveTo>
                  <a:lnTo>
                    <a:pt x="2262" y="2426"/>
                  </a:lnTo>
                  <a:lnTo>
                    <a:pt x="226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8"/>
            <p:cNvSpPr/>
            <p:nvPr/>
          </p:nvSpPr>
          <p:spPr>
            <a:xfrm>
              <a:off x="4499548" y="760860"/>
              <a:ext cx="8732" cy="17718"/>
            </a:xfrm>
            <a:custGeom>
              <a:avLst/>
              <a:gdLst/>
              <a:ahLst/>
              <a:cxnLst/>
              <a:rect l="l" t="t" r="r" b="b"/>
              <a:pathLst>
                <a:path w="2644" h="5369" extrusionOk="0">
                  <a:moveTo>
                    <a:pt x="0" y="0"/>
                  </a:moveTo>
                  <a:lnTo>
                    <a:pt x="0" y="5368"/>
                  </a:lnTo>
                  <a:lnTo>
                    <a:pt x="2643" y="5368"/>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8"/>
            <p:cNvSpPr/>
            <p:nvPr/>
          </p:nvSpPr>
          <p:spPr>
            <a:xfrm>
              <a:off x="4499548" y="760860"/>
              <a:ext cx="8732" cy="17718"/>
            </a:xfrm>
            <a:custGeom>
              <a:avLst/>
              <a:gdLst/>
              <a:ahLst/>
              <a:cxnLst/>
              <a:rect l="l" t="t" r="r" b="b"/>
              <a:pathLst>
                <a:path w="2644" h="5369" extrusionOk="0">
                  <a:moveTo>
                    <a:pt x="0" y="0"/>
                  </a:moveTo>
                  <a:lnTo>
                    <a:pt x="2643" y="5368"/>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8"/>
            <p:cNvSpPr/>
            <p:nvPr/>
          </p:nvSpPr>
          <p:spPr>
            <a:xfrm>
              <a:off x="4503416" y="760860"/>
              <a:ext cx="994" cy="17718"/>
            </a:xfrm>
            <a:custGeom>
              <a:avLst/>
              <a:gdLst/>
              <a:ahLst/>
              <a:cxnLst/>
              <a:rect l="l" t="t" r="r" b="b"/>
              <a:pathLst>
                <a:path w="301" h="5369" extrusionOk="0">
                  <a:moveTo>
                    <a:pt x="1" y="0"/>
                  </a:moveTo>
                  <a:lnTo>
                    <a:pt x="1" y="5368"/>
                  </a:lnTo>
                  <a:lnTo>
                    <a:pt x="301" y="5368"/>
                  </a:lnTo>
                  <a:lnTo>
                    <a:pt x="30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8"/>
            <p:cNvSpPr/>
            <p:nvPr/>
          </p:nvSpPr>
          <p:spPr>
            <a:xfrm>
              <a:off x="4499548" y="764638"/>
              <a:ext cx="8732" cy="993"/>
            </a:xfrm>
            <a:custGeom>
              <a:avLst/>
              <a:gdLst/>
              <a:ahLst/>
              <a:cxnLst/>
              <a:rect l="l" t="t" r="r" b="b"/>
              <a:pathLst>
                <a:path w="2644" h="301" extrusionOk="0">
                  <a:moveTo>
                    <a:pt x="0" y="1"/>
                  </a:moveTo>
                  <a:lnTo>
                    <a:pt x="0" y="301"/>
                  </a:lnTo>
                  <a:lnTo>
                    <a:pt x="2643" y="301"/>
                  </a:lnTo>
                  <a:lnTo>
                    <a:pt x="264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18"/>
            <p:cNvSpPr/>
            <p:nvPr/>
          </p:nvSpPr>
          <p:spPr>
            <a:xfrm>
              <a:off x="4499548" y="773910"/>
              <a:ext cx="8732" cy="993"/>
            </a:xfrm>
            <a:custGeom>
              <a:avLst/>
              <a:gdLst/>
              <a:ahLst/>
              <a:cxnLst/>
              <a:rect l="l" t="t" r="r" b="b"/>
              <a:pathLst>
                <a:path w="2644" h="301" extrusionOk="0">
                  <a:moveTo>
                    <a:pt x="0" y="0"/>
                  </a:moveTo>
                  <a:lnTo>
                    <a:pt x="0" y="300"/>
                  </a:lnTo>
                  <a:lnTo>
                    <a:pt x="2643" y="300"/>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18"/>
            <p:cNvSpPr/>
            <p:nvPr/>
          </p:nvSpPr>
          <p:spPr>
            <a:xfrm>
              <a:off x="4498379" y="755370"/>
              <a:ext cx="11070" cy="5488"/>
            </a:xfrm>
            <a:custGeom>
              <a:avLst/>
              <a:gdLst/>
              <a:ahLst/>
              <a:cxnLst/>
              <a:rect l="l" t="t" r="r" b="b"/>
              <a:pathLst>
                <a:path w="3352" h="1663" extrusionOk="0">
                  <a:moveTo>
                    <a:pt x="790" y="0"/>
                  </a:moveTo>
                  <a:cubicBezTo>
                    <a:pt x="354" y="0"/>
                    <a:pt x="0" y="355"/>
                    <a:pt x="0" y="790"/>
                  </a:cubicBezTo>
                  <a:lnTo>
                    <a:pt x="0" y="1662"/>
                  </a:lnTo>
                  <a:lnTo>
                    <a:pt x="3352" y="1662"/>
                  </a:lnTo>
                  <a:lnTo>
                    <a:pt x="3352" y="790"/>
                  </a:lnTo>
                  <a:cubicBezTo>
                    <a:pt x="3352" y="355"/>
                    <a:pt x="2997" y="0"/>
                    <a:pt x="2561"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8"/>
            <p:cNvSpPr/>
            <p:nvPr/>
          </p:nvSpPr>
          <p:spPr>
            <a:xfrm>
              <a:off x="4533658" y="760860"/>
              <a:ext cx="8643" cy="17718"/>
            </a:xfrm>
            <a:custGeom>
              <a:avLst/>
              <a:gdLst/>
              <a:ahLst/>
              <a:cxnLst/>
              <a:rect l="l" t="t" r="r" b="b"/>
              <a:pathLst>
                <a:path w="2617" h="5369" extrusionOk="0">
                  <a:moveTo>
                    <a:pt x="0" y="0"/>
                  </a:moveTo>
                  <a:lnTo>
                    <a:pt x="0" y="5368"/>
                  </a:lnTo>
                  <a:lnTo>
                    <a:pt x="2616" y="5368"/>
                  </a:lnTo>
                  <a:lnTo>
                    <a:pt x="261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8"/>
            <p:cNvSpPr/>
            <p:nvPr/>
          </p:nvSpPr>
          <p:spPr>
            <a:xfrm>
              <a:off x="4533658" y="760860"/>
              <a:ext cx="8643" cy="17718"/>
            </a:xfrm>
            <a:custGeom>
              <a:avLst/>
              <a:gdLst/>
              <a:ahLst/>
              <a:cxnLst/>
              <a:rect l="l" t="t" r="r" b="b"/>
              <a:pathLst>
                <a:path w="2617" h="5369" extrusionOk="0">
                  <a:moveTo>
                    <a:pt x="0" y="0"/>
                  </a:moveTo>
                  <a:lnTo>
                    <a:pt x="2616" y="5368"/>
                  </a:lnTo>
                  <a:lnTo>
                    <a:pt x="261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8"/>
            <p:cNvSpPr/>
            <p:nvPr/>
          </p:nvSpPr>
          <p:spPr>
            <a:xfrm>
              <a:off x="4537437" y="760860"/>
              <a:ext cx="994" cy="17718"/>
            </a:xfrm>
            <a:custGeom>
              <a:avLst/>
              <a:gdLst/>
              <a:ahLst/>
              <a:cxnLst/>
              <a:rect l="l" t="t" r="r" b="b"/>
              <a:pathLst>
                <a:path w="301" h="5369" extrusionOk="0">
                  <a:moveTo>
                    <a:pt x="1" y="0"/>
                  </a:moveTo>
                  <a:lnTo>
                    <a:pt x="1" y="5368"/>
                  </a:lnTo>
                  <a:lnTo>
                    <a:pt x="300" y="5368"/>
                  </a:lnTo>
                  <a:lnTo>
                    <a:pt x="300"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8"/>
            <p:cNvSpPr/>
            <p:nvPr/>
          </p:nvSpPr>
          <p:spPr>
            <a:xfrm>
              <a:off x="4533569" y="764638"/>
              <a:ext cx="8732" cy="993"/>
            </a:xfrm>
            <a:custGeom>
              <a:avLst/>
              <a:gdLst/>
              <a:ahLst/>
              <a:cxnLst/>
              <a:rect l="l" t="t" r="r" b="b"/>
              <a:pathLst>
                <a:path w="2644" h="301" extrusionOk="0">
                  <a:moveTo>
                    <a:pt x="0" y="1"/>
                  </a:moveTo>
                  <a:lnTo>
                    <a:pt x="0" y="301"/>
                  </a:lnTo>
                  <a:lnTo>
                    <a:pt x="2643" y="301"/>
                  </a:lnTo>
                  <a:lnTo>
                    <a:pt x="264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18"/>
            <p:cNvSpPr/>
            <p:nvPr/>
          </p:nvSpPr>
          <p:spPr>
            <a:xfrm>
              <a:off x="4533569" y="773910"/>
              <a:ext cx="8732" cy="993"/>
            </a:xfrm>
            <a:custGeom>
              <a:avLst/>
              <a:gdLst/>
              <a:ahLst/>
              <a:cxnLst/>
              <a:rect l="l" t="t" r="r" b="b"/>
              <a:pathLst>
                <a:path w="2644" h="301" extrusionOk="0">
                  <a:moveTo>
                    <a:pt x="0" y="0"/>
                  </a:moveTo>
                  <a:lnTo>
                    <a:pt x="0" y="300"/>
                  </a:lnTo>
                  <a:lnTo>
                    <a:pt x="2643" y="300"/>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18"/>
            <p:cNvSpPr/>
            <p:nvPr/>
          </p:nvSpPr>
          <p:spPr>
            <a:xfrm>
              <a:off x="4532397" y="755370"/>
              <a:ext cx="11073" cy="5488"/>
            </a:xfrm>
            <a:custGeom>
              <a:avLst/>
              <a:gdLst/>
              <a:ahLst/>
              <a:cxnLst/>
              <a:rect l="l" t="t" r="r" b="b"/>
              <a:pathLst>
                <a:path w="3353" h="1663" extrusionOk="0">
                  <a:moveTo>
                    <a:pt x="791" y="0"/>
                  </a:moveTo>
                  <a:cubicBezTo>
                    <a:pt x="355" y="0"/>
                    <a:pt x="1" y="355"/>
                    <a:pt x="1" y="790"/>
                  </a:cubicBezTo>
                  <a:lnTo>
                    <a:pt x="1" y="1662"/>
                  </a:lnTo>
                  <a:lnTo>
                    <a:pt x="3352" y="1662"/>
                  </a:lnTo>
                  <a:lnTo>
                    <a:pt x="3352" y="790"/>
                  </a:lnTo>
                  <a:cubicBezTo>
                    <a:pt x="3352" y="355"/>
                    <a:pt x="2998" y="0"/>
                    <a:pt x="256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18"/>
            <p:cNvSpPr/>
            <p:nvPr/>
          </p:nvSpPr>
          <p:spPr>
            <a:xfrm>
              <a:off x="4567679" y="760860"/>
              <a:ext cx="8639" cy="17718"/>
            </a:xfrm>
            <a:custGeom>
              <a:avLst/>
              <a:gdLst/>
              <a:ahLst/>
              <a:cxnLst/>
              <a:rect l="l" t="t" r="r" b="b"/>
              <a:pathLst>
                <a:path w="2616" h="5369" extrusionOk="0">
                  <a:moveTo>
                    <a:pt x="0" y="0"/>
                  </a:moveTo>
                  <a:lnTo>
                    <a:pt x="0" y="5368"/>
                  </a:lnTo>
                  <a:lnTo>
                    <a:pt x="2616" y="5368"/>
                  </a:lnTo>
                  <a:lnTo>
                    <a:pt x="261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18"/>
            <p:cNvSpPr/>
            <p:nvPr/>
          </p:nvSpPr>
          <p:spPr>
            <a:xfrm>
              <a:off x="4567679" y="760860"/>
              <a:ext cx="8639" cy="17718"/>
            </a:xfrm>
            <a:custGeom>
              <a:avLst/>
              <a:gdLst/>
              <a:ahLst/>
              <a:cxnLst/>
              <a:rect l="l" t="t" r="r" b="b"/>
              <a:pathLst>
                <a:path w="2616" h="5369" extrusionOk="0">
                  <a:moveTo>
                    <a:pt x="0" y="0"/>
                  </a:moveTo>
                  <a:lnTo>
                    <a:pt x="2616" y="5368"/>
                  </a:lnTo>
                  <a:lnTo>
                    <a:pt x="261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18"/>
            <p:cNvSpPr/>
            <p:nvPr/>
          </p:nvSpPr>
          <p:spPr>
            <a:xfrm>
              <a:off x="4571458" y="760860"/>
              <a:ext cx="994" cy="17718"/>
            </a:xfrm>
            <a:custGeom>
              <a:avLst/>
              <a:gdLst/>
              <a:ahLst/>
              <a:cxnLst/>
              <a:rect l="l" t="t" r="r" b="b"/>
              <a:pathLst>
                <a:path w="301" h="5369" extrusionOk="0">
                  <a:moveTo>
                    <a:pt x="0" y="0"/>
                  </a:moveTo>
                  <a:lnTo>
                    <a:pt x="0" y="5368"/>
                  </a:lnTo>
                  <a:lnTo>
                    <a:pt x="300" y="5368"/>
                  </a:lnTo>
                  <a:lnTo>
                    <a:pt x="300"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18"/>
            <p:cNvSpPr/>
            <p:nvPr/>
          </p:nvSpPr>
          <p:spPr>
            <a:xfrm>
              <a:off x="4567587" y="764638"/>
              <a:ext cx="8732" cy="993"/>
            </a:xfrm>
            <a:custGeom>
              <a:avLst/>
              <a:gdLst/>
              <a:ahLst/>
              <a:cxnLst/>
              <a:rect l="l" t="t" r="r" b="b"/>
              <a:pathLst>
                <a:path w="2644" h="301" extrusionOk="0">
                  <a:moveTo>
                    <a:pt x="1" y="1"/>
                  </a:moveTo>
                  <a:lnTo>
                    <a:pt x="1" y="301"/>
                  </a:lnTo>
                  <a:lnTo>
                    <a:pt x="2644" y="301"/>
                  </a:lnTo>
                  <a:lnTo>
                    <a:pt x="264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18"/>
            <p:cNvSpPr/>
            <p:nvPr/>
          </p:nvSpPr>
          <p:spPr>
            <a:xfrm>
              <a:off x="4567587" y="773910"/>
              <a:ext cx="8732" cy="993"/>
            </a:xfrm>
            <a:custGeom>
              <a:avLst/>
              <a:gdLst/>
              <a:ahLst/>
              <a:cxnLst/>
              <a:rect l="l" t="t" r="r" b="b"/>
              <a:pathLst>
                <a:path w="2644" h="301" extrusionOk="0">
                  <a:moveTo>
                    <a:pt x="1" y="0"/>
                  </a:moveTo>
                  <a:lnTo>
                    <a:pt x="1" y="300"/>
                  </a:lnTo>
                  <a:lnTo>
                    <a:pt x="2644" y="300"/>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18"/>
            <p:cNvSpPr/>
            <p:nvPr/>
          </p:nvSpPr>
          <p:spPr>
            <a:xfrm>
              <a:off x="4566507" y="755370"/>
              <a:ext cx="10984" cy="5488"/>
            </a:xfrm>
            <a:custGeom>
              <a:avLst/>
              <a:gdLst/>
              <a:ahLst/>
              <a:cxnLst/>
              <a:rect l="l" t="t" r="r" b="b"/>
              <a:pathLst>
                <a:path w="3326" h="1663" extrusionOk="0">
                  <a:moveTo>
                    <a:pt x="791" y="0"/>
                  </a:moveTo>
                  <a:cubicBezTo>
                    <a:pt x="355" y="0"/>
                    <a:pt x="1" y="355"/>
                    <a:pt x="1" y="790"/>
                  </a:cubicBezTo>
                  <a:lnTo>
                    <a:pt x="1" y="1662"/>
                  </a:lnTo>
                  <a:lnTo>
                    <a:pt x="3325" y="1662"/>
                  </a:lnTo>
                  <a:lnTo>
                    <a:pt x="3325" y="790"/>
                  </a:lnTo>
                  <a:cubicBezTo>
                    <a:pt x="3325" y="355"/>
                    <a:pt x="2971" y="0"/>
                    <a:pt x="2535"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18"/>
            <p:cNvSpPr/>
            <p:nvPr/>
          </p:nvSpPr>
          <p:spPr>
            <a:xfrm>
              <a:off x="4601697" y="760860"/>
              <a:ext cx="8643" cy="17718"/>
            </a:xfrm>
            <a:custGeom>
              <a:avLst/>
              <a:gdLst/>
              <a:ahLst/>
              <a:cxnLst/>
              <a:rect l="l" t="t" r="r" b="b"/>
              <a:pathLst>
                <a:path w="2617" h="5369" extrusionOk="0">
                  <a:moveTo>
                    <a:pt x="1" y="0"/>
                  </a:moveTo>
                  <a:lnTo>
                    <a:pt x="1" y="5368"/>
                  </a:lnTo>
                  <a:lnTo>
                    <a:pt x="2617" y="5368"/>
                  </a:lnTo>
                  <a:lnTo>
                    <a:pt x="2617"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18"/>
            <p:cNvSpPr/>
            <p:nvPr/>
          </p:nvSpPr>
          <p:spPr>
            <a:xfrm>
              <a:off x="4601697" y="760860"/>
              <a:ext cx="8643" cy="17718"/>
            </a:xfrm>
            <a:custGeom>
              <a:avLst/>
              <a:gdLst/>
              <a:ahLst/>
              <a:cxnLst/>
              <a:rect l="l" t="t" r="r" b="b"/>
              <a:pathLst>
                <a:path w="2617" h="5369" extrusionOk="0">
                  <a:moveTo>
                    <a:pt x="1" y="0"/>
                  </a:moveTo>
                  <a:lnTo>
                    <a:pt x="2617" y="5368"/>
                  </a:lnTo>
                  <a:lnTo>
                    <a:pt x="2617"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18"/>
            <p:cNvSpPr/>
            <p:nvPr/>
          </p:nvSpPr>
          <p:spPr>
            <a:xfrm>
              <a:off x="4605568" y="760860"/>
              <a:ext cx="994" cy="17718"/>
            </a:xfrm>
            <a:custGeom>
              <a:avLst/>
              <a:gdLst/>
              <a:ahLst/>
              <a:cxnLst/>
              <a:rect l="l" t="t" r="r" b="b"/>
              <a:pathLst>
                <a:path w="301" h="5369" extrusionOk="0">
                  <a:moveTo>
                    <a:pt x="0" y="0"/>
                  </a:moveTo>
                  <a:lnTo>
                    <a:pt x="0" y="5368"/>
                  </a:lnTo>
                  <a:lnTo>
                    <a:pt x="300" y="5368"/>
                  </a:lnTo>
                  <a:lnTo>
                    <a:pt x="300"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18"/>
            <p:cNvSpPr/>
            <p:nvPr/>
          </p:nvSpPr>
          <p:spPr>
            <a:xfrm>
              <a:off x="4601608" y="764638"/>
              <a:ext cx="8732" cy="993"/>
            </a:xfrm>
            <a:custGeom>
              <a:avLst/>
              <a:gdLst/>
              <a:ahLst/>
              <a:cxnLst/>
              <a:rect l="l" t="t" r="r" b="b"/>
              <a:pathLst>
                <a:path w="2644" h="301" extrusionOk="0">
                  <a:moveTo>
                    <a:pt x="1" y="1"/>
                  </a:moveTo>
                  <a:lnTo>
                    <a:pt x="1" y="301"/>
                  </a:lnTo>
                  <a:lnTo>
                    <a:pt x="2644" y="301"/>
                  </a:lnTo>
                  <a:lnTo>
                    <a:pt x="264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18"/>
            <p:cNvSpPr/>
            <p:nvPr/>
          </p:nvSpPr>
          <p:spPr>
            <a:xfrm>
              <a:off x="4601608" y="773910"/>
              <a:ext cx="8732" cy="993"/>
            </a:xfrm>
            <a:custGeom>
              <a:avLst/>
              <a:gdLst/>
              <a:ahLst/>
              <a:cxnLst/>
              <a:rect l="l" t="t" r="r" b="b"/>
              <a:pathLst>
                <a:path w="2644" h="301" extrusionOk="0">
                  <a:moveTo>
                    <a:pt x="1" y="0"/>
                  </a:moveTo>
                  <a:lnTo>
                    <a:pt x="1" y="300"/>
                  </a:lnTo>
                  <a:lnTo>
                    <a:pt x="2644" y="300"/>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18"/>
            <p:cNvSpPr/>
            <p:nvPr/>
          </p:nvSpPr>
          <p:spPr>
            <a:xfrm>
              <a:off x="4600439" y="755370"/>
              <a:ext cx="11070" cy="5488"/>
            </a:xfrm>
            <a:custGeom>
              <a:avLst/>
              <a:gdLst/>
              <a:ahLst/>
              <a:cxnLst/>
              <a:rect l="l" t="t" r="r" b="b"/>
              <a:pathLst>
                <a:path w="3352" h="1663" extrusionOk="0">
                  <a:moveTo>
                    <a:pt x="818" y="0"/>
                  </a:moveTo>
                  <a:cubicBezTo>
                    <a:pt x="382" y="0"/>
                    <a:pt x="0" y="355"/>
                    <a:pt x="28" y="790"/>
                  </a:cubicBezTo>
                  <a:lnTo>
                    <a:pt x="28" y="1662"/>
                  </a:lnTo>
                  <a:lnTo>
                    <a:pt x="3352" y="1662"/>
                  </a:lnTo>
                  <a:lnTo>
                    <a:pt x="3352" y="790"/>
                  </a:lnTo>
                  <a:cubicBezTo>
                    <a:pt x="3352" y="355"/>
                    <a:pt x="3025" y="0"/>
                    <a:pt x="2589"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18"/>
            <p:cNvSpPr/>
            <p:nvPr/>
          </p:nvSpPr>
          <p:spPr>
            <a:xfrm>
              <a:off x="4635718" y="760860"/>
              <a:ext cx="8732" cy="17718"/>
            </a:xfrm>
            <a:custGeom>
              <a:avLst/>
              <a:gdLst/>
              <a:ahLst/>
              <a:cxnLst/>
              <a:rect l="l" t="t" r="r" b="b"/>
              <a:pathLst>
                <a:path w="2644" h="5369" extrusionOk="0">
                  <a:moveTo>
                    <a:pt x="1" y="0"/>
                  </a:moveTo>
                  <a:lnTo>
                    <a:pt x="1" y="5368"/>
                  </a:lnTo>
                  <a:lnTo>
                    <a:pt x="2644" y="5368"/>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8"/>
            <p:cNvSpPr/>
            <p:nvPr/>
          </p:nvSpPr>
          <p:spPr>
            <a:xfrm>
              <a:off x="4635718" y="760860"/>
              <a:ext cx="8732" cy="17718"/>
            </a:xfrm>
            <a:custGeom>
              <a:avLst/>
              <a:gdLst/>
              <a:ahLst/>
              <a:cxnLst/>
              <a:rect l="l" t="t" r="r" b="b"/>
              <a:pathLst>
                <a:path w="2644" h="5369" extrusionOk="0">
                  <a:moveTo>
                    <a:pt x="1" y="0"/>
                  </a:moveTo>
                  <a:lnTo>
                    <a:pt x="2644" y="5368"/>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8"/>
            <p:cNvSpPr/>
            <p:nvPr/>
          </p:nvSpPr>
          <p:spPr>
            <a:xfrm>
              <a:off x="4639590" y="760860"/>
              <a:ext cx="991" cy="17718"/>
            </a:xfrm>
            <a:custGeom>
              <a:avLst/>
              <a:gdLst/>
              <a:ahLst/>
              <a:cxnLst/>
              <a:rect l="l" t="t" r="r" b="b"/>
              <a:pathLst>
                <a:path w="300" h="5369" extrusionOk="0">
                  <a:moveTo>
                    <a:pt x="0" y="0"/>
                  </a:moveTo>
                  <a:lnTo>
                    <a:pt x="0" y="5368"/>
                  </a:lnTo>
                  <a:lnTo>
                    <a:pt x="300" y="5368"/>
                  </a:lnTo>
                  <a:lnTo>
                    <a:pt x="300"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8"/>
            <p:cNvSpPr/>
            <p:nvPr/>
          </p:nvSpPr>
          <p:spPr>
            <a:xfrm>
              <a:off x="4635718" y="764638"/>
              <a:ext cx="8732" cy="993"/>
            </a:xfrm>
            <a:custGeom>
              <a:avLst/>
              <a:gdLst/>
              <a:ahLst/>
              <a:cxnLst/>
              <a:rect l="l" t="t" r="r" b="b"/>
              <a:pathLst>
                <a:path w="2644" h="301" extrusionOk="0">
                  <a:moveTo>
                    <a:pt x="1" y="1"/>
                  </a:moveTo>
                  <a:lnTo>
                    <a:pt x="1" y="301"/>
                  </a:lnTo>
                  <a:lnTo>
                    <a:pt x="2644" y="301"/>
                  </a:lnTo>
                  <a:lnTo>
                    <a:pt x="264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8"/>
            <p:cNvSpPr/>
            <p:nvPr/>
          </p:nvSpPr>
          <p:spPr>
            <a:xfrm>
              <a:off x="4635718" y="773910"/>
              <a:ext cx="8732" cy="993"/>
            </a:xfrm>
            <a:custGeom>
              <a:avLst/>
              <a:gdLst/>
              <a:ahLst/>
              <a:cxnLst/>
              <a:rect l="l" t="t" r="r" b="b"/>
              <a:pathLst>
                <a:path w="2644" h="301" extrusionOk="0">
                  <a:moveTo>
                    <a:pt x="1" y="0"/>
                  </a:moveTo>
                  <a:lnTo>
                    <a:pt x="1" y="300"/>
                  </a:lnTo>
                  <a:lnTo>
                    <a:pt x="2644" y="300"/>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18"/>
            <p:cNvSpPr/>
            <p:nvPr/>
          </p:nvSpPr>
          <p:spPr>
            <a:xfrm>
              <a:off x="4634549" y="755370"/>
              <a:ext cx="11070" cy="5488"/>
            </a:xfrm>
            <a:custGeom>
              <a:avLst/>
              <a:gdLst/>
              <a:ahLst/>
              <a:cxnLst/>
              <a:rect l="l" t="t" r="r" b="b"/>
              <a:pathLst>
                <a:path w="3352" h="1663" extrusionOk="0">
                  <a:moveTo>
                    <a:pt x="790" y="0"/>
                  </a:moveTo>
                  <a:cubicBezTo>
                    <a:pt x="355" y="0"/>
                    <a:pt x="0" y="355"/>
                    <a:pt x="0" y="790"/>
                  </a:cubicBezTo>
                  <a:lnTo>
                    <a:pt x="0" y="1662"/>
                  </a:lnTo>
                  <a:lnTo>
                    <a:pt x="3352" y="1662"/>
                  </a:lnTo>
                  <a:lnTo>
                    <a:pt x="3352" y="790"/>
                  </a:lnTo>
                  <a:cubicBezTo>
                    <a:pt x="3352" y="355"/>
                    <a:pt x="2998" y="0"/>
                    <a:pt x="256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18"/>
            <p:cNvSpPr/>
            <p:nvPr/>
          </p:nvSpPr>
          <p:spPr>
            <a:xfrm>
              <a:off x="4472638" y="678421"/>
              <a:ext cx="198332" cy="11421"/>
            </a:xfrm>
            <a:custGeom>
              <a:avLst/>
              <a:gdLst/>
              <a:ahLst/>
              <a:cxnLst/>
              <a:rect l="l" t="t" r="r" b="b"/>
              <a:pathLst>
                <a:path w="60055" h="3461" extrusionOk="0">
                  <a:moveTo>
                    <a:pt x="0" y="0"/>
                  </a:moveTo>
                  <a:lnTo>
                    <a:pt x="0" y="3461"/>
                  </a:lnTo>
                  <a:lnTo>
                    <a:pt x="60055" y="3461"/>
                  </a:lnTo>
                  <a:lnTo>
                    <a:pt x="6005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18"/>
            <p:cNvSpPr/>
            <p:nvPr/>
          </p:nvSpPr>
          <p:spPr>
            <a:xfrm>
              <a:off x="4660739" y="689850"/>
              <a:ext cx="6034" cy="54044"/>
            </a:xfrm>
            <a:custGeom>
              <a:avLst/>
              <a:gdLst/>
              <a:ahLst/>
              <a:cxnLst/>
              <a:rect l="l" t="t" r="r" b="b"/>
              <a:pathLst>
                <a:path w="1827" h="16377" extrusionOk="0">
                  <a:moveTo>
                    <a:pt x="0" y="1"/>
                  </a:moveTo>
                  <a:lnTo>
                    <a:pt x="0" y="16377"/>
                  </a:lnTo>
                  <a:lnTo>
                    <a:pt x="1826" y="16377"/>
                  </a:lnTo>
                  <a:lnTo>
                    <a:pt x="18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18"/>
            <p:cNvSpPr/>
            <p:nvPr/>
          </p:nvSpPr>
          <p:spPr>
            <a:xfrm>
              <a:off x="4640399" y="689850"/>
              <a:ext cx="5941" cy="54044"/>
            </a:xfrm>
            <a:custGeom>
              <a:avLst/>
              <a:gdLst/>
              <a:ahLst/>
              <a:cxnLst/>
              <a:rect l="l" t="t" r="r" b="b"/>
              <a:pathLst>
                <a:path w="1799" h="16377" extrusionOk="0">
                  <a:moveTo>
                    <a:pt x="0" y="1"/>
                  </a:moveTo>
                  <a:lnTo>
                    <a:pt x="0" y="16377"/>
                  </a:lnTo>
                  <a:lnTo>
                    <a:pt x="1799" y="16377"/>
                  </a:lnTo>
                  <a:lnTo>
                    <a:pt x="17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18"/>
            <p:cNvSpPr/>
            <p:nvPr/>
          </p:nvSpPr>
          <p:spPr>
            <a:xfrm>
              <a:off x="4619970" y="689850"/>
              <a:ext cx="5941" cy="54044"/>
            </a:xfrm>
            <a:custGeom>
              <a:avLst/>
              <a:gdLst/>
              <a:ahLst/>
              <a:cxnLst/>
              <a:rect l="l" t="t" r="r" b="b"/>
              <a:pathLst>
                <a:path w="1799" h="16377" extrusionOk="0">
                  <a:moveTo>
                    <a:pt x="0" y="1"/>
                  </a:moveTo>
                  <a:lnTo>
                    <a:pt x="0" y="16377"/>
                  </a:lnTo>
                  <a:lnTo>
                    <a:pt x="1798" y="16377"/>
                  </a:lnTo>
                  <a:lnTo>
                    <a:pt x="17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8"/>
            <p:cNvSpPr/>
            <p:nvPr/>
          </p:nvSpPr>
          <p:spPr>
            <a:xfrm>
              <a:off x="4599448" y="689850"/>
              <a:ext cx="6034" cy="54044"/>
            </a:xfrm>
            <a:custGeom>
              <a:avLst/>
              <a:gdLst/>
              <a:ahLst/>
              <a:cxnLst/>
              <a:rect l="l" t="t" r="r" b="b"/>
              <a:pathLst>
                <a:path w="1827" h="16377" extrusionOk="0">
                  <a:moveTo>
                    <a:pt x="1" y="1"/>
                  </a:moveTo>
                  <a:lnTo>
                    <a:pt x="1" y="16377"/>
                  </a:lnTo>
                  <a:lnTo>
                    <a:pt x="1826" y="16377"/>
                  </a:lnTo>
                  <a:lnTo>
                    <a:pt x="18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8"/>
            <p:cNvSpPr/>
            <p:nvPr/>
          </p:nvSpPr>
          <p:spPr>
            <a:xfrm>
              <a:off x="4579019" y="689850"/>
              <a:ext cx="6030" cy="54044"/>
            </a:xfrm>
            <a:custGeom>
              <a:avLst/>
              <a:gdLst/>
              <a:ahLst/>
              <a:cxnLst/>
              <a:rect l="l" t="t" r="r" b="b"/>
              <a:pathLst>
                <a:path w="1826" h="16377" extrusionOk="0">
                  <a:moveTo>
                    <a:pt x="0" y="1"/>
                  </a:moveTo>
                  <a:lnTo>
                    <a:pt x="0" y="16377"/>
                  </a:lnTo>
                  <a:lnTo>
                    <a:pt x="1826" y="16377"/>
                  </a:lnTo>
                  <a:lnTo>
                    <a:pt x="18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8"/>
            <p:cNvSpPr/>
            <p:nvPr/>
          </p:nvSpPr>
          <p:spPr>
            <a:xfrm>
              <a:off x="4558586" y="689850"/>
              <a:ext cx="6034" cy="54044"/>
            </a:xfrm>
            <a:custGeom>
              <a:avLst/>
              <a:gdLst/>
              <a:ahLst/>
              <a:cxnLst/>
              <a:rect l="l" t="t" r="r" b="b"/>
              <a:pathLst>
                <a:path w="1827" h="16377" extrusionOk="0">
                  <a:moveTo>
                    <a:pt x="1" y="1"/>
                  </a:moveTo>
                  <a:lnTo>
                    <a:pt x="1" y="16377"/>
                  </a:lnTo>
                  <a:lnTo>
                    <a:pt x="1827" y="16377"/>
                  </a:lnTo>
                  <a:lnTo>
                    <a:pt x="182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8"/>
            <p:cNvSpPr/>
            <p:nvPr/>
          </p:nvSpPr>
          <p:spPr>
            <a:xfrm>
              <a:off x="4538157" y="689850"/>
              <a:ext cx="5944" cy="54044"/>
            </a:xfrm>
            <a:custGeom>
              <a:avLst/>
              <a:gdLst/>
              <a:ahLst/>
              <a:cxnLst/>
              <a:rect l="l" t="t" r="r" b="b"/>
              <a:pathLst>
                <a:path w="1800" h="16377" extrusionOk="0">
                  <a:moveTo>
                    <a:pt x="1" y="1"/>
                  </a:moveTo>
                  <a:lnTo>
                    <a:pt x="1" y="16377"/>
                  </a:lnTo>
                  <a:lnTo>
                    <a:pt x="1799" y="16377"/>
                  </a:lnTo>
                  <a:lnTo>
                    <a:pt x="17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18"/>
            <p:cNvSpPr/>
            <p:nvPr/>
          </p:nvSpPr>
          <p:spPr>
            <a:xfrm>
              <a:off x="4517728" y="689850"/>
              <a:ext cx="6030" cy="54044"/>
            </a:xfrm>
            <a:custGeom>
              <a:avLst/>
              <a:gdLst/>
              <a:ahLst/>
              <a:cxnLst/>
              <a:rect l="l" t="t" r="r" b="b"/>
              <a:pathLst>
                <a:path w="1826" h="16377" extrusionOk="0">
                  <a:moveTo>
                    <a:pt x="0" y="1"/>
                  </a:moveTo>
                  <a:lnTo>
                    <a:pt x="0" y="16377"/>
                  </a:lnTo>
                  <a:lnTo>
                    <a:pt x="1826" y="16377"/>
                  </a:lnTo>
                  <a:lnTo>
                    <a:pt x="18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18"/>
            <p:cNvSpPr/>
            <p:nvPr/>
          </p:nvSpPr>
          <p:spPr>
            <a:xfrm>
              <a:off x="4497299" y="689850"/>
              <a:ext cx="5941" cy="54044"/>
            </a:xfrm>
            <a:custGeom>
              <a:avLst/>
              <a:gdLst/>
              <a:ahLst/>
              <a:cxnLst/>
              <a:rect l="l" t="t" r="r" b="b"/>
              <a:pathLst>
                <a:path w="1799" h="16377" extrusionOk="0">
                  <a:moveTo>
                    <a:pt x="0" y="1"/>
                  </a:moveTo>
                  <a:lnTo>
                    <a:pt x="0" y="16377"/>
                  </a:lnTo>
                  <a:lnTo>
                    <a:pt x="1798" y="16377"/>
                  </a:lnTo>
                  <a:lnTo>
                    <a:pt x="17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8"/>
            <p:cNvSpPr/>
            <p:nvPr/>
          </p:nvSpPr>
          <p:spPr>
            <a:xfrm>
              <a:off x="4476866" y="689850"/>
              <a:ext cx="5944" cy="54044"/>
            </a:xfrm>
            <a:custGeom>
              <a:avLst/>
              <a:gdLst/>
              <a:ahLst/>
              <a:cxnLst/>
              <a:rect l="l" t="t" r="r" b="b"/>
              <a:pathLst>
                <a:path w="1800" h="16377" extrusionOk="0">
                  <a:moveTo>
                    <a:pt x="1" y="1"/>
                  </a:moveTo>
                  <a:lnTo>
                    <a:pt x="1" y="16377"/>
                  </a:lnTo>
                  <a:lnTo>
                    <a:pt x="1799" y="16377"/>
                  </a:lnTo>
                  <a:lnTo>
                    <a:pt x="17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8"/>
            <p:cNvSpPr/>
            <p:nvPr/>
          </p:nvSpPr>
          <p:spPr>
            <a:xfrm>
              <a:off x="4656600" y="689850"/>
              <a:ext cx="14399" cy="3422"/>
            </a:xfrm>
            <a:custGeom>
              <a:avLst/>
              <a:gdLst/>
              <a:ahLst/>
              <a:cxnLst/>
              <a:rect l="l" t="t" r="r" b="b"/>
              <a:pathLst>
                <a:path w="4360" h="1037" extrusionOk="0">
                  <a:moveTo>
                    <a:pt x="0" y="1"/>
                  </a:moveTo>
                  <a:lnTo>
                    <a:pt x="0" y="546"/>
                  </a:lnTo>
                  <a:cubicBezTo>
                    <a:pt x="0" y="818"/>
                    <a:pt x="218" y="1036"/>
                    <a:pt x="463" y="1036"/>
                  </a:cubicBezTo>
                  <a:lnTo>
                    <a:pt x="3869" y="1036"/>
                  </a:lnTo>
                  <a:cubicBezTo>
                    <a:pt x="4142" y="1036"/>
                    <a:pt x="4360" y="818"/>
                    <a:pt x="4360" y="573"/>
                  </a:cubicBezTo>
                  <a:lnTo>
                    <a:pt x="436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8"/>
            <p:cNvSpPr/>
            <p:nvPr/>
          </p:nvSpPr>
          <p:spPr>
            <a:xfrm>
              <a:off x="4636168" y="689850"/>
              <a:ext cx="14402" cy="3422"/>
            </a:xfrm>
            <a:custGeom>
              <a:avLst/>
              <a:gdLst/>
              <a:ahLst/>
              <a:cxnLst/>
              <a:rect l="l" t="t" r="r" b="b"/>
              <a:pathLst>
                <a:path w="4361" h="1037" extrusionOk="0">
                  <a:moveTo>
                    <a:pt x="1" y="1"/>
                  </a:moveTo>
                  <a:lnTo>
                    <a:pt x="1" y="546"/>
                  </a:lnTo>
                  <a:cubicBezTo>
                    <a:pt x="1" y="818"/>
                    <a:pt x="219" y="1036"/>
                    <a:pt x="464" y="1036"/>
                  </a:cubicBezTo>
                  <a:lnTo>
                    <a:pt x="3870" y="1036"/>
                  </a:lnTo>
                  <a:cubicBezTo>
                    <a:pt x="4142" y="1036"/>
                    <a:pt x="4360" y="818"/>
                    <a:pt x="4360" y="573"/>
                  </a:cubicBezTo>
                  <a:lnTo>
                    <a:pt x="436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8"/>
            <p:cNvSpPr/>
            <p:nvPr/>
          </p:nvSpPr>
          <p:spPr>
            <a:xfrm>
              <a:off x="4615649" y="689850"/>
              <a:ext cx="14491" cy="3422"/>
            </a:xfrm>
            <a:custGeom>
              <a:avLst/>
              <a:gdLst/>
              <a:ahLst/>
              <a:cxnLst/>
              <a:rect l="l" t="t" r="r" b="b"/>
              <a:pathLst>
                <a:path w="4388" h="1037" extrusionOk="0">
                  <a:moveTo>
                    <a:pt x="0" y="1"/>
                  </a:moveTo>
                  <a:lnTo>
                    <a:pt x="0" y="546"/>
                  </a:lnTo>
                  <a:cubicBezTo>
                    <a:pt x="0" y="818"/>
                    <a:pt x="218" y="1036"/>
                    <a:pt x="491" y="1036"/>
                  </a:cubicBezTo>
                  <a:lnTo>
                    <a:pt x="3897" y="1036"/>
                  </a:lnTo>
                  <a:cubicBezTo>
                    <a:pt x="4169" y="1036"/>
                    <a:pt x="4387" y="818"/>
                    <a:pt x="4387" y="573"/>
                  </a:cubicBezTo>
                  <a:lnTo>
                    <a:pt x="438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18"/>
            <p:cNvSpPr/>
            <p:nvPr/>
          </p:nvSpPr>
          <p:spPr>
            <a:xfrm>
              <a:off x="4595309" y="689850"/>
              <a:ext cx="14399" cy="3422"/>
            </a:xfrm>
            <a:custGeom>
              <a:avLst/>
              <a:gdLst/>
              <a:ahLst/>
              <a:cxnLst/>
              <a:rect l="l" t="t" r="r" b="b"/>
              <a:pathLst>
                <a:path w="4360" h="1037" extrusionOk="0">
                  <a:moveTo>
                    <a:pt x="0" y="1"/>
                  </a:moveTo>
                  <a:lnTo>
                    <a:pt x="0" y="546"/>
                  </a:lnTo>
                  <a:cubicBezTo>
                    <a:pt x="0" y="818"/>
                    <a:pt x="191" y="1036"/>
                    <a:pt x="463" y="1036"/>
                  </a:cubicBezTo>
                  <a:lnTo>
                    <a:pt x="3869" y="1036"/>
                  </a:lnTo>
                  <a:cubicBezTo>
                    <a:pt x="4142" y="1036"/>
                    <a:pt x="4360" y="818"/>
                    <a:pt x="4360" y="573"/>
                  </a:cubicBezTo>
                  <a:lnTo>
                    <a:pt x="436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18"/>
            <p:cNvSpPr/>
            <p:nvPr/>
          </p:nvSpPr>
          <p:spPr>
            <a:xfrm>
              <a:off x="4574788" y="689850"/>
              <a:ext cx="14491" cy="3422"/>
            </a:xfrm>
            <a:custGeom>
              <a:avLst/>
              <a:gdLst/>
              <a:ahLst/>
              <a:cxnLst/>
              <a:rect l="l" t="t" r="r" b="b"/>
              <a:pathLst>
                <a:path w="4388" h="1037" extrusionOk="0">
                  <a:moveTo>
                    <a:pt x="1" y="1"/>
                  </a:moveTo>
                  <a:lnTo>
                    <a:pt x="1" y="546"/>
                  </a:lnTo>
                  <a:cubicBezTo>
                    <a:pt x="1" y="818"/>
                    <a:pt x="219" y="1036"/>
                    <a:pt x="491" y="1036"/>
                  </a:cubicBezTo>
                  <a:lnTo>
                    <a:pt x="3897" y="1036"/>
                  </a:lnTo>
                  <a:cubicBezTo>
                    <a:pt x="4170" y="1036"/>
                    <a:pt x="4388" y="818"/>
                    <a:pt x="4388" y="573"/>
                  </a:cubicBezTo>
                  <a:lnTo>
                    <a:pt x="438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8"/>
            <p:cNvSpPr/>
            <p:nvPr/>
          </p:nvSpPr>
          <p:spPr>
            <a:xfrm>
              <a:off x="4554358" y="689850"/>
              <a:ext cx="14491" cy="3422"/>
            </a:xfrm>
            <a:custGeom>
              <a:avLst/>
              <a:gdLst/>
              <a:ahLst/>
              <a:cxnLst/>
              <a:rect l="l" t="t" r="r" b="b"/>
              <a:pathLst>
                <a:path w="4388" h="1037" extrusionOk="0">
                  <a:moveTo>
                    <a:pt x="0" y="1"/>
                  </a:moveTo>
                  <a:lnTo>
                    <a:pt x="0" y="546"/>
                  </a:lnTo>
                  <a:cubicBezTo>
                    <a:pt x="0" y="818"/>
                    <a:pt x="218" y="1036"/>
                    <a:pt x="491" y="1036"/>
                  </a:cubicBezTo>
                  <a:lnTo>
                    <a:pt x="3897" y="1036"/>
                  </a:lnTo>
                  <a:cubicBezTo>
                    <a:pt x="4169" y="1036"/>
                    <a:pt x="4387" y="818"/>
                    <a:pt x="4387" y="573"/>
                  </a:cubicBezTo>
                  <a:lnTo>
                    <a:pt x="438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8"/>
            <p:cNvSpPr/>
            <p:nvPr/>
          </p:nvSpPr>
          <p:spPr>
            <a:xfrm>
              <a:off x="4533929" y="689850"/>
              <a:ext cx="14488" cy="3422"/>
            </a:xfrm>
            <a:custGeom>
              <a:avLst/>
              <a:gdLst/>
              <a:ahLst/>
              <a:cxnLst/>
              <a:rect l="l" t="t" r="r" b="b"/>
              <a:pathLst>
                <a:path w="4387" h="1037" extrusionOk="0">
                  <a:moveTo>
                    <a:pt x="0" y="1"/>
                  </a:moveTo>
                  <a:lnTo>
                    <a:pt x="0" y="546"/>
                  </a:lnTo>
                  <a:cubicBezTo>
                    <a:pt x="0" y="818"/>
                    <a:pt x="218" y="1036"/>
                    <a:pt x="490" y="1036"/>
                  </a:cubicBezTo>
                  <a:lnTo>
                    <a:pt x="3896" y="1036"/>
                  </a:lnTo>
                  <a:cubicBezTo>
                    <a:pt x="4169" y="1036"/>
                    <a:pt x="4387" y="818"/>
                    <a:pt x="4387" y="573"/>
                  </a:cubicBezTo>
                  <a:lnTo>
                    <a:pt x="438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8"/>
            <p:cNvSpPr/>
            <p:nvPr/>
          </p:nvSpPr>
          <p:spPr>
            <a:xfrm>
              <a:off x="4513497" y="689850"/>
              <a:ext cx="14491" cy="3422"/>
            </a:xfrm>
            <a:custGeom>
              <a:avLst/>
              <a:gdLst/>
              <a:ahLst/>
              <a:cxnLst/>
              <a:rect l="l" t="t" r="r" b="b"/>
              <a:pathLst>
                <a:path w="4388" h="1037" extrusionOk="0">
                  <a:moveTo>
                    <a:pt x="1" y="1"/>
                  </a:moveTo>
                  <a:lnTo>
                    <a:pt x="1" y="546"/>
                  </a:lnTo>
                  <a:cubicBezTo>
                    <a:pt x="1" y="818"/>
                    <a:pt x="219" y="1036"/>
                    <a:pt x="491" y="1036"/>
                  </a:cubicBezTo>
                  <a:lnTo>
                    <a:pt x="3897" y="1036"/>
                  </a:lnTo>
                  <a:cubicBezTo>
                    <a:pt x="4170" y="1036"/>
                    <a:pt x="4388" y="818"/>
                    <a:pt x="4388" y="573"/>
                  </a:cubicBezTo>
                  <a:lnTo>
                    <a:pt x="438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8"/>
            <p:cNvSpPr/>
            <p:nvPr/>
          </p:nvSpPr>
          <p:spPr>
            <a:xfrm>
              <a:off x="4493068" y="689850"/>
              <a:ext cx="14491" cy="3422"/>
            </a:xfrm>
            <a:custGeom>
              <a:avLst/>
              <a:gdLst/>
              <a:ahLst/>
              <a:cxnLst/>
              <a:rect l="l" t="t" r="r" b="b"/>
              <a:pathLst>
                <a:path w="4388" h="1037" extrusionOk="0">
                  <a:moveTo>
                    <a:pt x="0" y="1"/>
                  </a:moveTo>
                  <a:lnTo>
                    <a:pt x="0" y="546"/>
                  </a:lnTo>
                  <a:cubicBezTo>
                    <a:pt x="0" y="818"/>
                    <a:pt x="218" y="1036"/>
                    <a:pt x="491" y="1036"/>
                  </a:cubicBezTo>
                  <a:lnTo>
                    <a:pt x="3897" y="1036"/>
                  </a:lnTo>
                  <a:cubicBezTo>
                    <a:pt x="4169" y="1036"/>
                    <a:pt x="4387" y="818"/>
                    <a:pt x="4387" y="573"/>
                  </a:cubicBezTo>
                  <a:lnTo>
                    <a:pt x="438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18"/>
            <p:cNvSpPr/>
            <p:nvPr/>
          </p:nvSpPr>
          <p:spPr>
            <a:xfrm>
              <a:off x="4472638" y="689850"/>
              <a:ext cx="14491" cy="3422"/>
            </a:xfrm>
            <a:custGeom>
              <a:avLst/>
              <a:gdLst/>
              <a:ahLst/>
              <a:cxnLst/>
              <a:rect l="l" t="t" r="r" b="b"/>
              <a:pathLst>
                <a:path w="4388" h="1037" extrusionOk="0">
                  <a:moveTo>
                    <a:pt x="0" y="1"/>
                  </a:moveTo>
                  <a:lnTo>
                    <a:pt x="0" y="546"/>
                  </a:lnTo>
                  <a:cubicBezTo>
                    <a:pt x="0" y="818"/>
                    <a:pt x="218" y="1036"/>
                    <a:pt x="491" y="1036"/>
                  </a:cubicBezTo>
                  <a:lnTo>
                    <a:pt x="3897" y="1036"/>
                  </a:lnTo>
                  <a:cubicBezTo>
                    <a:pt x="4169" y="1036"/>
                    <a:pt x="4387" y="818"/>
                    <a:pt x="4387" y="573"/>
                  </a:cubicBezTo>
                  <a:lnTo>
                    <a:pt x="438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18"/>
            <p:cNvSpPr/>
            <p:nvPr/>
          </p:nvSpPr>
          <p:spPr>
            <a:xfrm>
              <a:off x="4486138" y="708571"/>
              <a:ext cx="7741" cy="32733"/>
            </a:xfrm>
            <a:custGeom>
              <a:avLst/>
              <a:gdLst/>
              <a:ahLst/>
              <a:cxnLst/>
              <a:rect l="l" t="t" r="r" b="b"/>
              <a:pathLst>
                <a:path w="2344" h="9919" extrusionOk="0">
                  <a:moveTo>
                    <a:pt x="1172" y="0"/>
                  </a:moveTo>
                  <a:cubicBezTo>
                    <a:pt x="518" y="0"/>
                    <a:pt x="0" y="518"/>
                    <a:pt x="0" y="1145"/>
                  </a:cubicBezTo>
                  <a:lnTo>
                    <a:pt x="0" y="9919"/>
                  </a:lnTo>
                  <a:lnTo>
                    <a:pt x="2344" y="9919"/>
                  </a:lnTo>
                  <a:lnTo>
                    <a:pt x="2344" y="1145"/>
                  </a:lnTo>
                  <a:cubicBezTo>
                    <a:pt x="2344"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8"/>
            <p:cNvSpPr/>
            <p:nvPr/>
          </p:nvSpPr>
          <p:spPr>
            <a:xfrm>
              <a:off x="4507109" y="708571"/>
              <a:ext cx="7652" cy="32733"/>
            </a:xfrm>
            <a:custGeom>
              <a:avLst/>
              <a:gdLst/>
              <a:ahLst/>
              <a:cxnLst/>
              <a:rect l="l" t="t" r="r" b="b"/>
              <a:pathLst>
                <a:path w="2317" h="9919" extrusionOk="0">
                  <a:moveTo>
                    <a:pt x="1172" y="0"/>
                  </a:moveTo>
                  <a:cubicBezTo>
                    <a:pt x="518" y="0"/>
                    <a:pt x="0" y="518"/>
                    <a:pt x="0" y="1145"/>
                  </a:cubicBezTo>
                  <a:lnTo>
                    <a:pt x="0" y="9919"/>
                  </a:lnTo>
                  <a:lnTo>
                    <a:pt x="2316" y="9919"/>
                  </a:lnTo>
                  <a:lnTo>
                    <a:pt x="2316" y="1145"/>
                  </a:lnTo>
                  <a:cubicBezTo>
                    <a:pt x="2316" y="518"/>
                    <a:pt x="1798"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8"/>
            <p:cNvSpPr/>
            <p:nvPr/>
          </p:nvSpPr>
          <p:spPr>
            <a:xfrm>
              <a:off x="4526907" y="708571"/>
              <a:ext cx="7652" cy="32733"/>
            </a:xfrm>
            <a:custGeom>
              <a:avLst/>
              <a:gdLst/>
              <a:ahLst/>
              <a:cxnLst/>
              <a:rect l="l" t="t" r="r" b="b"/>
              <a:pathLst>
                <a:path w="2317" h="9919" extrusionOk="0">
                  <a:moveTo>
                    <a:pt x="1145" y="0"/>
                  </a:moveTo>
                  <a:cubicBezTo>
                    <a:pt x="518" y="0"/>
                    <a:pt x="1" y="518"/>
                    <a:pt x="1" y="1145"/>
                  </a:cubicBezTo>
                  <a:lnTo>
                    <a:pt x="1" y="9919"/>
                  </a:lnTo>
                  <a:lnTo>
                    <a:pt x="2317" y="9919"/>
                  </a:lnTo>
                  <a:lnTo>
                    <a:pt x="2317" y="1145"/>
                  </a:lnTo>
                  <a:cubicBezTo>
                    <a:pt x="2317" y="518"/>
                    <a:pt x="1799" y="0"/>
                    <a:pt x="1145"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8"/>
            <p:cNvSpPr/>
            <p:nvPr/>
          </p:nvSpPr>
          <p:spPr>
            <a:xfrm>
              <a:off x="4547789" y="708571"/>
              <a:ext cx="7652" cy="32733"/>
            </a:xfrm>
            <a:custGeom>
              <a:avLst/>
              <a:gdLst/>
              <a:ahLst/>
              <a:cxnLst/>
              <a:rect l="l" t="t" r="r" b="b"/>
              <a:pathLst>
                <a:path w="2317" h="9919" extrusionOk="0">
                  <a:moveTo>
                    <a:pt x="1145" y="0"/>
                  </a:moveTo>
                  <a:cubicBezTo>
                    <a:pt x="518" y="0"/>
                    <a:pt x="0" y="518"/>
                    <a:pt x="0" y="1145"/>
                  </a:cubicBezTo>
                  <a:lnTo>
                    <a:pt x="0" y="9919"/>
                  </a:lnTo>
                  <a:lnTo>
                    <a:pt x="2316" y="9919"/>
                  </a:lnTo>
                  <a:lnTo>
                    <a:pt x="2316" y="1145"/>
                  </a:lnTo>
                  <a:cubicBezTo>
                    <a:pt x="2316" y="518"/>
                    <a:pt x="1799" y="0"/>
                    <a:pt x="1145"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8"/>
            <p:cNvSpPr/>
            <p:nvPr/>
          </p:nvSpPr>
          <p:spPr>
            <a:xfrm>
              <a:off x="4567679" y="708571"/>
              <a:ext cx="7652" cy="32733"/>
            </a:xfrm>
            <a:custGeom>
              <a:avLst/>
              <a:gdLst/>
              <a:ahLst/>
              <a:cxnLst/>
              <a:rect l="l" t="t" r="r" b="b"/>
              <a:pathLst>
                <a:path w="2317" h="9919" extrusionOk="0">
                  <a:moveTo>
                    <a:pt x="1144" y="0"/>
                  </a:moveTo>
                  <a:cubicBezTo>
                    <a:pt x="518" y="0"/>
                    <a:pt x="0" y="518"/>
                    <a:pt x="0" y="1145"/>
                  </a:cubicBezTo>
                  <a:lnTo>
                    <a:pt x="0" y="9919"/>
                  </a:lnTo>
                  <a:lnTo>
                    <a:pt x="2289" y="9919"/>
                  </a:lnTo>
                  <a:lnTo>
                    <a:pt x="2316" y="1145"/>
                  </a:lnTo>
                  <a:cubicBezTo>
                    <a:pt x="2316" y="518"/>
                    <a:pt x="1798" y="0"/>
                    <a:pt x="114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18"/>
            <p:cNvSpPr/>
            <p:nvPr/>
          </p:nvSpPr>
          <p:spPr>
            <a:xfrm>
              <a:off x="4588469" y="708571"/>
              <a:ext cx="7741" cy="32733"/>
            </a:xfrm>
            <a:custGeom>
              <a:avLst/>
              <a:gdLst/>
              <a:ahLst/>
              <a:cxnLst/>
              <a:rect l="l" t="t" r="r" b="b"/>
              <a:pathLst>
                <a:path w="2344" h="9919" extrusionOk="0">
                  <a:moveTo>
                    <a:pt x="1172" y="0"/>
                  </a:moveTo>
                  <a:cubicBezTo>
                    <a:pt x="518" y="0"/>
                    <a:pt x="0" y="518"/>
                    <a:pt x="0" y="1145"/>
                  </a:cubicBezTo>
                  <a:lnTo>
                    <a:pt x="0" y="9919"/>
                  </a:lnTo>
                  <a:lnTo>
                    <a:pt x="2344" y="9919"/>
                  </a:lnTo>
                  <a:lnTo>
                    <a:pt x="2344" y="1145"/>
                  </a:lnTo>
                  <a:cubicBezTo>
                    <a:pt x="2344"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8"/>
            <p:cNvSpPr/>
            <p:nvPr/>
          </p:nvSpPr>
          <p:spPr>
            <a:xfrm>
              <a:off x="4608359" y="708571"/>
              <a:ext cx="7652" cy="32733"/>
            </a:xfrm>
            <a:custGeom>
              <a:avLst/>
              <a:gdLst/>
              <a:ahLst/>
              <a:cxnLst/>
              <a:rect l="l" t="t" r="r" b="b"/>
              <a:pathLst>
                <a:path w="2317" h="9919" extrusionOk="0">
                  <a:moveTo>
                    <a:pt x="1172" y="0"/>
                  </a:moveTo>
                  <a:cubicBezTo>
                    <a:pt x="518" y="0"/>
                    <a:pt x="0" y="518"/>
                    <a:pt x="0" y="1145"/>
                  </a:cubicBezTo>
                  <a:lnTo>
                    <a:pt x="0" y="9919"/>
                  </a:lnTo>
                  <a:lnTo>
                    <a:pt x="2316" y="9919"/>
                  </a:lnTo>
                  <a:lnTo>
                    <a:pt x="2316" y="1145"/>
                  </a:lnTo>
                  <a:cubicBezTo>
                    <a:pt x="2316" y="518"/>
                    <a:pt x="1798"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8"/>
            <p:cNvSpPr/>
            <p:nvPr/>
          </p:nvSpPr>
          <p:spPr>
            <a:xfrm>
              <a:off x="4629238" y="708571"/>
              <a:ext cx="7652" cy="32733"/>
            </a:xfrm>
            <a:custGeom>
              <a:avLst/>
              <a:gdLst/>
              <a:ahLst/>
              <a:cxnLst/>
              <a:rect l="l" t="t" r="r" b="b"/>
              <a:pathLst>
                <a:path w="2317" h="9919" extrusionOk="0">
                  <a:moveTo>
                    <a:pt x="1145" y="0"/>
                  </a:moveTo>
                  <a:cubicBezTo>
                    <a:pt x="518" y="0"/>
                    <a:pt x="1" y="518"/>
                    <a:pt x="1" y="1145"/>
                  </a:cubicBezTo>
                  <a:lnTo>
                    <a:pt x="1" y="9919"/>
                  </a:lnTo>
                  <a:lnTo>
                    <a:pt x="2317" y="9919"/>
                  </a:lnTo>
                  <a:lnTo>
                    <a:pt x="2317" y="1145"/>
                  </a:lnTo>
                  <a:cubicBezTo>
                    <a:pt x="2317" y="518"/>
                    <a:pt x="1799" y="0"/>
                    <a:pt x="1145"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8"/>
            <p:cNvSpPr/>
            <p:nvPr/>
          </p:nvSpPr>
          <p:spPr>
            <a:xfrm>
              <a:off x="4649759" y="708571"/>
              <a:ext cx="7741" cy="32733"/>
            </a:xfrm>
            <a:custGeom>
              <a:avLst/>
              <a:gdLst/>
              <a:ahLst/>
              <a:cxnLst/>
              <a:rect l="l" t="t" r="r" b="b"/>
              <a:pathLst>
                <a:path w="2344" h="9919" extrusionOk="0">
                  <a:moveTo>
                    <a:pt x="1172" y="0"/>
                  </a:moveTo>
                  <a:cubicBezTo>
                    <a:pt x="518" y="0"/>
                    <a:pt x="0" y="518"/>
                    <a:pt x="0" y="1145"/>
                  </a:cubicBezTo>
                  <a:lnTo>
                    <a:pt x="0" y="9919"/>
                  </a:lnTo>
                  <a:lnTo>
                    <a:pt x="2344" y="9919"/>
                  </a:lnTo>
                  <a:lnTo>
                    <a:pt x="2344" y="1145"/>
                  </a:lnTo>
                  <a:cubicBezTo>
                    <a:pt x="2344"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8"/>
            <p:cNvSpPr/>
            <p:nvPr/>
          </p:nvSpPr>
          <p:spPr>
            <a:xfrm>
              <a:off x="4489467" y="620012"/>
              <a:ext cx="158738" cy="58271"/>
            </a:xfrm>
            <a:custGeom>
              <a:avLst/>
              <a:gdLst/>
              <a:ahLst/>
              <a:cxnLst/>
              <a:rect l="l" t="t" r="r" b="b"/>
              <a:pathLst>
                <a:path w="48066" h="17658" extrusionOk="0">
                  <a:moveTo>
                    <a:pt x="0" y="1"/>
                  </a:moveTo>
                  <a:lnTo>
                    <a:pt x="0" y="17657"/>
                  </a:lnTo>
                  <a:lnTo>
                    <a:pt x="48066" y="17657"/>
                  </a:lnTo>
                  <a:lnTo>
                    <a:pt x="4806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8"/>
            <p:cNvSpPr/>
            <p:nvPr/>
          </p:nvSpPr>
          <p:spPr>
            <a:xfrm>
              <a:off x="4490907" y="624332"/>
              <a:ext cx="8101" cy="48919"/>
            </a:xfrm>
            <a:custGeom>
              <a:avLst/>
              <a:gdLst/>
              <a:ahLst/>
              <a:cxnLst/>
              <a:rect l="l" t="t" r="r" b="b"/>
              <a:pathLst>
                <a:path w="2453" h="14824" extrusionOk="0">
                  <a:moveTo>
                    <a:pt x="0" y="0"/>
                  </a:moveTo>
                  <a:lnTo>
                    <a:pt x="0"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18"/>
            <p:cNvSpPr/>
            <p:nvPr/>
          </p:nvSpPr>
          <p:spPr>
            <a:xfrm>
              <a:off x="4485956" y="620012"/>
              <a:ext cx="17731" cy="7468"/>
            </a:xfrm>
            <a:custGeom>
              <a:avLst/>
              <a:gdLst/>
              <a:ahLst/>
              <a:cxnLst/>
              <a:rect l="l" t="t" r="r" b="b"/>
              <a:pathLst>
                <a:path w="5369" h="2263" extrusionOk="0">
                  <a:moveTo>
                    <a:pt x="301" y="1"/>
                  </a:moveTo>
                  <a:cubicBezTo>
                    <a:pt x="137" y="1"/>
                    <a:pt x="1" y="110"/>
                    <a:pt x="1" y="273"/>
                  </a:cubicBezTo>
                  <a:lnTo>
                    <a:pt x="1" y="1499"/>
                  </a:lnTo>
                  <a:cubicBezTo>
                    <a:pt x="1" y="1908"/>
                    <a:pt x="355" y="2262"/>
                    <a:pt x="764" y="2262"/>
                  </a:cubicBezTo>
                  <a:lnTo>
                    <a:pt x="4578" y="2262"/>
                  </a:lnTo>
                  <a:cubicBezTo>
                    <a:pt x="5014" y="2262"/>
                    <a:pt x="5369" y="1908"/>
                    <a:pt x="5369" y="1499"/>
                  </a:cubicBezTo>
                  <a:lnTo>
                    <a:pt x="5369" y="273"/>
                  </a:lnTo>
                  <a:cubicBezTo>
                    <a:pt x="5369" y="110"/>
                    <a:pt x="5232" y="1"/>
                    <a:pt x="506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8"/>
            <p:cNvSpPr/>
            <p:nvPr/>
          </p:nvSpPr>
          <p:spPr>
            <a:xfrm>
              <a:off x="4509629" y="624332"/>
              <a:ext cx="8101" cy="48919"/>
            </a:xfrm>
            <a:custGeom>
              <a:avLst/>
              <a:gdLst/>
              <a:ahLst/>
              <a:cxnLst/>
              <a:rect l="l" t="t" r="r" b="b"/>
              <a:pathLst>
                <a:path w="2453" h="14824" extrusionOk="0">
                  <a:moveTo>
                    <a:pt x="0" y="0"/>
                  </a:moveTo>
                  <a:lnTo>
                    <a:pt x="0" y="14823"/>
                  </a:lnTo>
                  <a:lnTo>
                    <a:pt x="2452" y="14823"/>
                  </a:lnTo>
                  <a:lnTo>
                    <a:pt x="245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8"/>
            <p:cNvSpPr/>
            <p:nvPr/>
          </p:nvSpPr>
          <p:spPr>
            <a:xfrm>
              <a:off x="4504678" y="620012"/>
              <a:ext cx="17731" cy="7468"/>
            </a:xfrm>
            <a:custGeom>
              <a:avLst/>
              <a:gdLst/>
              <a:ahLst/>
              <a:cxnLst/>
              <a:rect l="l" t="t" r="r" b="b"/>
              <a:pathLst>
                <a:path w="5369" h="2263" extrusionOk="0">
                  <a:moveTo>
                    <a:pt x="300" y="1"/>
                  </a:moveTo>
                  <a:cubicBezTo>
                    <a:pt x="137" y="1"/>
                    <a:pt x="0" y="110"/>
                    <a:pt x="0" y="273"/>
                  </a:cubicBezTo>
                  <a:lnTo>
                    <a:pt x="0" y="1499"/>
                  </a:lnTo>
                  <a:cubicBezTo>
                    <a:pt x="0" y="1908"/>
                    <a:pt x="355" y="2262"/>
                    <a:pt x="763" y="2262"/>
                  </a:cubicBezTo>
                  <a:lnTo>
                    <a:pt x="4578" y="2262"/>
                  </a:lnTo>
                  <a:cubicBezTo>
                    <a:pt x="5014" y="2262"/>
                    <a:pt x="5368" y="1908"/>
                    <a:pt x="5368" y="1499"/>
                  </a:cubicBezTo>
                  <a:lnTo>
                    <a:pt x="5368" y="273"/>
                  </a:lnTo>
                  <a:cubicBezTo>
                    <a:pt x="5368" y="110"/>
                    <a:pt x="5232" y="1"/>
                    <a:pt x="506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8"/>
            <p:cNvSpPr/>
            <p:nvPr/>
          </p:nvSpPr>
          <p:spPr>
            <a:xfrm>
              <a:off x="4528347" y="624332"/>
              <a:ext cx="8101" cy="48919"/>
            </a:xfrm>
            <a:custGeom>
              <a:avLst/>
              <a:gdLst/>
              <a:ahLst/>
              <a:cxnLst/>
              <a:rect l="l" t="t" r="r" b="b"/>
              <a:pathLst>
                <a:path w="2453" h="14824" extrusionOk="0">
                  <a:moveTo>
                    <a:pt x="1" y="0"/>
                  </a:moveTo>
                  <a:lnTo>
                    <a:pt x="1"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8"/>
            <p:cNvSpPr/>
            <p:nvPr/>
          </p:nvSpPr>
          <p:spPr>
            <a:xfrm>
              <a:off x="4523396" y="620012"/>
              <a:ext cx="17642" cy="7468"/>
            </a:xfrm>
            <a:custGeom>
              <a:avLst/>
              <a:gdLst/>
              <a:ahLst/>
              <a:cxnLst/>
              <a:rect l="l" t="t" r="r" b="b"/>
              <a:pathLst>
                <a:path w="5342" h="2263" extrusionOk="0">
                  <a:moveTo>
                    <a:pt x="301" y="1"/>
                  </a:moveTo>
                  <a:cubicBezTo>
                    <a:pt x="137" y="1"/>
                    <a:pt x="1" y="110"/>
                    <a:pt x="1" y="273"/>
                  </a:cubicBezTo>
                  <a:lnTo>
                    <a:pt x="1" y="1499"/>
                  </a:lnTo>
                  <a:cubicBezTo>
                    <a:pt x="1" y="1908"/>
                    <a:pt x="328" y="2262"/>
                    <a:pt x="764" y="2262"/>
                  </a:cubicBezTo>
                  <a:lnTo>
                    <a:pt x="4579" y="2262"/>
                  </a:lnTo>
                  <a:cubicBezTo>
                    <a:pt x="5015" y="2262"/>
                    <a:pt x="5342" y="1908"/>
                    <a:pt x="5342" y="1499"/>
                  </a:cubicBezTo>
                  <a:lnTo>
                    <a:pt x="5342" y="273"/>
                  </a:lnTo>
                  <a:cubicBezTo>
                    <a:pt x="5342" y="110"/>
                    <a:pt x="5233" y="1"/>
                    <a:pt x="506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8"/>
            <p:cNvSpPr/>
            <p:nvPr/>
          </p:nvSpPr>
          <p:spPr>
            <a:xfrm>
              <a:off x="4547069" y="624332"/>
              <a:ext cx="8012" cy="48919"/>
            </a:xfrm>
            <a:custGeom>
              <a:avLst/>
              <a:gdLst/>
              <a:ahLst/>
              <a:cxnLst/>
              <a:rect l="l" t="t" r="r" b="b"/>
              <a:pathLst>
                <a:path w="2426" h="14824" extrusionOk="0">
                  <a:moveTo>
                    <a:pt x="0" y="0"/>
                  </a:moveTo>
                  <a:lnTo>
                    <a:pt x="0" y="14823"/>
                  </a:lnTo>
                  <a:lnTo>
                    <a:pt x="2425" y="14823"/>
                  </a:lnTo>
                  <a:lnTo>
                    <a:pt x="242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8"/>
            <p:cNvSpPr/>
            <p:nvPr/>
          </p:nvSpPr>
          <p:spPr>
            <a:xfrm>
              <a:off x="4542117" y="620002"/>
              <a:ext cx="17731" cy="7478"/>
            </a:xfrm>
            <a:custGeom>
              <a:avLst/>
              <a:gdLst/>
              <a:ahLst/>
              <a:cxnLst/>
              <a:rect l="l" t="t" r="r" b="b"/>
              <a:pathLst>
                <a:path w="5369" h="2266" extrusionOk="0">
                  <a:moveTo>
                    <a:pt x="259" y="0"/>
                  </a:moveTo>
                  <a:cubicBezTo>
                    <a:pt x="114" y="0"/>
                    <a:pt x="1" y="127"/>
                    <a:pt x="1" y="276"/>
                  </a:cubicBezTo>
                  <a:lnTo>
                    <a:pt x="1" y="1502"/>
                  </a:lnTo>
                  <a:cubicBezTo>
                    <a:pt x="1" y="1911"/>
                    <a:pt x="328" y="2265"/>
                    <a:pt x="764" y="2265"/>
                  </a:cubicBezTo>
                  <a:lnTo>
                    <a:pt x="4605" y="2265"/>
                  </a:lnTo>
                  <a:cubicBezTo>
                    <a:pt x="5014" y="2265"/>
                    <a:pt x="5368" y="1911"/>
                    <a:pt x="5368" y="1502"/>
                  </a:cubicBezTo>
                  <a:lnTo>
                    <a:pt x="5368" y="276"/>
                  </a:lnTo>
                  <a:cubicBezTo>
                    <a:pt x="5368" y="113"/>
                    <a:pt x="5232" y="4"/>
                    <a:pt x="5069" y="4"/>
                  </a:cubicBezTo>
                  <a:lnTo>
                    <a:pt x="300" y="4"/>
                  </a:lnTo>
                  <a:cubicBezTo>
                    <a:pt x="286" y="1"/>
                    <a:pt x="272" y="0"/>
                    <a:pt x="259"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8"/>
            <p:cNvSpPr/>
            <p:nvPr/>
          </p:nvSpPr>
          <p:spPr>
            <a:xfrm>
              <a:off x="4565698" y="624332"/>
              <a:ext cx="8101" cy="48919"/>
            </a:xfrm>
            <a:custGeom>
              <a:avLst/>
              <a:gdLst/>
              <a:ahLst/>
              <a:cxnLst/>
              <a:rect l="l" t="t" r="r" b="b"/>
              <a:pathLst>
                <a:path w="2453" h="14824" extrusionOk="0">
                  <a:moveTo>
                    <a:pt x="1" y="0"/>
                  </a:moveTo>
                  <a:lnTo>
                    <a:pt x="1"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8"/>
            <p:cNvSpPr/>
            <p:nvPr/>
          </p:nvSpPr>
          <p:spPr>
            <a:xfrm>
              <a:off x="4560839" y="620012"/>
              <a:ext cx="17639" cy="7468"/>
            </a:xfrm>
            <a:custGeom>
              <a:avLst/>
              <a:gdLst/>
              <a:ahLst/>
              <a:cxnLst/>
              <a:rect l="l" t="t" r="r" b="b"/>
              <a:pathLst>
                <a:path w="5341" h="2263" extrusionOk="0">
                  <a:moveTo>
                    <a:pt x="273" y="1"/>
                  </a:moveTo>
                  <a:cubicBezTo>
                    <a:pt x="109" y="1"/>
                    <a:pt x="0" y="110"/>
                    <a:pt x="0" y="273"/>
                  </a:cubicBezTo>
                  <a:lnTo>
                    <a:pt x="0" y="1499"/>
                  </a:lnTo>
                  <a:cubicBezTo>
                    <a:pt x="0" y="1908"/>
                    <a:pt x="327" y="2262"/>
                    <a:pt x="763" y="2262"/>
                  </a:cubicBezTo>
                  <a:lnTo>
                    <a:pt x="4578" y="2262"/>
                  </a:lnTo>
                  <a:cubicBezTo>
                    <a:pt x="5014" y="2262"/>
                    <a:pt x="5341" y="1908"/>
                    <a:pt x="5341" y="1499"/>
                  </a:cubicBezTo>
                  <a:lnTo>
                    <a:pt x="5341" y="273"/>
                  </a:lnTo>
                  <a:cubicBezTo>
                    <a:pt x="5341" y="110"/>
                    <a:pt x="5205" y="1"/>
                    <a:pt x="5041"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8"/>
            <p:cNvSpPr/>
            <p:nvPr/>
          </p:nvSpPr>
          <p:spPr>
            <a:xfrm>
              <a:off x="4584419" y="624332"/>
              <a:ext cx="8101" cy="48919"/>
            </a:xfrm>
            <a:custGeom>
              <a:avLst/>
              <a:gdLst/>
              <a:ahLst/>
              <a:cxnLst/>
              <a:rect l="l" t="t" r="r" b="b"/>
              <a:pathLst>
                <a:path w="2453" h="14824" extrusionOk="0">
                  <a:moveTo>
                    <a:pt x="0" y="0"/>
                  </a:moveTo>
                  <a:lnTo>
                    <a:pt x="0" y="14823"/>
                  </a:lnTo>
                  <a:lnTo>
                    <a:pt x="2452" y="14823"/>
                  </a:lnTo>
                  <a:lnTo>
                    <a:pt x="245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8"/>
            <p:cNvSpPr/>
            <p:nvPr/>
          </p:nvSpPr>
          <p:spPr>
            <a:xfrm>
              <a:off x="4579468" y="620012"/>
              <a:ext cx="17731" cy="7468"/>
            </a:xfrm>
            <a:custGeom>
              <a:avLst/>
              <a:gdLst/>
              <a:ahLst/>
              <a:cxnLst/>
              <a:rect l="l" t="t" r="r" b="b"/>
              <a:pathLst>
                <a:path w="5369" h="2263" extrusionOk="0">
                  <a:moveTo>
                    <a:pt x="300" y="1"/>
                  </a:moveTo>
                  <a:cubicBezTo>
                    <a:pt x="137" y="1"/>
                    <a:pt x="1" y="110"/>
                    <a:pt x="28" y="273"/>
                  </a:cubicBezTo>
                  <a:lnTo>
                    <a:pt x="28" y="1499"/>
                  </a:lnTo>
                  <a:cubicBezTo>
                    <a:pt x="28" y="1908"/>
                    <a:pt x="355" y="2262"/>
                    <a:pt x="791" y="2262"/>
                  </a:cubicBezTo>
                  <a:lnTo>
                    <a:pt x="4605" y="2262"/>
                  </a:lnTo>
                  <a:cubicBezTo>
                    <a:pt x="5014" y="2262"/>
                    <a:pt x="5368" y="1908"/>
                    <a:pt x="5368" y="1499"/>
                  </a:cubicBezTo>
                  <a:lnTo>
                    <a:pt x="5368" y="273"/>
                  </a:lnTo>
                  <a:cubicBezTo>
                    <a:pt x="5368" y="110"/>
                    <a:pt x="5232" y="1"/>
                    <a:pt x="506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8"/>
            <p:cNvSpPr/>
            <p:nvPr/>
          </p:nvSpPr>
          <p:spPr>
            <a:xfrm>
              <a:off x="4603137" y="624332"/>
              <a:ext cx="8104" cy="48919"/>
            </a:xfrm>
            <a:custGeom>
              <a:avLst/>
              <a:gdLst/>
              <a:ahLst/>
              <a:cxnLst/>
              <a:rect l="l" t="t" r="r" b="b"/>
              <a:pathLst>
                <a:path w="2454" h="14824" extrusionOk="0">
                  <a:moveTo>
                    <a:pt x="1" y="0"/>
                  </a:moveTo>
                  <a:lnTo>
                    <a:pt x="1"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8"/>
            <p:cNvSpPr/>
            <p:nvPr/>
          </p:nvSpPr>
          <p:spPr>
            <a:xfrm>
              <a:off x="4598189" y="620012"/>
              <a:ext cx="17728" cy="7468"/>
            </a:xfrm>
            <a:custGeom>
              <a:avLst/>
              <a:gdLst/>
              <a:ahLst/>
              <a:cxnLst/>
              <a:rect l="l" t="t" r="r" b="b"/>
              <a:pathLst>
                <a:path w="5368" h="2263" extrusionOk="0">
                  <a:moveTo>
                    <a:pt x="300" y="1"/>
                  </a:moveTo>
                  <a:cubicBezTo>
                    <a:pt x="136" y="1"/>
                    <a:pt x="0" y="110"/>
                    <a:pt x="0" y="273"/>
                  </a:cubicBezTo>
                  <a:lnTo>
                    <a:pt x="0" y="1499"/>
                  </a:lnTo>
                  <a:cubicBezTo>
                    <a:pt x="0" y="1908"/>
                    <a:pt x="354" y="2262"/>
                    <a:pt x="790" y="2262"/>
                  </a:cubicBezTo>
                  <a:lnTo>
                    <a:pt x="4605" y="2262"/>
                  </a:lnTo>
                  <a:cubicBezTo>
                    <a:pt x="5014" y="2262"/>
                    <a:pt x="5368" y="1908"/>
                    <a:pt x="5368" y="1499"/>
                  </a:cubicBezTo>
                  <a:lnTo>
                    <a:pt x="5368" y="273"/>
                  </a:lnTo>
                  <a:cubicBezTo>
                    <a:pt x="5368" y="110"/>
                    <a:pt x="5232" y="1"/>
                    <a:pt x="5068"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8"/>
            <p:cNvSpPr/>
            <p:nvPr/>
          </p:nvSpPr>
          <p:spPr>
            <a:xfrm>
              <a:off x="4621859" y="624332"/>
              <a:ext cx="8101" cy="48919"/>
            </a:xfrm>
            <a:custGeom>
              <a:avLst/>
              <a:gdLst/>
              <a:ahLst/>
              <a:cxnLst/>
              <a:rect l="l" t="t" r="r" b="b"/>
              <a:pathLst>
                <a:path w="2453" h="14824" extrusionOk="0">
                  <a:moveTo>
                    <a:pt x="0" y="0"/>
                  </a:moveTo>
                  <a:lnTo>
                    <a:pt x="0"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8"/>
            <p:cNvSpPr/>
            <p:nvPr/>
          </p:nvSpPr>
          <p:spPr>
            <a:xfrm>
              <a:off x="4616908" y="620012"/>
              <a:ext cx="17731" cy="7468"/>
            </a:xfrm>
            <a:custGeom>
              <a:avLst/>
              <a:gdLst/>
              <a:ahLst/>
              <a:cxnLst/>
              <a:rect l="l" t="t" r="r" b="b"/>
              <a:pathLst>
                <a:path w="5369" h="2263" extrusionOk="0">
                  <a:moveTo>
                    <a:pt x="300" y="1"/>
                  </a:moveTo>
                  <a:cubicBezTo>
                    <a:pt x="137" y="1"/>
                    <a:pt x="1" y="110"/>
                    <a:pt x="1" y="273"/>
                  </a:cubicBezTo>
                  <a:lnTo>
                    <a:pt x="1" y="1499"/>
                  </a:lnTo>
                  <a:cubicBezTo>
                    <a:pt x="1" y="1908"/>
                    <a:pt x="355" y="2262"/>
                    <a:pt x="791" y="2262"/>
                  </a:cubicBezTo>
                  <a:lnTo>
                    <a:pt x="4606" y="2262"/>
                  </a:lnTo>
                  <a:cubicBezTo>
                    <a:pt x="5014" y="2262"/>
                    <a:pt x="5369" y="1908"/>
                    <a:pt x="5369" y="1499"/>
                  </a:cubicBezTo>
                  <a:lnTo>
                    <a:pt x="5369" y="273"/>
                  </a:lnTo>
                  <a:cubicBezTo>
                    <a:pt x="5369" y="110"/>
                    <a:pt x="5232" y="1"/>
                    <a:pt x="506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8"/>
            <p:cNvSpPr/>
            <p:nvPr/>
          </p:nvSpPr>
          <p:spPr>
            <a:xfrm>
              <a:off x="4640577" y="624332"/>
              <a:ext cx="8104" cy="48919"/>
            </a:xfrm>
            <a:custGeom>
              <a:avLst/>
              <a:gdLst/>
              <a:ahLst/>
              <a:cxnLst/>
              <a:rect l="l" t="t" r="r" b="b"/>
              <a:pathLst>
                <a:path w="2454" h="14824" extrusionOk="0">
                  <a:moveTo>
                    <a:pt x="1" y="0"/>
                  </a:moveTo>
                  <a:lnTo>
                    <a:pt x="1"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8"/>
            <p:cNvSpPr/>
            <p:nvPr/>
          </p:nvSpPr>
          <p:spPr>
            <a:xfrm>
              <a:off x="4635629" y="620012"/>
              <a:ext cx="17731" cy="7468"/>
            </a:xfrm>
            <a:custGeom>
              <a:avLst/>
              <a:gdLst/>
              <a:ahLst/>
              <a:cxnLst/>
              <a:rect l="l" t="t" r="r" b="b"/>
              <a:pathLst>
                <a:path w="5369" h="2263" extrusionOk="0">
                  <a:moveTo>
                    <a:pt x="300" y="1"/>
                  </a:moveTo>
                  <a:cubicBezTo>
                    <a:pt x="137" y="1"/>
                    <a:pt x="0" y="110"/>
                    <a:pt x="0" y="273"/>
                  </a:cubicBezTo>
                  <a:lnTo>
                    <a:pt x="0" y="1499"/>
                  </a:lnTo>
                  <a:cubicBezTo>
                    <a:pt x="0" y="1908"/>
                    <a:pt x="355" y="2262"/>
                    <a:pt x="790" y="2262"/>
                  </a:cubicBezTo>
                  <a:lnTo>
                    <a:pt x="4605" y="2262"/>
                  </a:lnTo>
                  <a:cubicBezTo>
                    <a:pt x="5014" y="2262"/>
                    <a:pt x="5368" y="1908"/>
                    <a:pt x="5368" y="1499"/>
                  </a:cubicBezTo>
                  <a:lnTo>
                    <a:pt x="5368" y="273"/>
                  </a:lnTo>
                  <a:cubicBezTo>
                    <a:pt x="5368" y="110"/>
                    <a:pt x="5232" y="1"/>
                    <a:pt x="5068"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8"/>
            <p:cNvSpPr/>
            <p:nvPr/>
          </p:nvSpPr>
          <p:spPr>
            <a:xfrm>
              <a:off x="4553007" y="474035"/>
              <a:ext cx="5132" cy="30845"/>
            </a:xfrm>
            <a:custGeom>
              <a:avLst/>
              <a:gdLst/>
              <a:ahLst/>
              <a:cxnLst/>
              <a:rect l="l" t="t" r="r" b="b"/>
              <a:pathLst>
                <a:path w="1554" h="9347" extrusionOk="0">
                  <a:moveTo>
                    <a:pt x="1" y="1"/>
                  </a:moveTo>
                  <a:lnTo>
                    <a:pt x="1" y="9347"/>
                  </a:lnTo>
                  <a:lnTo>
                    <a:pt x="1554" y="9347"/>
                  </a:lnTo>
                  <a:lnTo>
                    <a:pt x="155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8"/>
            <p:cNvSpPr/>
            <p:nvPr/>
          </p:nvSpPr>
          <p:spPr>
            <a:xfrm>
              <a:off x="4562279" y="474035"/>
              <a:ext cx="5132" cy="30845"/>
            </a:xfrm>
            <a:custGeom>
              <a:avLst/>
              <a:gdLst/>
              <a:ahLst/>
              <a:cxnLst/>
              <a:rect l="l" t="t" r="r" b="b"/>
              <a:pathLst>
                <a:path w="1554" h="9347" extrusionOk="0">
                  <a:moveTo>
                    <a:pt x="0" y="1"/>
                  </a:moveTo>
                  <a:lnTo>
                    <a:pt x="0" y="9347"/>
                  </a:lnTo>
                  <a:lnTo>
                    <a:pt x="1553" y="9347"/>
                  </a:lnTo>
                  <a:lnTo>
                    <a:pt x="155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8"/>
            <p:cNvSpPr/>
            <p:nvPr/>
          </p:nvSpPr>
          <p:spPr>
            <a:xfrm>
              <a:off x="4571547" y="474035"/>
              <a:ext cx="5132" cy="30845"/>
            </a:xfrm>
            <a:custGeom>
              <a:avLst/>
              <a:gdLst/>
              <a:ahLst/>
              <a:cxnLst/>
              <a:rect l="l" t="t" r="r" b="b"/>
              <a:pathLst>
                <a:path w="1554" h="9347" extrusionOk="0">
                  <a:moveTo>
                    <a:pt x="1" y="1"/>
                  </a:moveTo>
                  <a:lnTo>
                    <a:pt x="1" y="9347"/>
                  </a:lnTo>
                  <a:lnTo>
                    <a:pt x="1554" y="9347"/>
                  </a:lnTo>
                  <a:lnTo>
                    <a:pt x="155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8"/>
            <p:cNvSpPr/>
            <p:nvPr/>
          </p:nvSpPr>
          <p:spPr>
            <a:xfrm>
              <a:off x="4580819" y="474035"/>
              <a:ext cx="5132" cy="30845"/>
            </a:xfrm>
            <a:custGeom>
              <a:avLst/>
              <a:gdLst/>
              <a:ahLst/>
              <a:cxnLst/>
              <a:rect l="l" t="t" r="r" b="b"/>
              <a:pathLst>
                <a:path w="1554" h="9347" extrusionOk="0">
                  <a:moveTo>
                    <a:pt x="0" y="1"/>
                  </a:moveTo>
                  <a:lnTo>
                    <a:pt x="0" y="9347"/>
                  </a:lnTo>
                  <a:lnTo>
                    <a:pt x="1553" y="9347"/>
                  </a:lnTo>
                  <a:lnTo>
                    <a:pt x="155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8"/>
            <p:cNvSpPr/>
            <p:nvPr/>
          </p:nvSpPr>
          <p:spPr>
            <a:xfrm>
              <a:off x="4483076" y="615421"/>
              <a:ext cx="174398" cy="6300"/>
            </a:xfrm>
            <a:custGeom>
              <a:avLst/>
              <a:gdLst/>
              <a:ahLst/>
              <a:cxnLst/>
              <a:rect l="l" t="t" r="r" b="b"/>
              <a:pathLst>
                <a:path w="52808" h="1909" extrusionOk="0">
                  <a:moveTo>
                    <a:pt x="1" y="1"/>
                  </a:moveTo>
                  <a:lnTo>
                    <a:pt x="1" y="1908"/>
                  </a:lnTo>
                  <a:lnTo>
                    <a:pt x="52808" y="1908"/>
                  </a:lnTo>
                  <a:lnTo>
                    <a:pt x="5280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8"/>
            <p:cNvSpPr/>
            <p:nvPr/>
          </p:nvSpPr>
          <p:spPr>
            <a:xfrm>
              <a:off x="4485956" y="671670"/>
              <a:ext cx="166119" cy="6659"/>
            </a:xfrm>
            <a:custGeom>
              <a:avLst/>
              <a:gdLst/>
              <a:ahLst/>
              <a:cxnLst/>
              <a:rect l="l" t="t" r="r" b="b"/>
              <a:pathLst>
                <a:path w="50301" h="2018" extrusionOk="0">
                  <a:moveTo>
                    <a:pt x="1" y="1"/>
                  </a:moveTo>
                  <a:lnTo>
                    <a:pt x="1" y="2017"/>
                  </a:lnTo>
                  <a:lnTo>
                    <a:pt x="50301" y="2017"/>
                  </a:lnTo>
                  <a:lnTo>
                    <a:pt x="5030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8"/>
            <p:cNvSpPr/>
            <p:nvPr/>
          </p:nvSpPr>
          <p:spPr>
            <a:xfrm>
              <a:off x="4500447" y="637293"/>
              <a:ext cx="7744" cy="32733"/>
            </a:xfrm>
            <a:custGeom>
              <a:avLst/>
              <a:gdLst/>
              <a:ahLst/>
              <a:cxnLst/>
              <a:rect l="l" t="t" r="r" b="b"/>
              <a:pathLst>
                <a:path w="2345" h="9919" extrusionOk="0">
                  <a:moveTo>
                    <a:pt x="1172" y="0"/>
                  </a:moveTo>
                  <a:cubicBezTo>
                    <a:pt x="518" y="0"/>
                    <a:pt x="1" y="518"/>
                    <a:pt x="1" y="1145"/>
                  </a:cubicBezTo>
                  <a:lnTo>
                    <a:pt x="1" y="9918"/>
                  </a:lnTo>
                  <a:lnTo>
                    <a:pt x="2344" y="9918"/>
                  </a:lnTo>
                  <a:lnTo>
                    <a:pt x="2344" y="1145"/>
                  </a:lnTo>
                  <a:cubicBezTo>
                    <a:pt x="2344"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8"/>
            <p:cNvSpPr/>
            <p:nvPr/>
          </p:nvSpPr>
          <p:spPr>
            <a:xfrm>
              <a:off x="4518986" y="637293"/>
              <a:ext cx="7652" cy="32733"/>
            </a:xfrm>
            <a:custGeom>
              <a:avLst/>
              <a:gdLst/>
              <a:ahLst/>
              <a:cxnLst/>
              <a:rect l="l" t="t" r="r" b="b"/>
              <a:pathLst>
                <a:path w="2317" h="9919" extrusionOk="0">
                  <a:moveTo>
                    <a:pt x="1173" y="0"/>
                  </a:moveTo>
                  <a:cubicBezTo>
                    <a:pt x="519" y="0"/>
                    <a:pt x="1" y="518"/>
                    <a:pt x="1" y="1145"/>
                  </a:cubicBezTo>
                  <a:lnTo>
                    <a:pt x="1" y="9918"/>
                  </a:lnTo>
                  <a:lnTo>
                    <a:pt x="2317" y="9918"/>
                  </a:lnTo>
                  <a:lnTo>
                    <a:pt x="2317" y="1145"/>
                  </a:lnTo>
                  <a:cubicBezTo>
                    <a:pt x="2317" y="518"/>
                    <a:pt x="1799" y="0"/>
                    <a:pt x="1173"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8"/>
            <p:cNvSpPr/>
            <p:nvPr/>
          </p:nvSpPr>
          <p:spPr>
            <a:xfrm>
              <a:off x="4538068" y="637293"/>
              <a:ext cx="7652" cy="32733"/>
            </a:xfrm>
            <a:custGeom>
              <a:avLst/>
              <a:gdLst/>
              <a:ahLst/>
              <a:cxnLst/>
              <a:rect l="l" t="t" r="r" b="b"/>
              <a:pathLst>
                <a:path w="2317" h="9919" extrusionOk="0">
                  <a:moveTo>
                    <a:pt x="1172" y="0"/>
                  </a:moveTo>
                  <a:cubicBezTo>
                    <a:pt x="518" y="0"/>
                    <a:pt x="0" y="518"/>
                    <a:pt x="0" y="1145"/>
                  </a:cubicBezTo>
                  <a:lnTo>
                    <a:pt x="0" y="9918"/>
                  </a:lnTo>
                  <a:lnTo>
                    <a:pt x="2317" y="9918"/>
                  </a:lnTo>
                  <a:lnTo>
                    <a:pt x="2317" y="1145"/>
                  </a:lnTo>
                  <a:cubicBezTo>
                    <a:pt x="2317"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8"/>
            <p:cNvSpPr/>
            <p:nvPr/>
          </p:nvSpPr>
          <p:spPr>
            <a:xfrm>
              <a:off x="4556608" y="637293"/>
              <a:ext cx="7652" cy="32733"/>
            </a:xfrm>
            <a:custGeom>
              <a:avLst/>
              <a:gdLst/>
              <a:ahLst/>
              <a:cxnLst/>
              <a:rect l="l" t="t" r="r" b="b"/>
              <a:pathLst>
                <a:path w="2317" h="9919" extrusionOk="0">
                  <a:moveTo>
                    <a:pt x="1172" y="0"/>
                  </a:moveTo>
                  <a:cubicBezTo>
                    <a:pt x="518" y="0"/>
                    <a:pt x="1" y="518"/>
                    <a:pt x="1" y="1145"/>
                  </a:cubicBezTo>
                  <a:lnTo>
                    <a:pt x="1" y="9918"/>
                  </a:lnTo>
                  <a:lnTo>
                    <a:pt x="2317" y="9918"/>
                  </a:lnTo>
                  <a:lnTo>
                    <a:pt x="2317" y="1145"/>
                  </a:lnTo>
                  <a:cubicBezTo>
                    <a:pt x="2317"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8"/>
            <p:cNvSpPr/>
            <p:nvPr/>
          </p:nvSpPr>
          <p:spPr>
            <a:xfrm>
              <a:off x="4575418" y="637293"/>
              <a:ext cx="7652" cy="32733"/>
            </a:xfrm>
            <a:custGeom>
              <a:avLst/>
              <a:gdLst/>
              <a:ahLst/>
              <a:cxnLst/>
              <a:rect l="l" t="t" r="r" b="b"/>
              <a:pathLst>
                <a:path w="2317" h="9919" extrusionOk="0">
                  <a:moveTo>
                    <a:pt x="1172" y="0"/>
                  </a:moveTo>
                  <a:cubicBezTo>
                    <a:pt x="518" y="0"/>
                    <a:pt x="0" y="518"/>
                    <a:pt x="0" y="1145"/>
                  </a:cubicBezTo>
                  <a:lnTo>
                    <a:pt x="0" y="9918"/>
                  </a:lnTo>
                  <a:lnTo>
                    <a:pt x="2316" y="9918"/>
                  </a:lnTo>
                  <a:lnTo>
                    <a:pt x="2316" y="1145"/>
                  </a:lnTo>
                  <a:cubicBezTo>
                    <a:pt x="2316"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8"/>
            <p:cNvSpPr/>
            <p:nvPr/>
          </p:nvSpPr>
          <p:spPr>
            <a:xfrm>
              <a:off x="4594137" y="637293"/>
              <a:ext cx="7655" cy="32733"/>
            </a:xfrm>
            <a:custGeom>
              <a:avLst/>
              <a:gdLst/>
              <a:ahLst/>
              <a:cxnLst/>
              <a:rect l="l" t="t" r="r" b="b"/>
              <a:pathLst>
                <a:path w="2318" h="9919" extrusionOk="0">
                  <a:moveTo>
                    <a:pt x="1173" y="0"/>
                  </a:moveTo>
                  <a:cubicBezTo>
                    <a:pt x="519" y="0"/>
                    <a:pt x="1" y="518"/>
                    <a:pt x="1" y="1145"/>
                  </a:cubicBezTo>
                  <a:lnTo>
                    <a:pt x="1" y="9918"/>
                  </a:lnTo>
                  <a:lnTo>
                    <a:pt x="2317" y="9918"/>
                  </a:lnTo>
                  <a:lnTo>
                    <a:pt x="2317" y="1145"/>
                  </a:lnTo>
                  <a:cubicBezTo>
                    <a:pt x="2317" y="518"/>
                    <a:pt x="1799" y="0"/>
                    <a:pt x="1173"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8"/>
            <p:cNvSpPr/>
            <p:nvPr/>
          </p:nvSpPr>
          <p:spPr>
            <a:xfrm>
              <a:off x="4612769" y="637293"/>
              <a:ext cx="7652" cy="32733"/>
            </a:xfrm>
            <a:custGeom>
              <a:avLst/>
              <a:gdLst/>
              <a:ahLst/>
              <a:cxnLst/>
              <a:rect l="l" t="t" r="r" b="b"/>
              <a:pathLst>
                <a:path w="2317" h="9919" extrusionOk="0">
                  <a:moveTo>
                    <a:pt x="1172" y="0"/>
                  </a:moveTo>
                  <a:cubicBezTo>
                    <a:pt x="518" y="0"/>
                    <a:pt x="0" y="518"/>
                    <a:pt x="0" y="1145"/>
                  </a:cubicBezTo>
                  <a:lnTo>
                    <a:pt x="0" y="9918"/>
                  </a:lnTo>
                  <a:lnTo>
                    <a:pt x="2316" y="9918"/>
                  </a:lnTo>
                  <a:lnTo>
                    <a:pt x="2316" y="1145"/>
                  </a:lnTo>
                  <a:cubicBezTo>
                    <a:pt x="2316"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8"/>
            <p:cNvSpPr/>
            <p:nvPr/>
          </p:nvSpPr>
          <p:spPr>
            <a:xfrm>
              <a:off x="4631487" y="637293"/>
              <a:ext cx="7652" cy="32733"/>
            </a:xfrm>
            <a:custGeom>
              <a:avLst/>
              <a:gdLst/>
              <a:ahLst/>
              <a:cxnLst/>
              <a:rect l="l" t="t" r="r" b="b"/>
              <a:pathLst>
                <a:path w="2317" h="9919" extrusionOk="0">
                  <a:moveTo>
                    <a:pt x="1173" y="0"/>
                  </a:moveTo>
                  <a:cubicBezTo>
                    <a:pt x="519" y="0"/>
                    <a:pt x="1" y="518"/>
                    <a:pt x="1" y="1145"/>
                  </a:cubicBezTo>
                  <a:lnTo>
                    <a:pt x="1" y="9918"/>
                  </a:lnTo>
                  <a:lnTo>
                    <a:pt x="2317" y="9918"/>
                  </a:lnTo>
                  <a:lnTo>
                    <a:pt x="2317" y="1145"/>
                  </a:lnTo>
                  <a:cubicBezTo>
                    <a:pt x="2317" y="518"/>
                    <a:pt x="1799" y="0"/>
                    <a:pt x="1173"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8"/>
            <p:cNvSpPr/>
            <p:nvPr/>
          </p:nvSpPr>
          <p:spPr>
            <a:xfrm>
              <a:off x="4502967" y="576364"/>
              <a:ext cx="133632" cy="39026"/>
            </a:xfrm>
            <a:custGeom>
              <a:avLst/>
              <a:gdLst/>
              <a:ahLst/>
              <a:cxnLst/>
              <a:rect l="l" t="t" r="r" b="b"/>
              <a:pathLst>
                <a:path w="40464" h="11826" extrusionOk="0">
                  <a:moveTo>
                    <a:pt x="1" y="0"/>
                  </a:moveTo>
                  <a:lnTo>
                    <a:pt x="1" y="11826"/>
                  </a:lnTo>
                  <a:lnTo>
                    <a:pt x="40464" y="11826"/>
                  </a:lnTo>
                  <a:lnTo>
                    <a:pt x="4046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8"/>
            <p:cNvSpPr/>
            <p:nvPr/>
          </p:nvSpPr>
          <p:spPr>
            <a:xfrm>
              <a:off x="4510617" y="581222"/>
              <a:ext cx="7652" cy="32733"/>
            </a:xfrm>
            <a:custGeom>
              <a:avLst/>
              <a:gdLst/>
              <a:ahLst/>
              <a:cxnLst/>
              <a:rect l="l" t="t" r="r" b="b"/>
              <a:pathLst>
                <a:path w="2317" h="9919" extrusionOk="0">
                  <a:moveTo>
                    <a:pt x="546" y="1"/>
                  </a:moveTo>
                  <a:cubicBezTo>
                    <a:pt x="246" y="1"/>
                    <a:pt x="1" y="246"/>
                    <a:pt x="1" y="546"/>
                  </a:cubicBezTo>
                  <a:lnTo>
                    <a:pt x="1" y="9919"/>
                  </a:lnTo>
                  <a:lnTo>
                    <a:pt x="2317" y="9919"/>
                  </a:lnTo>
                  <a:lnTo>
                    <a:pt x="2317" y="546"/>
                  </a:lnTo>
                  <a:cubicBezTo>
                    <a:pt x="2317" y="246"/>
                    <a:pt x="2072" y="1"/>
                    <a:pt x="177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8"/>
            <p:cNvSpPr/>
            <p:nvPr/>
          </p:nvSpPr>
          <p:spPr>
            <a:xfrm>
              <a:off x="4529067" y="581222"/>
              <a:ext cx="7652" cy="32733"/>
            </a:xfrm>
            <a:custGeom>
              <a:avLst/>
              <a:gdLst/>
              <a:ahLst/>
              <a:cxnLst/>
              <a:rect l="l" t="t" r="r" b="b"/>
              <a:pathLst>
                <a:path w="2317" h="9919" extrusionOk="0">
                  <a:moveTo>
                    <a:pt x="546" y="1"/>
                  </a:moveTo>
                  <a:cubicBezTo>
                    <a:pt x="246" y="1"/>
                    <a:pt x="1" y="246"/>
                    <a:pt x="1" y="546"/>
                  </a:cubicBezTo>
                  <a:lnTo>
                    <a:pt x="1" y="9919"/>
                  </a:lnTo>
                  <a:lnTo>
                    <a:pt x="2317" y="9919"/>
                  </a:lnTo>
                  <a:lnTo>
                    <a:pt x="2317" y="546"/>
                  </a:lnTo>
                  <a:cubicBezTo>
                    <a:pt x="2317" y="246"/>
                    <a:pt x="2071" y="1"/>
                    <a:pt x="177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8"/>
            <p:cNvSpPr/>
            <p:nvPr/>
          </p:nvSpPr>
          <p:spPr>
            <a:xfrm>
              <a:off x="4547518" y="581222"/>
              <a:ext cx="7652" cy="32733"/>
            </a:xfrm>
            <a:custGeom>
              <a:avLst/>
              <a:gdLst/>
              <a:ahLst/>
              <a:cxnLst/>
              <a:rect l="l" t="t" r="r" b="b"/>
              <a:pathLst>
                <a:path w="2317" h="9919" extrusionOk="0">
                  <a:moveTo>
                    <a:pt x="545" y="1"/>
                  </a:moveTo>
                  <a:cubicBezTo>
                    <a:pt x="246" y="1"/>
                    <a:pt x="0" y="246"/>
                    <a:pt x="0" y="546"/>
                  </a:cubicBezTo>
                  <a:lnTo>
                    <a:pt x="0" y="9919"/>
                  </a:lnTo>
                  <a:lnTo>
                    <a:pt x="2317" y="9919"/>
                  </a:lnTo>
                  <a:lnTo>
                    <a:pt x="2317" y="546"/>
                  </a:lnTo>
                  <a:cubicBezTo>
                    <a:pt x="2317" y="246"/>
                    <a:pt x="2071" y="1"/>
                    <a:pt x="177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8"/>
            <p:cNvSpPr/>
            <p:nvPr/>
          </p:nvSpPr>
          <p:spPr>
            <a:xfrm>
              <a:off x="4565968" y="581222"/>
              <a:ext cx="7652" cy="32733"/>
            </a:xfrm>
            <a:custGeom>
              <a:avLst/>
              <a:gdLst/>
              <a:ahLst/>
              <a:cxnLst/>
              <a:rect l="l" t="t" r="r" b="b"/>
              <a:pathLst>
                <a:path w="2317" h="9919" extrusionOk="0">
                  <a:moveTo>
                    <a:pt x="545" y="1"/>
                  </a:moveTo>
                  <a:cubicBezTo>
                    <a:pt x="246" y="1"/>
                    <a:pt x="0" y="246"/>
                    <a:pt x="0" y="546"/>
                  </a:cubicBezTo>
                  <a:lnTo>
                    <a:pt x="0" y="9919"/>
                  </a:lnTo>
                  <a:lnTo>
                    <a:pt x="2316" y="9919"/>
                  </a:lnTo>
                  <a:lnTo>
                    <a:pt x="2316" y="546"/>
                  </a:lnTo>
                  <a:cubicBezTo>
                    <a:pt x="2316" y="246"/>
                    <a:pt x="2071" y="1"/>
                    <a:pt x="1771"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8"/>
            <p:cNvSpPr/>
            <p:nvPr/>
          </p:nvSpPr>
          <p:spPr>
            <a:xfrm>
              <a:off x="4584419" y="581222"/>
              <a:ext cx="7652" cy="32733"/>
            </a:xfrm>
            <a:custGeom>
              <a:avLst/>
              <a:gdLst/>
              <a:ahLst/>
              <a:cxnLst/>
              <a:rect l="l" t="t" r="r" b="b"/>
              <a:pathLst>
                <a:path w="2317" h="9919" extrusionOk="0">
                  <a:moveTo>
                    <a:pt x="545" y="1"/>
                  </a:moveTo>
                  <a:cubicBezTo>
                    <a:pt x="245" y="1"/>
                    <a:pt x="0" y="246"/>
                    <a:pt x="0" y="546"/>
                  </a:cubicBezTo>
                  <a:lnTo>
                    <a:pt x="0" y="9919"/>
                  </a:lnTo>
                  <a:lnTo>
                    <a:pt x="2316" y="9919"/>
                  </a:lnTo>
                  <a:lnTo>
                    <a:pt x="2316" y="546"/>
                  </a:lnTo>
                  <a:cubicBezTo>
                    <a:pt x="2316" y="246"/>
                    <a:pt x="2071" y="1"/>
                    <a:pt x="1771"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8"/>
            <p:cNvSpPr/>
            <p:nvPr/>
          </p:nvSpPr>
          <p:spPr>
            <a:xfrm>
              <a:off x="4602867" y="581222"/>
              <a:ext cx="7655" cy="32733"/>
            </a:xfrm>
            <a:custGeom>
              <a:avLst/>
              <a:gdLst/>
              <a:ahLst/>
              <a:cxnLst/>
              <a:rect l="l" t="t" r="r" b="b"/>
              <a:pathLst>
                <a:path w="2318" h="9919" extrusionOk="0">
                  <a:moveTo>
                    <a:pt x="546" y="1"/>
                  </a:moveTo>
                  <a:cubicBezTo>
                    <a:pt x="246" y="1"/>
                    <a:pt x="1" y="246"/>
                    <a:pt x="1" y="546"/>
                  </a:cubicBezTo>
                  <a:lnTo>
                    <a:pt x="1" y="9919"/>
                  </a:lnTo>
                  <a:lnTo>
                    <a:pt x="2317" y="9919"/>
                  </a:lnTo>
                  <a:lnTo>
                    <a:pt x="2317" y="546"/>
                  </a:lnTo>
                  <a:cubicBezTo>
                    <a:pt x="2317" y="246"/>
                    <a:pt x="2072" y="1"/>
                    <a:pt x="177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8"/>
            <p:cNvSpPr/>
            <p:nvPr/>
          </p:nvSpPr>
          <p:spPr>
            <a:xfrm>
              <a:off x="4621317" y="581222"/>
              <a:ext cx="7652" cy="32733"/>
            </a:xfrm>
            <a:custGeom>
              <a:avLst/>
              <a:gdLst/>
              <a:ahLst/>
              <a:cxnLst/>
              <a:rect l="l" t="t" r="r" b="b"/>
              <a:pathLst>
                <a:path w="2317" h="9919" extrusionOk="0">
                  <a:moveTo>
                    <a:pt x="546" y="1"/>
                  </a:moveTo>
                  <a:cubicBezTo>
                    <a:pt x="246" y="1"/>
                    <a:pt x="1" y="246"/>
                    <a:pt x="1" y="546"/>
                  </a:cubicBezTo>
                  <a:lnTo>
                    <a:pt x="1" y="9919"/>
                  </a:lnTo>
                  <a:lnTo>
                    <a:pt x="2317" y="9919"/>
                  </a:lnTo>
                  <a:lnTo>
                    <a:pt x="2317" y="546"/>
                  </a:lnTo>
                  <a:cubicBezTo>
                    <a:pt x="2317" y="246"/>
                    <a:pt x="2072" y="1"/>
                    <a:pt x="177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8"/>
            <p:cNvSpPr/>
            <p:nvPr/>
          </p:nvSpPr>
          <p:spPr>
            <a:xfrm>
              <a:off x="4496939" y="573213"/>
              <a:ext cx="146410" cy="6389"/>
            </a:xfrm>
            <a:custGeom>
              <a:avLst/>
              <a:gdLst/>
              <a:ahLst/>
              <a:cxnLst/>
              <a:rect l="l" t="t" r="r" b="b"/>
              <a:pathLst>
                <a:path w="44333" h="1936" extrusionOk="0">
                  <a:moveTo>
                    <a:pt x="0" y="1"/>
                  </a:moveTo>
                  <a:lnTo>
                    <a:pt x="0" y="1935"/>
                  </a:lnTo>
                  <a:lnTo>
                    <a:pt x="44333" y="1935"/>
                  </a:lnTo>
                  <a:lnTo>
                    <a:pt x="4433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8"/>
            <p:cNvSpPr/>
            <p:nvPr/>
          </p:nvSpPr>
          <p:spPr>
            <a:xfrm>
              <a:off x="4505576" y="508686"/>
              <a:ext cx="128325" cy="64472"/>
            </a:xfrm>
            <a:custGeom>
              <a:avLst/>
              <a:gdLst/>
              <a:ahLst/>
              <a:cxnLst/>
              <a:rect l="l" t="t" r="r" b="b"/>
              <a:pathLst>
                <a:path w="38857" h="19537" extrusionOk="0">
                  <a:moveTo>
                    <a:pt x="19429" y="0"/>
                  </a:moveTo>
                  <a:cubicBezTo>
                    <a:pt x="8693" y="0"/>
                    <a:pt x="1" y="8801"/>
                    <a:pt x="137" y="19537"/>
                  </a:cubicBezTo>
                  <a:lnTo>
                    <a:pt x="38720" y="19537"/>
                  </a:lnTo>
                  <a:cubicBezTo>
                    <a:pt x="38857" y="8801"/>
                    <a:pt x="30192" y="0"/>
                    <a:pt x="194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8"/>
            <p:cNvSpPr/>
            <p:nvPr/>
          </p:nvSpPr>
          <p:spPr>
            <a:xfrm>
              <a:off x="4505576" y="508686"/>
              <a:ext cx="128325" cy="64472"/>
            </a:xfrm>
            <a:custGeom>
              <a:avLst/>
              <a:gdLst/>
              <a:ahLst/>
              <a:cxnLst/>
              <a:rect l="l" t="t" r="r" b="b"/>
              <a:pathLst>
                <a:path w="38857" h="19537" fill="none" extrusionOk="0">
                  <a:moveTo>
                    <a:pt x="137" y="19537"/>
                  </a:moveTo>
                  <a:cubicBezTo>
                    <a:pt x="1" y="8801"/>
                    <a:pt x="8693" y="0"/>
                    <a:pt x="19429" y="0"/>
                  </a:cubicBezTo>
                  <a:cubicBezTo>
                    <a:pt x="30192" y="0"/>
                    <a:pt x="38857" y="8801"/>
                    <a:pt x="38720" y="19537"/>
                  </a:cubicBezTo>
                </a:path>
              </a:pathLst>
            </a:custGeom>
            <a:no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8"/>
            <p:cNvSpPr/>
            <p:nvPr/>
          </p:nvSpPr>
          <p:spPr>
            <a:xfrm>
              <a:off x="4512506"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8"/>
            <p:cNvSpPr/>
            <p:nvPr/>
          </p:nvSpPr>
          <p:spPr>
            <a:xfrm>
              <a:off x="4524836"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8"/>
            <p:cNvSpPr/>
            <p:nvPr/>
          </p:nvSpPr>
          <p:spPr>
            <a:xfrm>
              <a:off x="4537166"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8"/>
            <p:cNvSpPr/>
            <p:nvPr/>
          </p:nvSpPr>
          <p:spPr>
            <a:xfrm>
              <a:off x="4549496"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8"/>
            <p:cNvSpPr/>
            <p:nvPr/>
          </p:nvSpPr>
          <p:spPr>
            <a:xfrm>
              <a:off x="456182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8"/>
            <p:cNvSpPr/>
            <p:nvPr/>
          </p:nvSpPr>
          <p:spPr>
            <a:xfrm>
              <a:off x="457415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27" y="3543"/>
                    <a:pt x="1391" y="3406"/>
                    <a:pt x="1391" y="3216"/>
                  </a:cubicBezTo>
                  <a:lnTo>
                    <a:pt x="1391" y="327"/>
                  </a:lnTo>
                  <a:cubicBezTo>
                    <a:pt x="1391" y="137"/>
                    <a:pt x="1227"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8"/>
            <p:cNvSpPr/>
            <p:nvPr/>
          </p:nvSpPr>
          <p:spPr>
            <a:xfrm>
              <a:off x="458648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27" y="3543"/>
                    <a:pt x="1391" y="3406"/>
                    <a:pt x="1391" y="3216"/>
                  </a:cubicBezTo>
                  <a:lnTo>
                    <a:pt x="1391" y="327"/>
                  </a:lnTo>
                  <a:cubicBezTo>
                    <a:pt x="1391" y="137"/>
                    <a:pt x="1227"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8"/>
            <p:cNvSpPr/>
            <p:nvPr/>
          </p:nvSpPr>
          <p:spPr>
            <a:xfrm>
              <a:off x="459881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27" y="3543"/>
                    <a:pt x="1390" y="3406"/>
                    <a:pt x="1390" y="3216"/>
                  </a:cubicBezTo>
                  <a:lnTo>
                    <a:pt x="1390" y="327"/>
                  </a:lnTo>
                  <a:cubicBezTo>
                    <a:pt x="1390" y="137"/>
                    <a:pt x="1227"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8"/>
            <p:cNvSpPr/>
            <p:nvPr/>
          </p:nvSpPr>
          <p:spPr>
            <a:xfrm>
              <a:off x="461114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3" y="3543"/>
                  </a:lnTo>
                  <a:cubicBezTo>
                    <a:pt x="1227" y="3543"/>
                    <a:pt x="1390" y="3406"/>
                    <a:pt x="1390" y="3216"/>
                  </a:cubicBezTo>
                  <a:lnTo>
                    <a:pt x="1390" y="327"/>
                  </a:lnTo>
                  <a:cubicBezTo>
                    <a:pt x="1390" y="137"/>
                    <a:pt x="1227" y="0"/>
                    <a:pt x="1063"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8"/>
            <p:cNvSpPr/>
            <p:nvPr/>
          </p:nvSpPr>
          <p:spPr>
            <a:xfrm>
              <a:off x="462347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3" y="3543"/>
                  </a:lnTo>
                  <a:cubicBezTo>
                    <a:pt x="1227" y="3543"/>
                    <a:pt x="1390" y="3406"/>
                    <a:pt x="1390" y="3216"/>
                  </a:cubicBezTo>
                  <a:lnTo>
                    <a:pt x="1390" y="327"/>
                  </a:lnTo>
                  <a:cubicBezTo>
                    <a:pt x="1390" y="137"/>
                    <a:pt x="1227" y="0"/>
                    <a:pt x="1063"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8"/>
            <p:cNvSpPr/>
            <p:nvPr/>
          </p:nvSpPr>
          <p:spPr>
            <a:xfrm>
              <a:off x="4548958" y="504904"/>
              <a:ext cx="41578" cy="7917"/>
            </a:xfrm>
            <a:custGeom>
              <a:avLst/>
              <a:gdLst/>
              <a:ahLst/>
              <a:cxnLst/>
              <a:rect l="l" t="t" r="r" b="b"/>
              <a:pathLst>
                <a:path w="12590" h="2399" extrusionOk="0">
                  <a:moveTo>
                    <a:pt x="0" y="1"/>
                  </a:moveTo>
                  <a:lnTo>
                    <a:pt x="0" y="2398"/>
                  </a:lnTo>
                  <a:lnTo>
                    <a:pt x="12589" y="2398"/>
                  </a:lnTo>
                  <a:lnTo>
                    <a:pt x="1258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8"/>
            <p:cNvSpPr/>
            <p:nvPr/>
          </p:nvSpPr>
          <p:spPr>
            <a:xfrm>
              <a:off x="4548958" y="466115"/>
              <a:ext cx="41578" cy="7917"/>
            </a:xfrm>
            <a:custGeom>
              <a:avLst/>
              <a:gdLst/>
              <a:ahLst/>
              <a:cxnLst/>
              <a:rect l="l" t="t" r="r" b="b"/>
              <a:pathLst>
                <a:path w="12590" h="2399" extrusionOk="0">
                  <a:moveTo>
                    <a:pt x="0" y="1"/>
                  </a:moveTo>
                  <a:lnTo>
                    <a:pt x="0" y="2399"/>
                  </a:lnTo>
                  <a:lnTo>
                    <a:pt x="12589" y="2399"/>
                  </a:lnTo>
                  <a:lnTo>
                    <a:pt x="1258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8"/>
            <p:cNvSpPr/>
            <p:nvPr/>
          </p:nvSpPr>
          <p:spPr>
            <a:xfrm>
              <a:off x="4557417" y="414450"/>
              <a:ext cx="22682" cy="51622"/>
            </a:xfrm>
            <a:custGeom>
              <a:avLst/>
              <a:gdLst/>
              <a:ahLst/>
              <a:cxnLst/>
              <a:rect l="l" t="t" r="r" b="b"/>
              <a:pathLst>
                <a:path w="6868" h="15643" extrusionOk="0">
                  <a:moveTo>
                    <a:pt x="3764" y="0"/>
                  </a:moveTo>
                  <a:cubicBezTo>
                    <a:pt x="3709" y="0"/>
                    <a:pt x="3653" y="10"/>
                    <a:pt x="3597" y="30"/>
                  </a:cubicBezTo>
                  <a:cubicBezTo>
                    <a:pt x="3216" y="166"/>
                    <a:pt x="3352" y="1011"/>
                    <a:pt x="3352" y="1011"/>
                  </a:cubicBezTo>
                  <a:lnTo>
                    <a:pt x="3053" y="1338"/>
                  </a:lnTo>
                  <a:cubicBezTo>
                    <a:pt x="2181" y="2346"/>
                    <a:pt x="2208" y="4444"/>
                    <a:pt x="1990" y="5152"/>
                  </a:cubicBezTo>
                  <a:cubicBezTo>
                    <a:pt x="1772" y="5861"/>
                    <a:pt x="2671" y="6324"/>
                    <a:pt x="2671" y="6324"/>
                  </a:cubicBezTo>
                  <a:lnTo>
                    <a:pt x="2671" y="8340"/>
                  </a:lnTo>
                  <a:lnTo>
                    <a:pt x="1717" y="9893"/>
                  </a:lnTo>
                  <a:lnTo>
                    <a:pt x="1717" y="12591"/>
                  </a:lnTo>
                  <a:cubicBezTo>
                    <a:pt x="1" y="13354"/>
                    <a:pt x="164" y="15643"/>
                    <a:pt x="164" y="15643"/>
                  </a:cubicBezTo>
                  <a:lnTo>
                    <a:pt x="6867" y="15643"/>
                  </a:lnTo>
                  <a:cubicBezTo>
                    <a:pt x="6867" y="15152"/>
                    <a:pt x="6786" y="14662"/>
                    <a:pt x="6622" y="14226"/>
                  </a:cubicBezTo>
                  <a:cubicBezTo>
                    <a:pt x="6350" y="13245"/>
                    <a:pt x="5287" y="12455"/>
                    <a:pt x="5287" y="12455"/>
                  </a:cubicBezTo>
                  <a:lnTo>
                    <a:pt x="5287" y="9676"/>
                  </a:lnTo>
                  <a:lnTo>
                    <a:pt x="4415" y="8204"/>
                  </a:lnTo>
                  <a:lnTo>
                    <a:pt x="4415" y="7523"/>
                  </a:lnTo>
                  <a:cubicBezTo>
                    <a:pt x="4524" y="7196"/>
                    <a:pt x="4606" y="6869"/>
                    <a:pt x="4687" y="6515"/>
                  </a:cubicBezTo>
                  <a:cubicBezTo>
                    <a:pt x="4824" y="5943"/>
                    <a:pt x="5205" y="5507"/>
                    <a:pt x="5287" y="4798"/>
                  </a:cubicBezTo>
                  <a:cubicBezTo>
                    <a:pt x="5369" y="4090"/>
                    <a:pt x="4878" y="3872"/>
                    <a:pt x="4769" y="3054"/>
                  </a:cubicBezTo>
                  <a:cubicBezTo>
                    <a:pt x="4687" y="2482"/>
                    <a:pt x="4442" y="1992"/>
                    <a:pt x="4061" y="1556"/>
                  </a:cubicBezTo>
                  <a:cubicBezTo>
                    <a:pt x="3979" y="1474"/>
                    <a:pt x="4061" y="1310"/>
                    <a:pt x="4224" y="765"/>
                  </a:cubicBezTo>
                  <a:cubicBezTo>
                    <a:pt x="4364" y="323"/>
                    <a:pt x="4086" y="0"/>
                    <a:pt x="37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68" name="Google Shape;3668;p18"/>
          <p:cNvSpPr txBox="1">
            <a:spLocks noGrp="1"/>
          </p:cNvSpPr>
          <p:nvPr>
            <p:ph type="title" idx="2" hasCustomPrompt="1"/>
          </p:nvPr>
        </p:nvSpPr>
        <p:spPr>
          <a:xfrm>
            <a:off x="5872350" y="1923050"/>
            <a:ext cx="2547600" cy="1856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669" name="Google Shape;3669;p18"/>
          <p:cNvSpPr txBox="1">
            <a:spLocks noGrp="1"/>
          </p:cNvSpPr>
          <p:nvPr>
            <p:ph type="subTitle" idx="1"/>
          </p:nvPr>
        </p:nvSpPr>
        <p:spPr>
          <a:xfrm>
            <a:off x="723900" y="3831350"/>
            <a:ext cx="2877600" cy="7812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3">
    <p:spTree>
      <p:nvGrpSpPr>
        <p:cNvPr id="1" name="Shape 3670"/>
        <p:cNvGrpSpPr/>
        <p:nvPr/>
      </p:nvGrpSpPr>
      <p:grpSpPr>
        <a:xfrm>
          <a:off x="0" y="0"/>
          <a:ext cx="0" cy="0"/>
          <a:chOff x="0" y="0"/>
          <a:chExt cx="0" cy="0"/>
        </a:xfrm>
      </p:grpSpPr>
      <p:sp>
        <p:nvSpPr>
          <p:cNvPr id="3671" name="Google Shape;3671;p19"/>
          <p:cNvSpPr txBox="1">
            <a:spLocks noGrp="1"/>
          </p:cNvSpPr>
          <p:nvPr>
            <p:ph type="title"/>
          </p:nvPr>
        </p:nvSpPr>
        <p:spPr>
          <a:xfrm>
            <a:off x="5993477" y="1501200"/>
            <a:ext cx="2465100" cy="598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Font typeface="Ramaraja"/>
              <a:buNone/>
              <a:defRPr sz="1800">
                <a:latin typeface="Ramaraja"/>
                <a:ea typeface="Ramaraja"/>
                <a:cs typeface="Ramaraja"/>
                <a:sym typeface="Ramaraja"/>
              </a:defRPr>
            </a:lvl2pPr>
            <a:lvl3pPr lvl="2" rtl="0">
              <a:spcBef>
                <a:spcPts val="0"/>
              </a:spcBef>
              <a:spcAft>
                <a:spcPts val="0"/>
              </a:spcAft>
              <a:buSzPts val="1800"/>
              <a:buFont typeface="Ramaraja"/>
              <a:buNone/>
              <a:defRPr sz="1800">
                <a:latin typeface="Ramaraja"/>
                <a:ea typeface="Ramaraja"/>
                <a:cs typeface="Ramaraja"/>
                <a:sym typeface="Ramaraja"/>
              </a:defRPr>
            </a:lvl3pPr>
            <a:lvl4pPr lvl="3" rtl="0">
              <a:spcBef>
                <a:spcPts val="0"/>
              </a:spcBef>
              <a:spcAft>
                <a:spcPts val="0"/>
              </a:spcAft>
              <a:buSzPts val="1800"/>
              <a:buFont typeface="Ramaraja"/>
              <a:buNone/>
              <a:defRPr sz="1800">
                <a:latin typeface="Ramaraja"/>
                <a:ea typeface="Ramaraja"/>
                <a:cs typeface="Ramaraja"/>
                <a:sym typeface="Ramaraja"/>
              </a:defRPr>
            </a:lvl4pPr>
            <a:lvl5pPr lvl="4" rtl="0">
              <a:spcBef>
                <a:spcPts val="0"/>
              </a:spcBef>
              <a:spcAft>
                <a:spcPts val="0"/>
              </a:spcAft>
              <a:buSzPts val="1800"/>
              <a:buFont typeface="Ramaraja"/>
              <a:buNone/>
              <a:defRPr sz="1800">
                <a:latin typeface="Ramaraja"/>
                <a:ea typeface="Ramaraja"/>
                <a:cs typeface="Ramaraja"/>
                <a:sym typeface="Ramaraja"/>
              </a:defRPr>
            </a:lvl5pPr>
            <a:lvl6pPr lvl="5" rtl="0">
              <a:spcBef>
                <a:spcPts val="0"/>
              </a:spcBef>
              <a:spcAft>
                <a:spcPts val="0"/>
              </a:spcAft>
              <a:buSzPts val="1800"/>
              <a:buFont typeface="Ramaraja"/>
              <a:buNone/>
              <a:defRPr sz="1800">
                <a:latin typeface="Ramaraja"/>
                <a:ea typeface="Ramaraja"/>
                <a:cs typeface="Ramaraja"/>
                <a:sym typeface="Ramaraja"/>
              </a:defRPr>
            </a:lvl6pPr>
            <a:lvl7pPr lvl="6" rtl="0">
              <a:spcBef>
                <a:spcPts val="0"/>
              </a:spcBef>
              <a:spcAft>
                <a:spcPts val="0"/>
              </a:spcAft>
              <a:buSzPts val="1800"/>
              <a:buFont typeface="Ramaraja"/>
              <a:buNone/>
              <a:defRPr sz="1800">
                <a:latin typeface="Ramaraja"/>
                <a:ea typeface="Ramaraja"/>
                <a:cs typeface="Ramaraja"/>
                <a:sym typeface="Ramaraja"/>
              </a:defRPr>
            </a:lvl7pPr>
            <a:lvl8pPr lvl="7" rtl="0">
              <a:spcBef>
                <a:spcPts val="0"/>
              </a:spcBef>
              <a:spcAft>
                <a:spcPts val="0"/>
              </a:spcAft>
              <a:buSzPts val="1800"/>
              <a:buFont typeface="Ramaraja"/>
              <a:buNone/>
              <a:defRPr sz="1800">
                <a:latin typeface="Ramaraja"/>
                <a:ea typeface="Ramaraja"/>
                <a:cs typeface="Ramaraja"/>
                <a:sym typeface="Ramaraja"/>
              </a:defRPr>
            </a:lvl8pPr>
            <a:lvl9pPr lvl="8" rtl="0">
              <a:spcBef>
                <a:spcPts val="0"/>
              </a:spcBef>
              <a:spcAft>
                <a:spcPts val="0"/>
              </a:spcAft>
              <a:buSzPts val="1800"/>
              <a:buFont typeface="Ramaraja"/>
              <a:buNone/>
              <a:defRPr sz="1800">
                <a:latin typeface="Ramaraja"/>
                <a:ea typeface="Ramaraja"/>
                <a:cs typeface="Ramaraja"/>
                <a:sym typeface="Ramaraja"/>
              </a:defRPr>
            </a:lvl9pPr>
          </a:lstStyle>
          <a:p>
            <a:endParaRPr/>
          </a:p>
        </p:txBody>
      </p:sp>
      <p:sp>
        <p:nvSpPr>
          <p:cNvPr id="3672" name="Google Shape;3672;p19"/>
          <p:cNvSpPr txBox="1">
            <a:spLocks noGrp="1"/>
          </p:cNvSpPr>
          <p:nvPr>
            <p:ph type="subTitle" idx="1"/>
          </p:nvPr>
        </p:nvSpPr>
        <p:spPr>
          <a:xfrm>
            <a:off x="6001826" y="1823625"/>
            <a:ext cx="2465100" cy="1028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73" name="Google Shape;3673;p19"/>
          <p:cNvSpPr txBox="1">
            <a:spLocks noGrp="1"/>
          </p:cNvSpPr>
          <p:nvPr>
            <p:ph type="title" idx="2"/>
          </p:nvPr>
        </p:nvSpPr>
        <p:spPr>
          <a:xfrm>
            <a:off x="3362852" y="1501200"/>
            <a:ext cx="2465100" cy="598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Font typeface="Ramaraja"/>
              <a:buNone/>
              <a:defRPr sz="1800">
                <a:latin typeface="Ramaraja"/>
                <a:ea typeface="Ramaraja"/>
                <a:cs typeface="Ramaraja"/>
                <a:sym typeface="Ramaraja"/>
              </a:defRPr>
            </a:lvl2pPr>
            <a:lvl3pPr lvl="2" rtl="0">
              <a:spcBef>
                <a:spcPts val="0"/>
              </a:spcBef>
              <a:spcAft>
                <a:spcPts val="0"/>
              </a:spcAft>
              <a:buSzPts val="1800"/>
              <a:buFont typeface="Ramaraja"/>
              <a:buNone/>
              <a:defRPr sz="1800">
                <a:latin typeface="Ramaraja"/>
                <a:ea typeface="Ramaraja"/>
                <a:cs typeface="Ramaraja"/>
                <a:sym typeface="Ramaraja"/>
              </a:defRPr>
            </a:lvl3pPr>
            <a:lvl4pPr lvl="3" rtl="0">
              <a:spcBef>
                <a:spcPts val="0"/>
              </a:spcBef>
              <a:spcAft>
                <a:spcPts val="0"/>
              </a:spcAft>
              <a:buSzPts val="1800"/>
              <a:buFont typeface="Ramaraja"/>
              <a:buNone/>
              <a:defRPr sz="1800">
                <a:latin typeface="Ramaraja"/>
                <a:ea typeface="Ramaraja"/>
                <a:cs typeface="Ramaraja"/>
                <a:sym typeface="Ramaraja"/>
              </a:defRPr>
            </a:lvl4pPr>
            <a:lvl5pPr lvl="4" rtl="0">
              <a:spcBef>
                <a:spcPts val="0"/>
              </a:spcBef>
              <a:spcAft>
                <a:spcPts val="0"/>
              </a:spcAft>
              <a:buSzPts val="1800"/>
              <a:buFont typeface="Ramaraja"/>
              <a:buNone/>
              <a:defRPr sz="1800">
                <a:latin typeface="Ramaraja"/>
                <a:ea typeface="Ramaraja"/>
                <a:cs typeface="Ramaraja"/>
                <a:sym typeface="Ramaraja"/>
              </a:defRPr>
            </a:lvl5pPr>
            <a:lvl6pPr lvl="5" rtl="0">
              <a:spcBef>
                <a:spcPts val="0"/>
              </a:spcBef>
              <a:spcAft>
                <a:spcPts val="0"/>
              </a:spcAft>
              <a:buSzPts val="1800"/>
              <a:buFont typeface="Ramaraja"/>
              <a:buNone/>
              <a:defRPr sz="1800">
                <a:latin typeface="Ramaraja"/>
                <a:ea typeface="Ramaraja"/>
                <a:cs typeface="Ramaraja"/>
                <a:sym typeface="Ramaraja"/>
              </a:defRPr>
            </a:lvl6pPr>
            <a:lvl7pPr lvl="6" rtl="0">
              <a:spcBef>
                <a:spcPts val="0"/>
              </a:spcBef>
              <a:spcAft>
                <a:spcPts val="0"/>
              </a:spcAft>
              <a:buSzPts val="1800"/>
              <a:buFont typeface="Ramaraja"/>
              <a:buNone/>
              <a:defRPr sz="1800">
                <a:latin typeface="Ramaraja"/>
                <a:ea typeface="Ramaraja"/>
                <a:cs typeface="Ramaraja"/>
                <a:sym typeface="Ramaraja"/>
              </a:defRPr>
            </a:lvl7pPr>
            <a:lvl8pPr lvl="7" rtl="0">
              <a:spcBef>
                <a:spcPts val="0"/>
              </a:spcBef>
              <a:spcAft>
                <a:spcPts val="0"/>
              </a:spcAft>
              <a:buSzPts val="1800"/>
              <a:buFont typeface="Ramaraja"/>
              <a:buNone/>
              <a:defRPr sz="1800">
                <a:latin typeface="Ramaraja"/>
                <a:ea typeface="Ramaraja"/>
                <a:cs typeface="Ramaraja"/>
                <a:sym typeface="Ramaraja"/>
              </a:defRPr>
            </a:lvl8pPr>
            <a:lvl9pPr lvl="8" rtl="0">
              <a:spcBef>
                <a:spcPts val="0"/>
              </a:spcBef>
              <a:spcAft>
                <a:spcPts val="0"/>
              </a:spcAft>
              <a:buSzPts val="1800"/>
              <a:buFont typeface="Ramaraja"/>
              <a:buNone/>
              <a:defRPr sz="1800">
                <a:latin typeface="Ramaraja"/>
                <a:ea typeface="Ramaraja"/>
                <a:cs typeface="Ramaraja"/>
                <a:sym typeface="Ramaraja"/>
              </a:defRPr>
            </a:lvl9pPr>
          </a:lstStyle>
          <a:p>
            <a:endParaRPr/>
          </a:p>
        </p:txBody>
      </p:sp>
      <p:sp>
        <p:nvSpPr>
          <p:cNvPr id="3674" name="Google Shape;3674;p19"/>
          <p:cNvSpPr txBox="1">
            <a:spLocks noGrp="1"/>
          </p:cNvSpPr>
          <p:nvPr>
            <p:ph type="subTitle" idx="3"/>
          </p:nvPr>
        </p:nvSpPr>
        <p:spPr>
          <a:xfrm>
            <a:off x="3371208" y="1823625"/>
            <a:ext cx="2465100" cy="1028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75" name="Google Shape;3675;p19"/>
          <p:cNvSpPr txBox="1">
            <a:spLocks noGrp="1"/>
          </p:cNvSpPr>
          <p:nvPr>
            <p:ph type="title" idx="4"/>
          </p:nvPr>
        </p:nvSpPr>
        <p:spPr>
          <a:xfrm>
            <a:off x="723900" y="1501200"/>
            <a:ext cx="2465100" cy="598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Font typeface="Ramaraja"/>
              <a:buNone/>
              <a:defRPr sz="1800">
                <a:latin typeface="Ramaraja"/>
                <a:ea typeface="Ramaraja"/>
                <a:cs typeface="Ramaraja"/>
                <a:sym typeface="Ramaraja"/>
              </a:defRPr>
            </a:lvl2pPr>
            <a:lvl3pPr lvl="2" rtl="0">
              <a:spcBef>
                <a:spcPts val="0"/>
              </a:spcBef>
              <a:spcAft>
                <a:spcPts val="0"/>
              </a:spcAft>
              <a:buSzPts val="1800"/>
              <a:buFont typeface="Ramaraja"/>
              <a:buNone/>
              <a:defRPr sz="1800">
                <a:latin typeface="Ramaraja"/>
                <a:ea typeface="Ramaraja"/>
                <a:cs typeface="Ramaraja"/>
                <a:sym typeface="Ramaraja"/>
              </a:defRPr>
            </a:lvl3pPr>
            <a:lvl4pPr lvl="3" rtl="0">
              <a:spcBef>
                <a:spcPts val="0"/>
              </a:spcBef>
              <a:spcAft>
                <a:spcPts val="0"/>
              </a:spcAft>
              <a:buSzPts val="1800"/>
              <a:buFont typeface="Ramaraja"/>
              <a:buNone/>
              <a:defRPr sz="1800">
                <a:latin typeface="Ramaraja"/>
                <a:ea typeface="Ramaraja"/>
                <a:cs typeface="Ramaraja"/>
                <a:sym typeface="Ramaraja"/>
              </a:defRPr>
            </a:lvl4pPr>
            <a:lvl5pPr lvl="4" rtl="0">
              <a:spcBef>
                <a:spcPts val="0"/>
              </a:spcBef>
              <a:spcAft>
                <a:spcPts val="0"/>
              </a:spcAft>
              <a:buSzPts val="1800"/>
              <a:buFont typeface="Ramaraja"/>
              <a:buNone/>
              <a:defRPr sz="1800">
                <a:latin typeface="Ramaraja"/>
                <a:ea typeface="Ramaraja"/>
                <a:cs typeface="Ramaraja"/>
                <a:sym typeface="Ramaraja"/>
              </a:defRPr>
            </a:lvl5pPr>
            <a:lvl6pPr lvl="5" rtl="0">
              <a:spcBef>
                <a:spcPts val="0"/>
              </a:spcBef>
              <a:spcAft>
                <a:spcPts val="0"/>
              </a:spcAft>
              <a:buSzPts val="1800"/>
              <a:buFont typeface="Ramaraja"/>
              <a:buNone/>
              <a:defRPr sz="1800">
                <a:latin typeface="Ramaraja"/>
                <a:ea typeface="Ramaraja"/>
                <a:cs typeface="Ramaraja"/>
                <a:sym typeface="Ramaraja"/>
              </a:defRPr>
            </a:lvl6pPr>
            <a:lvl7pPr lvl="6" rtl="0">
              <a:spcBef>
                <a:spcPts val="0"/>
              </a:spcBef>
              <a:spcAft>
                <a:spcPts val="0"/>
              </a:spcAft>
              <a:buSzPts val="1800"/>
              <a:buFont typeface="Ramaraja"/>
              <a:buNone/>
              <a:defRPr sz="1800">
                <a:latin typeface="Ramaraja"/>
                <a:ea typeface="Ramaraja"/>
                <a:cs typeface="Ramaraja"/>
                <a:sym typeface="Ramaraja"/>
              </a:defRPr>
            </a:lvl7pPr>
            <a:lvl8pPr lvl="7" rtl="0">
              <a:spcBef>
                <a:spcPts val="0"/>
              </a:spcBef>
              <a:spcAft>
                <a:spcPts val="0"/>
              </a:spcAft>
              <a:buSzPts val="1800"/>
              <a:buFont typeface="Ramaraja"/>
              <a:buNone/>
              <a:defRPr sz="1800">
                <a:latin typeface="Ramaraja"/>
                <a:ea typeface="Ramaraja"/>
                <a:cs typeface="Ramaraja"/>
                <a:sym typeface="Ramaraja"/>
              </a:defRPr>
            </a:lvl8pPr>
            <a:lvl9pPr lvl="8" rtl="0">
              <a:spcBef>
                <a:spcPts val="0"/>
              </a:spcBef>
              <a:spcAft>
                <a:spcPts val="0"/>
              </a:spcAft>
              <a:buSzPts val="1800"/>
              <a:buFont typeface="Ramaraja"/>
              <a:buNone/>
              <a:defRPr sz="1800">
                <a:latin typeface="Ramaraja"/>
                <a:ea typeface="Ramaraja"/>
                <a:cs typeface="Ramaraja"/>
                <a:sym typeface="Ramaraja"/>
              </a:defRPr>
            </a:lvl9pPr>
          </a:lstStyle>
          <a:p>
            <a:endParaRPr/>
          </a:p>
        </p:txBody>
      </p:sp>
      <p:sp>
        <p:nvSpPr>
          <p:cNvPr id="3676" name="Google Shape;3676;p19"/>
          <p:cNvSpPr txBox="1">
            <a:spLocks noGrp="1"/>
          </p:cNvSpPr>
          <p:nvPr>
            <p:ph type="subTitle" idx="5"/>
          </p:nvPr>
        </p:nvSpPr>
        <p:spPr>
          <a:xfrm>
            <a:off x="732230" y="1823625"/>
            <a:ext cx="2465100" cy="1028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77" name="Google Shape;3677;p19"/>
          <p:cNvSpPr txBox="1">
            <a:spLocks noGrp="1"/>
          </p:cNvSpPr>
          <p:nvPr>
            <p:ph type="title" idx="6"/>
          </p:nvPr>
        </p:nvSpPr>
        <p:spPr>
          <a:xfrm>
            <a:off x="723900" y="718213"/>
            <a:ext cx="7696200" cy="54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678" name="Google Shape;3678;p19"/>
          <p:cNvCxnSpPr/>
          <p:nvPr/>
        </p:nvCxnSpPr>
        <p:spPr>
          <a:xfrm>
            <a:off x="4999700" y="718225"/>
            <a:ext cx="3420900" cy="0"/>
          </a:xfrm>
          <a:prstGeom prst="straightConnector1">
            <a:avLst/>
          </a:prstGeom>
          <a:noFill/>
          <a:ln w="19050" cap="flat" cmpd="sng">
            <a:solidFill>
              <a:schemeClr val="dk1"/>
            </a:solidFill>
            <a:prstDash val="solid"/>
            <a:round/>
            <a:headEnd type="none" w="med" len="med"/>
            <a:tailEnd type="none" w="med" len="med"/>
          </a:ln>
        </p:spPr>
      </p:cxnSp>
      <p:grpSp>
        <p:nvGrpSpPr>
          <p:cNvPr id="3679" name="Google Shape;3679;p19"/>
          <p:cNvGrpSpPr/>
          <p:nvPr/>
        </p:nvGrpSpPr>
        <p:grpSpPr>
          <a:xfrm>
            <a:off x="4287775" y="391500"/>
            <a:ext cx="568441" cy="374362"/>
            <a:chOff x="4287775" y="414450"/>
            <a:chExt cx="568441" cy="374362"/>
          </a:xfrm>
        </p:grpSpPr>
        <p:sp>
          <p:nvSpPr>
            <p:cNvPr id="3680" name="Google Shape;3680;p19"/>
            <p:cNvSpPr/>
            <p:nvPr/>
          </p:nvSpPr>
          <p:spPr>
            <a:xfrm>
              <a:off x="4555528" y="474035"/>
              <a:ext cx="27810" cy="30845"/>
            </a:xfrm>
            <a:custGeom>
              <a:avLst/>
              <a:gdLst/>
              <a:ahLst/>
              <a:cxnLst/>
              <a:rect l="l" t="t" r="r" b="b"/>
              <a:pathLst>
                <a:path w="8421" h="9347" extrusionOk="0">
                  <a:moveTo>
                    <a:pt x="1" y="1"/>
                  </a:moveTo>
                  <a:lnTo>
                    <a:pt x="1" y="9347"/>
                  </a:lnTo>
                  <a:lnTo>
                    <a:pt x="8420" y="9347"/>
                  </a:lnTo>
                  <a:lnTo>
                    <a:pt x="842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9"/>
            <p:cNvSpPr/>
            <p:nvPr/>
          </p:nvSpPr>
          <p:spPr>
            <a:xfrm>
              <a:off x="4287775" y="703801"/>
              <a:ext cx="53454" cy="84167"/>
            </a:xfrm>
            <a:custGeom>
              <a:avLst/>
              <a:gdLst/>
              <a:ahLst/>
              <a:cxnLst/>
              <a:rect l="l" t="t" r="r" b="b"/>
              <a:pathLst>
                <a:path w="16186" h="25505" extrusionOk="0">
                  <a:moveTo>
                    <a:pt x="1" y="0"/>
                  </a:moveTo>
                  <a:lnTo>
                    <a:pt x="1" y="25504"/>
                  </a:lnTo>
                  <a:lnTo>
                    <a:pt x="16186" y="25504"/>
                  </a:lnTo>
                  <a:lnTo>
                    <a:pt x="1618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9"/>
            <p:cNvSpPr/>
            <p:nvPr/>
          </p:nvSpPr>
          <p:spPr>
            <a:xfrm>
              <a:off x="4295246" y="709562"/>
              <a:ext cx="5043" cy="45230"/>
            </a:xfrm>
            <a:custGeom>
              <a:avLst/>
              <a:gdLst/>
              <a:ahLst/>
              <a:cxnLst/>
              <a:rect l="l" t="t" r="r" b="b"/>
              <a:pathLst>
                <a:path w="1527" h="13706" extrusionOk="0">
                  <a:moveTo>
                    <a:pt x="0" y="0"/>
                  </a:moveTo>
                  <a:lnTo>
                    <a:pt x="0" y="13706"/>
                  </a:lnTo>
                  <a:lnTo>
                    <a:pt x="1526" y="13706"/>
                  </a:lnTo>
                  <a:lnTo>
                    <a:pt x="152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9"/>
            <p:cNvSpPr/>
            <p:nvPr/>
          </p:nvSpPr>
          <p:spPr>
            <a:xfrm>
              <a:off x="4312346" y="709562"/>
              <a:ext cx="5043" cy="45230"/>
            </a:xfrm>
            <a:custGeom>
              <a:avLst/>
              <a:gdLst/>
              <a:ahLst/>
              <a:cxnLst/>
              <a:rect l="l" t="t" r="r" b="b"/>
              <a:pathLst>
                <a:path w="1527" h="13706" extrusionOk="0">
                  <a:moveTo>
                    <a:pt x="0" y="0"/>
                  </a:moveTo>
                  <a:lnTo>
                    <a:pt x="0" y="13706"/>
                  </a:lnTo>
                  <a:lnTo>
                    <a:pt x="1526" y="13706"/>
                  </a:lnTo>
                  <a:lnTo>
                    <a:pt x="152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9"/>
            <p:cNvSpPr/>
            <p:nvPr/>
          </p:nvSpPr>
          <p:spPr>
            <a:xfrm>
              <a:off x="4291735" y="709562"/>
              <a:ext cx="12061" cy="2881"/>
            </a:xfrm>
            <a:custGeom>
              <a:avLst/>
              <a:gdLst/>
              <a:ahLst/>
              <a:cxnLst/>
              <a:rect l="l" t="t" r="r" b="b"/>
              <a:pathLst>
                <a:path w="3652" h="873" extrusionOk="0">
                  <a:moveTo>
                    <a:pt x="1" y="0"/>
                  </a:moveTo>
                  <a:lnTo>
                    <a:pt x="1" y="463"/>
                  </a:lnTo>
                  <a:cubicBezTo>
                    <a:pt x="1" y="681"/>
                    <a:pt x="164" y="872"/>
                    <a:pt x="409" y="872"/>
                  </a:cubicBezTo>
                  <a:lnTo>
                    <a:pt x="3243" y="872"/>
                  </a:lnTo>
                  <a:cubicBezTo>
                    <a:pt x="3488" y="872"/>
                    <a:pt x="3652" y="681"/>
                    <a:pt x="3652" y="463"/>
                  </a:cubicBezTo>
                  <a:lnTo>
                    <a:pt x="365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9"/>
            <p:cNvSpPr/>
            <p:nvPr/>
          </p:nvSpPr>
          <p:spPr>
            <a:xfrm>
              <a:off x="4308835" y="709562"/>
              <a:ext cx="12061" cy="2881"/>
            </a:xfrm>
            <a:custGeom>
              <a:avLst/>
              <a:gdLst/>
              <a:ahLst/>
              <a:cxnLst/>
              <a:rect l="l" t="t" r="r" b="b"/>
              <a:pathLst>
                <a:path w="3652" h="873" extrusionOk="0">
                  <a:moveTo>
                    <a:pt x="1" y="0"/>
                  </a:moveTo>
                  <a:lnTo>
                    <a:pt x="1" y="463"/>
                  </a:lnTo>
                  <a:cubicBezTo>
                    <a:pt x="1" y="681"/>
                    <a:pt x="164" y="872"/>
                    <a:pt x="409" y="872"/>
                  </a:cubicBezTo>
                  <a:lnTo>
                    <a:pt x="3270" y="872"/>
                  </a:lnTo>
                  <a:cubicBezTo>
                    <a:pt x="3488" y="872"/>
                    <a:pt x="3652" y="681"/>
                    <a:pt x="3652" y="463"/>
                  </a:cubicBezTo>
                  <a:lnTo>
                    <a:pt x="365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9"/>
            <p:cNvSpPr/>
            <p:nvPr/>
          </p:nvSpPr>
          <p:spPr>
            <a:xfrm>
              <a:off x="4329357" y="709562"/>
              <a:ext cx="4950" cy="45230"/>
            </a:xfrm>
            <a:custGeom>
              <a:avLst/>
              <a:gdLst/>
              <a:ahLst/>
              <a:cxnLst/>
              <a:rect l="l" t="t" r="r" b="b"/>
              <a:pathLst>
                <a:path w="1499" h="13706" extrusionOk="0">
                  <a:moveTo>
                    <a:pt x="0" y="0"/>
                  </a:moveTo>
                  <a:lnTo>
                    <a:pt x="0" y="13706"/>
                  </a:lnTo>
                  <a:lnTo>
                    <a:pt x="1499" y="13706"/>
                  </a:lnTo>
                  <a:lnTo>
                    <a:pt x="14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9"/>
            <p:cNvSpPr/>
            <p:nvPr/>
          </p:nvSpPr>
          <p:spPr>
            <a:xfrm>
              <a:off x="4325756" y="709562"/>
              <a:ext cx="12150" cy="2881"/>
            </a:xfrm>
            <a:custGeom>
              <a:avLst/>
              <a:gdLst/>
              <a:ahLst/>
              <a:cxnLst/>
              <a:rect l="l" t="t" r="r" b="b"/>
              <a:pathLst>
                <a:path w="3679" h="873" extrusionOk="0">
                  <a:moveTo>
                    <a:pt x="0" y="0"/>
                  </a:moveTo>
                  <a:lnTo>
                    <a:pt x="0" y="463"/>
                  </a:lnTo>
                  <a:cubicBezTo>
                    <a:pt x="0" y="681"/>
                    <a:pt x="191" y="872"/>
                    <a:pt x="409" y="872"/>
                  </a:cubicBezTo>
                  <a:lnTo>
                    <a:pt x="3270" y="872"/>
                  </a:lnTo>
                  <a:cubicBezTo>
                    <a:pt x="3488" y="872"/>
                    <a:pt x="3679" y="681"/>
                    <a:pt x="3679" y="463"/>
                  </a:cubicBezTo>
                  <a:lnTo>
                    <a:pt x="367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9"/>
            <p:cNvSpPr/>
            <p:nvPr/>
          </p:nvSpPr>
          <p:spPr>
            <a:xfrm>
              <a:off x="4295246" y="754828"/>
              <a:ext cx="5043" cy="33185"/>
            </a:xfrm>
            <a:custGeom>
              <a:avLst/>
              <a:gdLst/>
              <a:ahLst/>
              <a:cxnLst/>
              <a:rect l="l" t="t" r="r" b="b"/>
              <a:pathLst>
                <a:path w="1527" h="10056" extrusionOk="0">
                  <a:moveTo>
                    <a:pt x="0" y="1"/>
                  </a:moveTo>
                  <a:lnTo>
                    <a:pt x="0" y="10055"/>
                  </a:lnTo>
                  <a:lnTo>
                    <a:pt x="1526" y="10055"/>
                  </a:lnTo>
                  <a:lnTo>
                    <a:pt x="15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9"/>
            <p:cNvSpPr/>
            <p:nvPr/>
          </p:nvSpPr>
          <p:spPr>
            <a:xfrm>
              <a:off x="4312346" y="754828"/>
              <a:ext cx="5043" cy="33185"/>
            </a:xfrm>
            <a:custGeom>
              <a:avLst/>
              <a:gdLst/>
              <a:ahLst/>
              <a:cxnLst/>
              <a:rect l="l" t="t" r="r" b="b"/>
              <a:pathLst>
                <a:path w="1527" h="10056" extrusionOk="0">
                  <a:moveTo>
                    <a:pt x="0" y="1"/>
                  </a:moveTo>
                  <a:lnTo>
                    <a:pt x="0" y="10055"/>
                  </a:lnTo>
                  <a:lnTo>
                    <a:pt x="1526" y="10055"/>
                  </a:lnTo>
                  <a:lnTo>
                    <a:pt x="15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9"/>
            <p:cNvSpPr/>
            <p:nvPr/>
          </p:nvSpPr>
          <p:spPr>
            <a:xfrm>
              <a:off x="4291735" y="754828"/>
              <a:ext cx="12061" cy="2881"/>
            </a:xfrm>
            <a:custGeom>
              <a:avLst/>
              <a:gdLst/>
              <a:ahLst/>
              <a:cxnLst/>
              <a:rect l="l" t="t" r="r" b="b"/>
              <a:pathLst>
                <a:path w="3652" h="873" extrusionOk="0">
                  <a:moveTo>
                    <a:pt x="1" y="1"/>
                  </a:moveTo>
                  <a:lnTo>
                    <a:pt x="1" y="464"/>
                  </a:lnTo>
                  <a:cubicBezTo>
                    <a:pt x="1" y="682"/>
                    <a:pt x="164" y="873"/>
                    <a:pt x="409" y="873"/>
                  </a:cubicBezTo>
                  <a:lnTo>
                    <a:pt x="3243" y="873"/>
                  </a:lnTo>
                  <a:cubicBezTo>
                    <a:pt x="3488" y="873"/>
                    <a:pt x="3652" y="682"/>
                    <a:pt x="3652" y="464"/>
                  </a:cubicBezTo>
                  <a:lnTo>
                    <a:pt x="365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9"/>
            <p:cNvSpPr/>
            <p:nvPr/>
          </p:nvSpPr>
          <p:spPr>
            <a:xfrm>
              <a:off x="4308835" y="754828"/>
              <a:ext cx="12061" cy="2881"/>
            </a:xfrm>
            <a:custGeom>
              <a:avLst/>
              <a:gdLst/>
              <a:ahLst/>
              <a:cxnLst/>
              <a:rect l="l" t="t" r="r" b="b"/>
              <a:pathLst>
                <a:path w="3652" h="873" extrusionOk="0">
                  <a:moveTo>
                    <a:pt x="1" y="1"/>
                  </a:moveTo>
                  <a:lnTo>
                    <a:pt x="1" y="464"/>
                  </a:lnTo>
                  <a:cubicBezTo>
                    <a:pt x="1" y="682"/>
                    <a:pt x="164" y="873"/>
                    <a:pt x="409" y="873"/>
                  </a:cubicBezTo>
                  <a:lnTo>
                    <a:pt x="3270" y="873"/>
                  </a:lnTo>
                  <a:cubicBezTo>
                    <a:pt x="3488" y="873"/>
                    <a:pt x="3652" y="682"/>
                    <a:pt x="3652" y="464"/>
                  </a:cubicBezTo>
                  <a:lnTo>
                    <a:pt x="365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9"/>
            <p:cNvSpPr/>
            <p:nvPr/>
          </p:nvSpPr>
          <p:spPr>
            <a:xfrm>
              <a:off x="4329357" y="754828"/>
              <a:ext cx="4950" cy="33185"/>
            </a:xfrm>
            <a:custGeom>
              <a:avLst/>
              <a:gdLst/>
              <a:ahLst/>
              <a:cxnLst/>
              <a:rect l="l" t="t" r="r" b="b"/>
              <a:pathLst>
                <a:path w="1499" h="10056" extrusionOk="0">
                  <a:moveTo>
                    <a:pt x="0" y="1"/>
                  </a:moveTo>
                  <a:lnTo>
                    <a:pt x="0" y="10055"/>
                  </a:lnTo>
                  <a:lnTo>
                    <a:pt x="1499" y="10055"/>
                  </a:lnTo>
                  <a:lnTo>
                    <a:pt x="14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9"/>
            <p:cNvSpPr/>
            <p:nvPr/>
          </p:nvSpPr>
          <p:spPr>
            <a:xfrm>
              <a:off x="4325756" y="754828"/>
              <a:ext cx="12150" cy="2881"/>
            </a:xfrm>
            <a:custGeom>
              <a:avLst/>
              <a:gdLst/>
              <a:ahLst/>
              <a:cxnLst/>
              <a:rect l="l" t="t" r="r" b="b"/>
              <a:pathLst>
                <a:path w="3679" h="873" extrusionOk="0">
                  <a:moveTo>
                    <a:pt x="0" y="1"/>
                  </a:moveTo>
                  <a:lnTo>
                    <a:pt x="0" y="464"/>
                  </a:lnTo>
                  <a:cubicBezTo>
                    <a:pt x="0" y="682"/>
                    <a:pt x="191" y="873"/>
                    <a:pt x="409" y="873"/>
                  </a:cubicBezTo>
                  <a:lnTo>
                    <a:pt x="3270" y="873"/>
                  </a:lnTo>
                  <a:cubicBezTo>
                    <a:pt x="3488" y="873"/>
                    <a:pt x="3679" y="682"/>
                    <a:pt x="3679" y="464"/>
                  </a:cubicBezTo>
                  <a:lnTo>
                    <a:pt x="367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9"/>
            <p:cNvSpPr/>
            <p:nvPr/>
          </p:nvSpPr>
          <p:spPr>
            <a:xfrm>
              <a:off x="4287775" y="706321"/>
              <a:ext cx="53454" cy="3241"/>
            </a:xfrm>
            <a:custGeom>
              <a:avLst/>
              <a:gdLst/>
              <a:ahLst/>
              <a:cxnLst/>
              <a:rect l="l" t="t" r="r" b="b"/>
              <a:pathLst>
                <a:path w="16186" h="982" extrusionOk="0">
                  <a:moveTo>
                    <a:pt x="1" y="0"/>
                  </a:moveTo>
                  <a:lnTo>
                    <a:pt x="1" y="981"/>
                  </a:lnTo>
                  <a:lnTo>
                    <a:pt x="16186" y="981"/>
                  </a:lnTo>
                  <a:lnTo>
                    <a:pt x="1618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9"/>
            <p:cNvSpPr/>
            <p:nvPr/>
          </p:nvSpPr>
          <p:spPr>
            <a:xfrm>
              <a:off x="4287775" y="751948"/>
              <a:ext cx="53454" cy="3241"/>
            </a:xfrm>
            <a:custGeom>
              <a:avLst/>
              <a:gdLst/>
              <a:ahLst/>
              <a:cxnLst/>
              <a:rect l="l" t="t" r="r" b="b"/>
              <a:pathLst>
                <a:path w="16186" h="982" extrusionOk="0">
                  <a:moveTo>
                    <a:pt x="1" y="1"/>
                  </a:moveTo>
                  <a:lnTo>
                    <a:pt x="1" y="982"/>
                  </a:lnTo>
                  <a:lnTo>
                    <a:pt x="16186" y="982"/>
                  </a:lnTo>
                  <a:lnTo>
                    <a:pt x="1618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9"/>
            <p:cNvSpPr/>
            <p:nvPr/>
          </p:nvSpPr>
          <p:spPr>
            <a:xfrm>
              <a:off x="4302807" y="717300"/>
              <a:ext cx="7652" cy="29677"/>
            </a:xfrm>
            <a:custGeom>
              <a:avLst/>
              <a:gdLst/>
              <a:ahLst/>
              <a:cxnLst/>
              <a:rect l="l" t="t" r="r" b="b"/>
              <a:pathLst>
                <a:path w="2317" h="8993" extrusionOk="0">
                  <a:moveTo>
                    <a:pt x="545" y="0"/>
                  </a:moveTo>
                  <a:cubicBezTo>
                    <a:pt x="245" y="0"/>
                    <a:pt x="0" y="246"/>
                    <a:pt x="0" y="545"/>
                  </a:cubicBezTo>
                  <a:lnTo>
                    <a:pt x="0" y="8992"/>
                  </a:lnTo>
                  <a:lnTo>
                    <a:pt x="2316" y="8992"/>
                  </a:lnTo>
                  <a:lnTo>
                    <a:pt x="2316" y="545"/>
                  </a:lnTo>
                  <a:cubicBezTo>
                    <a:pt x="2316" y="246"/>
                    <a:pt x="2071" y="0"/>
                    <a:pt x="1771"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9"/>
            <p:cNvSpPr/>
            <p:nvPr/>
          </p:nvSpPr>
          <p:spPr>
            <a:xfrm>
              <a:off x="4319187" y="717300"/>
              <a:ext cx="7652" cy="29677"/>
            </a:xfrm>
            <a:custGeom>
              <a:avLst/>
              <a:gdLst/>
              <a:ahLst/>
              <a:cxnLst/>
              <a:rect l="l" t="t" r="r" b="b"/>
              <a:pathLst>
                <a:path w="2317" h="8993" extrusionOk="0">
                  <a:moveTo>
                    <a:pt x="545" y="0"/>
                  </a:moveTo>
                  <a:cubicBezTo>
                    <a:pt x="245" y="0"/>
                    <a:pt x="0" y="246"/>
                    <a:pt x="27" y="545"/>
                  </a:cubicBezTo>
                  <a:lnTo>
                    <a:pt x="27" y="8992"/>
                  </a:lnTo>
                  <a:lnTo>
                    <a:pt x="2316" y="8992"/>
                  </a:lnTo>
                  <a:lnTo>
                    <a:pt x="2316" y="545"/>
                  </a:lnTo>
                  <a:cubicBezTo>
                    <a:pt x="2316" y="246"/>
                    <a:pt x="2071" y="0"/>
                    <a:pt x="1771"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9"/>
            <p:cNvSpPr/>
            <p:nvPr/>
          </p:nvSpPr>
          <p:spPr>
            <a:xfrm>
              <a:off x="4302807" y="759780"/>
              <a:ext cx="7652" cy="28238"/>
            </a:xfrm>
            <a:custGeom>
              <a:avLst/>
              <a:gdLst/>
              <a:ahLst/>
              <a:cxnLst/>
              <a:rect l="l" t="t" r="r" b="b"/>
              <a:pathLst>
                <a:path w="2317" h="8557" extrusionOk="0">
                  <a:moveTo>
                    <a:pt x="545" y="0"/>
                  </a:moveTo>
                  <a:cubicBezTo>
                    <a:pt x="245" y="0"/>
                    <a:pt x="0" y="246"/>
                    <a:pt x="0" y="545"/>
                  </a:cubicBezTo>
                  <a:lnTo>
                    <a:pt x="0" y="8556"/>
                  </a:lnTo>
                  <a:lnTo>
                    <a:pt x="2316" y="8556"/>
                  </a:lnTo>
                  <a:lnTo>
                    <a:pt x="2316" y="545"/>
                  </a:lnTo>
                  <a:cubicBezTo>
                    <a:pt x="2316" y="246"/>
                    <a:pt x="2071" y="0"/>
                    <a:pt x="1771"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9"/>
            <p:cNvSpPr/>
            <p:nvPr/>
          </p:nvSpPr>
          <p:spPr>
            <a:xfrm>
              <a:off x="4319187" y="759780"/>
              <a:ext cx="7652" cy="28238"/>
            </a:xfrm>
            <a:custGeom>
              <a:avLst/>
              <a:gdLst/>
              <a:ahLst/>
              <a:cxnLst/>
              <a:rect l="l" t="t" r="r" b="b"/>
              <a:pathLst>
                <a:path w="2317" h="8557" extrusionOk="0">
                  <a:moveTo>
                    <a:pt x="545" y="0"/>
                  </a:moveTo>
                  <a:cubicBezTo>
                    <a:pt x="245" y="0"/>
                    <a:pt x="0" y="246"/>
                    <a:pt x="27" y="545"/>
                  </a:cubicBezTo>
                  <a:lnTo>
                    <a:pt x="27" y="8556"/>
                  </a:lnTo>
                  <a:lnTo>
                    <a:pt x="2316" y="8556"/>
                  </a:lnTo>
                  <a:lnTo>
                    <a:pt x="2316" y="545"/>
                  </a:lnTo>
                  <a:cubicBezTo>
                    <a:pt x="2316" y="246"/>
                    <a:pt x="2071" y="0"/>
                    <a:pt x="1771"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9"/>
            <p:cNvSpPr/>
            <p:nvPr/>
          </p:nvSpPr>
          <p:spPr>
            <a:xfrm>
              <a:off x="4341234" y="699210"/>
              <a:ext cx="103490" cy="88753"/>
            </a:xfrm>
            <a:custGeom>
              <a:avLst/>
              <a:gdLst/>
              <a:ahLst/>
              <a:cxnLst/>
              <a:rect l="l" t="t" r="r" b="b"/>
              <a:pathLst>
                <a:path w="31337" h="26895" extrusionOk="0">
                  <a:moveTo>
                    <a:pt x="1" y="1"/>
                  </a:moveTo>
                  <a:lnTo>
                    <a:pt x="1" y="26894"/>
                  </a:lnTo>
                  <a:lnTo>
                    <a:pt x="31336" y="26894"/>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9"/>
            <p:cNvSpPr/>
            <p:nvPr/>
          </p:nvSpPr>
          <p:spPr>
            <a:xfrm>
              <a:off x="4341234" y="757709"/>
              <a:ext cx="103490" cy="30934"/>
            </a:xfrm>
            <a:custGeom>
              <a:avLst/>
              <a:gdLst/>
              <a:ahLst/>
              <a:cxnLst/>
              <a:rect l="l" t="t" r="r" b="b"/>
              <a:pathLst>
                <a:path w="31337" h="9374" extrusionOk="0">
                  <a:moveTo>
                    <a:pt x="1" y="1"/>
                  </a:moveTo>
                  <a:lnTo>
                    <a:pt x="1" y="9374"/>
                  </a:lnTo>
                  <a:lnTo>
                    <a:pt x="31336" y="9374"/>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9"/>
            <p:cNvSpPr/>
            <p:nvPr/>
          </p:nvSpPr>
          <p:spPr>
            <a:xfrm>
              <a:off x="4356445" y="737911"/>
              <a:ext cx="7834" cy="16008"/>
            </a:xfrm>
            <a:custGeom>
              <a:avLst/>
              <a:gdLst/>
              <a:ahLst/>
              <a:cxnLst/>
              <a:rect l="l" t="t" r="r" b="b"/>
              <a:pathLst>
                <a:path w="2372" h="4851" extrusionOk="0">
                  <a:moveTo>
                    <a:pt x="1" y="0"/>
                  </a:moveTo>
                  <a:lnTo>
                    <a:pt x="1"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9"/>
            <p:cNvSpPr/>
            <p:nvPr/>
          </p:nvSpPr>
          <p:spPr>
            <a:xfrm>
              <a:off x="4356445" y="737911"/>
              <a:ext cx="7834" cy="16008"/>
            </a:xfrm>
            <a:custGeom>
              <a:avLst/>
              <a:gdLst/>
              <a:ahLst/>
              <a:cxnLst/>
              <a:rect l="l" t="t" r="r" b="b"/>
              <a:pathLst>
                <a:path w="2372" h="4851" extrusionOk="0">
                  <a:moveTo>
                    <a:pt x="1" y="0"/>
                  </a:move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9"/>
            <p:cNvSpPr/>
            <p:nvPr/>
          </p:nvSpPr>
          <p:spPr>
            <a:xfrm>
              <a:off x="4359867" y="737911"/>
              <a:ext cx="902" cy="16008"/>
            </a:xfrm>
            <a:custGeom>
              <a:avLst/>
              <a:gdLst/>
              <a:ahLst/>
              <a:cxnLst/>
              <a:rect l="l" t="t" r="r" b="b"/>
              <a:pathLst>
                <a:path w="273" h="4851" extrusionOk="0">
                  <a:moveTo>
                    <a:pt x="0" y="0"/>
                  </a:moveTo>
                  <a:lnTo>
                    <a:pt x="0"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9"/>
            <p:cNvSpPr/>
            <p:nvPr/>
          </p:nvSpPr>
          <p:spPr>
            <a:xfrm>
              <a:off x="4356356" y="741329"/>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9"/>
            <p:cNvSpPr/>
            <p:nvPr/>
          </p:nvSpPr>
          <p:spPr>
            <a:xfrm>
              <a:off x="4356356" y="749699"/>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9"/>
            <p:cNvSpPr/>
            <p:nvPr/>
          </p:nvSpPr>
          <p:spPr>
            <a:xfrm>
              <a:off x="4355365" y="732870"/>
              <a:ext cx="9993" cy="5039"/>
            </a:xfrm>
            <a:custGeom>
              <a:avLst/>
              <a:gdLst/>
              <a:ahLst/>
              <a:cxnLst/>
              <a:rect l="l" t="t" r="r" b="b"/>
              <a:pathLst>
                <a:path w="3026" h="1527" extrusionOk="0">
                  <a:moveTo>
                    <a:pt x="709" y="0"/>
                  </a:moveTo>
                  <a:cubicBezTo>
                    <a:pt x="301" y="0"/>
                    <a:pt x="1" y="327"/>
                    <a:pt x="1" y="709"/>
                  </a:cubicBezTo>
                  <a:lnTo>
                    <a:pt x="1" y="1526"/>
                  </a:lnTo>
                  <a:lnTo>
                    <a:pt x="3025" y="1526"/>
                  </a:lnTo>
                  <a:lnTo>
                    <a:pt x="3025" y="709"/>
                  </a:lnTo>
                  <a:cubicBezTo>
                    <a:pt x="3025" y="327"/>
                    <a:pt x="2698" y="0"/>
                    <a:pt x="2317"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9"/>
            <p:cNvSpPr/>
            <p:nvPr/>
          </p:nvSpPr>
          <p:spPr>
            <a:xfrm>
              <a:off x="4356445" y="767789"/>
              <a:ext cx="7834" cy="16097"/>
            </a:xfrm>
            <a:custGeom>
              <a:avLst/>
              <a:gdLst/>
              <a:ahLst/>
              <a:cxnLst/>
              <a:rect l="l" t="t" r="r" b="b"/>
              <a:pathLst>
                <a:path w="2372" h="4878" extrusionOk="0">
                  <a:moveTo>
                    <a:pt x="1" y="0"/>
                  </a:moveTo>
                  <a:lnTo>
                    <a:pt x="1"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9"/>
            <p:cNvSpPr/>
            <p:nvPr/>
          </p:nvSpPr>
          <p:spPr>
            <a:xfrm>
              <a:off x="4356445" y="767789"/>
              <a:ext cx="7834" cy="16097"/>
            </a:xfrm>
            <a:custGeom>
              <a:avLst/>
              <a:gdLst/>
              <a:ahLst/>
              <a:cxnLst/>
              <a:rect l="l" t="t" r="r" b="b"/>
              <a:pathLst>
                <a:path w="2372" h="4878" extrusionOk="0">
                  <a:moveTo>
                    <a:pt x="1" y="0"/>
                  </a:move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9"/>
            <p:cNvSpPr/>
            <p:nvPr/>
          </p:nvSpPr>
          <p:spPr>
            <a:xfrm>
              <a:off x="4359867" y="767789"/>
              <a:ext cx="902" cy="16097"/>
            </a:xfrm>
            <a:custGeom>
              <a:avLst/>
              <a:gdLst/>
              <a:ahLst/>
              <a:cxnLst/>
              <a:rect l="l" t="t" r="r" b="b"/>
              <a:pathLst>
                <a:path w="273" h="4878" extrusionOk="0">
                  <a:moveTo>
                    <a:pt x="0" y="0"/>
                  </a:moveTo>
                  <a:lnTo>
                    <a:pt x="0"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9"/>
            <p:cNvSpPr/>
            <p:nvPr/>
          </p:nvSpPr>
          <p:spPr>
            <a:xfrm>
              <a:off x="4356356" y="771300"/>
              <a:ext cx="7923" cy="812"/>
            </a:xfrm>
            <a:custGeom>
              <a:avLst/>
              <a:gdLst/>
              <a:ahLst/>
              <a:cxnLst/>
              <a:rect l="l" t="t" r="r" b="b"/>
              <a:pathLst>
                <a:path w="2399" h="246" extrusionOk="0">
                  <a:moveTo>
                    <a:pt x="1" y="0"/>
                  </a:moveTo>
                  <a:lnTo>
                    <a:pt x="1" y="245"/>
                  </a:lnTo>
                  <a:lnTo>
                    <a:pt x="2398" y="245"/>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9"/>
            <p:cNvSpPr/>
            <p:nvPr/>
          </p:nvSpPr>
          <p:spPr>
            <a:xfrm>
              <a:off x="4356356" y="779577"/>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9"/>
            <p:cNvSpPr/>
            <p:nvPr/>
          </p:nvSpPr>
          <p:spPr>
            <a:xfrm>
              <a:off x="4355365" y="762838"/>
              <a:ext cx="9993" cy="5039"/>
            </a:xfrm>
            <a:custGeom>
              <a:avLst/>
              <a:gdLst/>
              <a:ahLst/>
              <a:cxnLst/>
              <a:rect l="l" t="t" r="r" b="b"/>
              <a:pathLst>
                <a:path w="3026" h="1527" extrusionOk="0">
                  <a:moveTo>
                    <a:pt x="709" y="1"/>
                  </a:moveTo>
                  <a:cubicBezTo>
                    <a:pt x="301" y="1"/>
                    <a:pt x="1" y="328"/>
                    <a:pt x="1" y="709"/>
                  </a:cubicBezTo>
                  <a:lnTo>
                    <a:pt x="1" y="1527"/>
                  </a:lnTo>
                  <a:lnTo>
                    <a:pt x="3025" y="1527"/>
                  </a:lnTo>
                  <a:lnTo>
                    <a:pt x="3025" y="709"/>
                  </a:lnTo>
                  <a:cubicBezTo>
                    <a:pt x="3025" y="328"/>
                    <a:pt x="2698" y="1"/>
                    <a:pt x="2317"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9"/>
            <p:cNvSpPr/>
            <p:nvPr/>
          </p:nvSpPr>
          <p:spPr>
            <a:xfrm>
              <a:off x="4357436" y="717750"/>
              <a:ext cx="6843" cy="7286"/>
            </a:xfrm>
            <a:custGeom>
              <a:avLst/>
              <a:gdLst/>
              <a:ahLst/>
              <a:cxnLst/>
              <a:rect l="l" t="t" r="r" b="b"/>
              <a:pathLst>
                <a:path w="2072" h="2208" extrusionOk="0">
                  <a:moveTo>
                    <a:pt x="1" y="1"/>
                  </a:moveTo>
                  <a:lnTo>
                    <a:pt x="1"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9"/>
            <p:cNvSpPr/>
            <p:nvPr/>
          </p:nvSpPr>
          <p:spPr>
            <a:xfrm>
              <a:off x="4357436" y="717750"/>
              <a:ext cx="6843" cy="7286"/>
            </a:xfrm>
            <a:custGeom>
              <a:avLst/>
              <a:gdLst/>
              <a:ahLst/>
              <a:cxnLst/>
              <a:rect l="l" t="t" r="r" b="b"/>
              <a:pathLst>
                <a:path w="2072" h="2208" extrusionOk="0">
                  <a:moveTo>
                    <a:pt x="1" y="1"/>
                  </a:move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9"/>
            <p:cNvSpPr/>
            <p:nvPr/>
          </p:nvSpPr>
          <p:spPr>
            <a:xfrm>
              <a:off x="4376425" y="737911"/>
              <a:ext cx="7834" cy="16008"/>
            </a:xfrm>
            <a:custGeom>
              <a:avLst/>
              <a:gdLst/>
              <a:ahLst/>
              <a:cxnLst/>
              <a:rect l="l" t="t" r="r" b="b"/>
              <a:pathLst>
                <a:path w="2372" h="4851" extrusionOk="0">
                  <a:moveTo>
                    <a:pt x="1" y="0"/>
                  </a:moveTo>
                  <a:lnTo>
                    <a:pt x="1" y="4850"/>
                  </a:lnTo>
                  <a:lnTo>
                    <a:pt x="2372" y="4850"/>
                  </a:lnTo>
                  <a:lnTo>
                    <a:pt x="237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9"/>
            <p:cNvSpPr/>
            <p:nvPr/>
          </p:nvSpPr>
          <p:spPr>
            <a:xfrm>
              <a:off x="4376425" y="737911"/>
              <a:ext cx="7923" cy="16008"/>
            </a:xfrm>
            <a:custGeom>
              <a:avLst/>
              <a:gdLst/>
              <a:ahLst/>
              <a:cxnLst/>
              <a:rect l="l" t="t" r="r" b="b"/>
              <a:pathLst>
                <a:path w="2399" h="4851" extrusionOk="0">
                  <a:moveTo>
                    <a:pt x="1" y="0"/>
                  </a:moveTo>
                  <a:lnTo>
                    <a:pt x="2399" y="4850"/>
                  </a:lnTo>
                  <a:lnTo>
                    <a:pt x="23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9"/>
            <p:cNvSpPr/>
            <p:nvPr/>
          </p:nvSpPr>
          <p:spPr>
            <a:xfrm>
              <a:off x="4379936" y="737911"/>
              <a:ext cx="905" cy="16008"/>
            </a:xfrm>
            <a:custGeom>
              <a:avLst/>
              <a:gdLst/>
              <a:ahLst/>
              <a:cxnLst/>
              <a:rect l="l" t="t" r="r" b="b"/>
              <a:pathLst>
                <a:path w="274" h="4851" extrusionOk="0">
                  <a:moveTo>
                    <a:pt x="1" y="0"/>
                  </a:moveTo>
                  <a:lnTo>
                    <a:pt x="1"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9"/>
            <p:cNvSpPr/>
            <p:nvPr/>
          </p:nvSpPr>
          <p:spPr>
            <a:xfrm>
              <a:off x="4376425" y="741329"/>
              <a:ext cx="7923" cy="904"/>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9"/>
            <p:cNvSpPr/>
            <p:nvPr/>
          </p:nvSpPr>
          <p:spPr>
            <a:xfrm>
              <a:off x="4376425" y="749699"/>
              <a:ext cx="7923" cy="904"/>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9"/>
            <p:cNvSpPr/>
            <p:nvPr/>
          </p:nvSpPr>
          <p:spPr>
            <a:xfrm>
              <a:off x="4375345" y="732870"/>
              <a:ext cx="9993" cy="5039"/>
            </a:xfrm>
            <a:custGeom>
              <a:avLst/>
              <a:gdLst/>
              <a:ahLst/>
              <a:cxnLst/>
              <a:rect l="l" t="t" r="r" b="b"/>
              <a:pathLst>
                <a:path w="3026" h="1527" extrusionOk="0">
                  <a:moveTo>
                    <a:pt x="737" y="0"/>
                  </a:moveTo>
                  <a:cubicBezTo>
                    <a:pt x="328" y="0"/>
                    <a:pt x="1" y="327"/>
                    <a:pt x="28" y="709"/>
                  </a:cubicBezTo>
                  <a:lnTo>
                    <a:pt x="28" y="1526"/>
                  </a:lnTo>
                  <a:lnTo>
                    <a:pt x="3026" y="1526"/>
                  </a:lnTo>
                  <a:lnTo>
                    <a:pt x="3026" y="709"/>
                  </a:lnTo>
                  <a:cubicBezTo>
                    <a:pt x="3026" y="327"/>
                    <a:pt x="2726" y="0"/>
                    <a:pt x="2317"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9"/>
            <p:cNvSpPr/>
            <p:nvPr/>
          </p:nvSpPr>
          <p:spPr>
            <a:xfrm>
              <a:off x="4376425" y="767789"/>
              <a:ext cx="7834" cy="16097"/>
            </a:xfrm>
            <a:custGeom>
              <a:avLst/>
              <a:gdLst/>
              <a:ahLst/>
              <a:cxnLst/>
              <a:rect l="l" t="t" r="r" b="b"/>
              <a:pathLst>
                <a:path w="2372" h="4878" extrusionOk="0">
                  <a:moveTo>
                    <a:pt x="1" y="0"/>
                  </a:moveTo>
                  <a:lnTo>
                    <a:pt x="1" y="4878"/>
                  </a:lnTo>
                  <a:lnTo>
                    <a:pt x="2372" y="4878"/>
                  </a:lnTo>
                  <a:lnTo>
                    <a:pt x="237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9"/>
            <p:cNvSpPr/>
            <p:nvPr/>
          </p:nvSpPr>
          <p:spPr>
            <a:xfrm>
              <a:off x="4376425" y="767789"/>
              <a:ext cx="7923" cy="16097"/>
            </a:xfrm>
            <a:custGeom>
              <a:avLst/>
              <a:gdLst/>
              <a:ahLst/>
              <a:cxnLst/>
              <a:rect l="l" t="t" r="r" b="b"/>
              <a:pathLst>
                <a:path w="2399" h="4878" extrusionOk="0">
                  <a:moveTo>
                    <a:pt x="1" y="0"/>
                  </a:moveTo>
                  <a:lnTo>
                    <a:pt x="2399" y="4878"/>
                  </a:lnTo>
                  <a:lnTo>
                    <a:pt x="23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9"/>
            <p:cNvSpPr/>
            <p:nvPr/>
          </p:nvSpPr>
          <p:spPr>
            <a:xfrm>
              <a:off x="4379936" y="767789"/>
              <a:ext cx="905" cy="16097"/>
            </a:xfrm>
            <a:custGeom>
              <a:avLst/>
              <a:gdLst/>
              <a:ahLst/>
              <a:cxnLst/>
              <a:rect l="l" t="t" r="r" b="b"/>
              <a:pathLst>
                <a:path w="274" h="4878" extrusionOk="0">
                  <a:moveTo>
                    <a:pt x="1" y="0"/>
                  </a:moveTo>
                  <a:lnTo>
                    <a:pt x="1"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9"/>
            <p:cNvSpPr/>
            <p:nvPr/>
          </p:nvSpPr>
          <p:spPr>
            <a:xfrm>
              <a:off x="4376425" y="771300"/>
              <a:ext cx="7923" cy="812"/>
            </a:xfrm>
            <a:custGeom>
              <a:avLst/>
              <a:gdLst/>
              <a:ahLst/>
              <a:cxnLst/>
              <a:rect l="l" t="t" r="r" b="b"/>
              <a:pathLst>
                <a:path w="2399" h="246" extrusionOk="0">
                  <a:moveTo>
                    <a:pt x="1" y="0"/>
                  </a:moveTo>
                  <a:lnTo>
                    <a:pt x="1" y="245"/>
                  </a:lnTo>
                  <a:lnTo>
                    <a:pt x="2399" y="245"/>
                  </a:lnTo>
                  <a:lnTo>
                    <a:pt x="23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9"/>
            <p:cNvSpPr/>
            <p:nvPr/>
          </p:nvSpPr>
          <p:spPr>
            <a:xfrm>
              <a:off x="4376425" y="779577"/>
              <a:ext cx="7923" cy="904"/>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9"/>
            <p:cNvSpPr/>
            <p:nvPr/>
          </p:nvSpPr>
          <p:spPr>
            <a:xfrm>
              <a:off x="4375345" y="762838"/>
              <a:ext cx="9993" cy="5039"/>
            </a:xfrm>
            <a:custGeom>
              <a:avLst/>
              <a:gdLst/>
              <a:ahLst/>
              <a:cxnLst/>
              <a:rect l="l" t="t" r="r" b="b"/>
              <a:pathLst>
                <a:path w="3026" h="1527" extrusionOk="0">
                  <a:moveTo>
                    <a:pt x="737" y="1"/>
                  </a:moveTo>
                  <a:cubicBezTo>
                    <a:pt x="328" y="1"/>
                    <a:pt x="1" y="328"/>
                    <a:pt x="28" y="709"/>
                  </a:cubicBezTo>
                  <a:lnTo>
                    <a:pt x="28" y="1527"/>
                  </a:lnTo>
                  <a:lnTo>
                    <a:pt x="3026" y="1527"/>
                  </a:lnTo>
                  <a:lnTo>
                    <a:pt x="3026" y="709"/>
                  </a:lnTo>
                  <a:cubicBezTo>
                    <a:pt x="3026" y="328"/>
                    <a:pt x="2726" y="1"/>
                    <a:pt x="2317"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9"/>
            <p:cNvSpPr/>
            <p:nvPr/>
          </p:nvSpPr>
          <p:spPr>
            <a:xfrm>
              <a:off x="4377505" y="717750"/>
              <a:ext cx="6754" cy="7286"/>
            </a:xfrm>
            <a:custGeom>
              <a:avLst/>
              <a:gdLst/>
              <a:ahLst/>
              <a:cxnLst/>
              <a:rect l="l" t="t" r="r" b="b"/>
              <a:pathLst>
                <a:path w="2045" h="2208" extrusionOk="0">
                  <a:moveTo>
                    <a:pt x="1" y="1"/>
                  </a:moveTo>
                  <a:lnTo>
                    <a:pt x="1" y="2208"/>
                  </a:lnTo>
                  <a:lnTo>
                    <a:pt x="2045" y="2208"/>
                  </a:lnTo>
                  <a:lnTo>
                    <a:pt x="2045"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9"/>
            <p:cNvSpPr/>
            <p:nvPr/>
          </p:nvSpPr>
          <p:spPr>
            <a:xfrm>
              <a:off x="4377505" y="717750"/>
              <a:ext cx="6843" cy="7286"/>
            </a:xfrm>
            <a:custGeom>
              <a:avLst/>
              <a:gdLst/>
              <a:ahLst/>
              <a:cxnLst/>
              <a:rect l="l" t="t" r="r" b="b"/>
              <a:pathLst>
                <a:path w="2072" h="2208" extrusionOk="0">
                  <a:moveTo>
                    <a:pt x="1" y="1"/>
                  </a:moveTo>
                  <a:lnTo>
                    <a:pt x="2072" y="2208"/>
                  </a:lnTo>
                  <a:lnTo>
                    <a:pt x="207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9"/>
            <p:cNvSpPr/>
            <p:nvPr/>
          </p:nvSpPr>
          <p:spPr>
            <a:xfrm>
              <a:off x="4400458" y="737911"/>
              <a:ext cx="7830" cy="16008"/>
            </a:xfrm>
            <a:custGeom>
              <a:avLst/>
              <a:gdLst/>
              <a:ahLst/>
              <a:cxnLst/>
              <a:rect l="l" t="t" r="r" b="b"/>
              <a:pathLst>
                <a:path w="2371" h="4851" extrusionOk="0">
                  <a:moveTo>
                    <a:pt x="0" y="0"/>
                  </a:moveTo>
                  <a:lnTo>
                    <a:pt x="0"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9"/>
            <p:cNvSpPr/>
            <p:nvPr/>
          </p:nvSpPr>
          <p:spPr>
            <a:xfrm>
              <a:off x="4400458" y="737911"/>
              <a:ext cx="7830" cy="16008"/>
            </a:xfrm>
            <a:custGeom>
              <a:avLst/>
              <a:gdLst/>
              <a:ahLst/>
              <a:cxnLst/>
              <a:rect l="l" t="t" r="r" b="b"/>
              <a:pathLst>
                <a:path w="2371" h="4851" extrusionOk="0">
                  <a:moveTo>
                    <a:pt x="0" y="0"/>
                  </a:move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9"/>
            <p:cNvSpPr/>
            <p:nvPr/>
          </p:nvSpPr>
          <p:spPr>
            <a:xfrm>
              <a:off x="4403876" y="737911"/>
              <a:ext cx="905" cy="16008"/>
            </a:xfrm>
            <a:custGeom>
              <a:avLst/>
              <a:gdLst/>
              <a:ahLst/>
              <a:cxnLst/>
              <a:rect l="l" t="t" r="r" b="b"/>
              <a:pathLst>
                <a:path w="274" h="4851" extrusionOk="0">
                  <a:moveTo>
                    <a:pt x="1" y="0"/>
                  </a:moveTo>
                  <a:lnTo>
                    <a:pt x="1"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9"/>
            <p:cNvSpPr/>
            <p:nvPr/>
          </p:nvSpPr>
          <p:spPr>
            <a:xfrm>
              <a:off x="4400365" y="741329"/>
              <a:ext cx="7923" cy="904"/>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9"/>
            <p:cNvSpPr/>
            <p:nvPr/>
          </p:nvSpPr>
          <p:spPr>
            <a:xfrm>
              <a:off x="4400365" y="749699"/>
              <a:ext cx="7923" cy="904"/>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9"/>
            <p:cNvSpPr/>
            <p:nvPr/>
          </p:nvSpPr>
          <p:spPr>
            <a:xfrm>
              <a:off x="4399377" y="732870"/>
              <a:ext cx="9990" cy="5039"/>
            </a:xfrm>
            <a:custGeom>
              <a:avLst/>
              <a:gdLst/>
              <a:ahLst/>
              <a:cxnLst/>
              <a:rect l="l" t="t" r="r" b="b"/>
              <a:pathLst>
                <a:path w="3025" h="1527" extrusionOk="0">
                  <a:moveTo>
                    <a:pt x="709" y="0"/>
                  </a:moveTo>
                  <a:cubicBezTo>
                    <a:pt x="327" y="0"/>
                    <a:pt x="0" y="327"/>
                    <a:pt x="0" y="709"/>
                  </a:cubicBezTo>
                  <a:lnTo>
                    <a:pt x="0" y="1526"/>
                  </a:lnTo>
                  <a:lnTo>
                    <a:pt x="3025" y="1526"/>
                  </a:lnTo>
                  <a:lnTo>
                    <a:pt x="3025" y="709"/>
                  </a:lnTo>
                  <a:cubicBezTo>
                    <a:pt x="3025" y="327"/>
                    <a:pt x="2698" y="0"/>
                    <a:pt x="2316"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9"/>
            <p:cNvSpPr/>
            <p:nvPr/>
          </p:nvSpPr>
          <p:spPr>
            <a:xfrm>
              <a:off x="4400458" y="767789"/>
              <a:ext cx="7830" cy="16097"/>
            </a:xfrm>
            <a:custGeom>
              <a:avLst/>
              <a:gdLst/>
              <a:ahLst/>
              <a:cxnLst/>
              <a:rect l="l" t="t" r="r" b="b"/>
              <a:pathLst>
                <a:path w="2371" h="4878" extrusionOk="0">
                  <a:moveTo>
                    <a:pt x="0" y="0"/>
                  </a:moveTo>
                  <a:lnTo>
                    <a:pt x="0"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9"/>
            <p:cNvSpPr/>
            <p:nvPr/>
          </p:nvSpPr>
          <p:spPr>
            <a:xfrm>
              <a:off x="4400458" y="767789"/>
              <a:ext cx="7830" cy="16097"/>
            </a:xfrm>
            <a:custGeom>
              <a:avLst/>
              <a:gdLst/>
              <a:ahLst/>
              <a:cxnLst/>
              <a:rect l="l" t="t" r="r" b="b"/>
              <a:pathLst>
                <a:path w="2371" h="4878" extrusionOk="0">
                  <a:moveTo>
                    <a:pt x="0" y="0"/>
                  </a:move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9"/>
            <p:cNvSpPr/>
            <p:nvPr/>
          </p:nvSpPr>
          <p:spPr>
            <a:xfrm>
              <a:off x="4403876" y="767789"/>
              <a:ext cx="905" cy="16097"/>
            </a:xfrm>
            <a:custGeom>
              <a:avLst/>
              <a:gdLst/>
              <a:ahLst/>
              <a:cxnLst/>
              <a:rect l="l" t="t" r="r" b="b"/>
              <a:pathLst>
                <a:path w="274" h="4878" extrusionOk="0">
                  <a:moveTo>
                    <a:pt x="1" y="0"/>
                  </a:moveTo>
                  <a:lnTo>
                    <a:pt x="1"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9"/>
            <p:cNvSpPr/>
            <p:nvPr/>
          </p:nvSpPr>
          <p:spPr>
            <a:xfrm>
              <a:off x="4400365" y="771300"/>
              <a:ext cx="7923" cy="901"/>
            </a:xfrm>
            <a:custGeom>
              <a:avLst/>
              <a:gdLst/>
              <a:ahLst/>
              <a:cxnLst/>
              <a:rect l="l" t="t" r="r" b="b"/>
              <a:pathLst>
                <a:path w="2399" h="273" extrusionOk="0">
                  <a:moveTo>
                    <a:pt x="1" y="0"/>
                  </a:moveTo>
                  <a:lnTo>
                    <a:pt x="1" y="273"/>
                  </a:lnTo>
                  <a:lnTo>
                    <a:pt x="2399" y="273"/>
                  </a:lnTo>
                  <a:lnTo>
                    <a:pt x="23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9"/>
            <p:cNvSpPr/>
            <p:nvPr/>
          </p:nvSpPr>
          <p:spPr>
            <a:xfrm>
              <a:off x="4400365" y="779670"/>
              <a:ext cx="7923" cy="812"/>
            </a:xfrm>
            <a:custGeom>
              <a:avLst/>
              <a:gdLst/>
              <a:ahLst/>
              <a:cxnLst/>
              <a:rect l="l" t="t" r="r" b="b"/>
              <a:pathLst>
                <a:path w="2399" h="246" extrusionOk="0">
                  <a:moveTo>
                    <a:pt x="1" y="0"/>
                  </a:moveTo>
                  <a:lnTo>
                    <a:pt x="1" y="245"/>
                  </a:lnTo>
                  <a:lnTo>
                    <a:pt x="2399" y="245"/>
                  </a:lnTo>
                  <a:lnTo>
                    <a:pt x="23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9"/>
            <p:cNvSpPr/>
            <p:nvPr/>
          </p:nvSpPr>
          <p:spPr>
            <a:xfrm>
              <a:off x="4399377" y="762838"/>
              <a:ext cx="9990" cy="5039"/>
            </a:xfrm>
            <a:custGeom>
              <a:avLst/>
              <a:gdLst/>
              <a:ahLst/>
              <a:cxnLst/>
              <a:rect l="l" t="t" r="r" b="b"/>
              <a:pathLst>
                <a:path w="3025" h="1527" extrusionOk="0">
                  <a:moveTo>
                    <a:pt x="709" y="1"/>
                  </a:moveTo>
                  <a:cubicBezTo>
                    <a:pt x="327" y="1"/>
                    <a:pt x="0" y="328"/>
                    <a:pt x="0" y="709"/>
                  </a:cubicBezTo>
                  <a:lnTo>
                    <a:pt x="0" y="1527"/>
                  </a:lnTo>
                  <a:lnTo>
                    <a:pt x="3025" y="1527"/>
                  </a:lnTo>
                  <a:lnTo>
                    <a:pt x="3025" y="709"/>
                  </a:lnTo>
                  <a:cubicBezTo>
                    <a:pt x="3025" y="328"/>
                    <a:pt x="2698" y="1"/>
                    <a:pt x="2316"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9"/>
            <p:cNvSpPr/>
            <p:nvPr/>
          </p:nvSpPr>
          <p:spPr>
            <a:xfrm>
              <a:off x="4401445" y="717750"/>
              <a:ext cx="6843" cy="7286"/>
            </a:xfrm>
            <a:custGeom>
              <a:avLst/>
              <a:gdLst/>
              <a:ahLst/>
              <a:cxnLst/>
              <a:rect l="l" t="t" r="r" b="b"/>
              <a:pathLst>
                <a:path w="2072" h="2208" extrusionOk="0">
                  <a:moveTo>
                    <a:pt x="1" y="1"/>
                  </a:moveTo>
                  <a:lnTo>
                    <a:pt x="1" y="2208"/>
                  </a:lnTo>
                  <a:lnTo>
                    <a:pt x="2072" y="2208"/>
                  </a:lnTo>
                  <a:lnTo>
                    <a:pt x="207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9"/>
            <p:cNvSpPr/>
            <p:nvPr/>
          </p:nvSpPr>
          <p:spPr>
            <a:xfrm>
              <a:off x="4401445" y="717750"/>
              <a:ext cx="6843" cy="7286"/>
            </a:xfrm>
            <a:custGeom>
              <a:avLst/>
              <a:gdLst/>
              <a:ahLst/>
              <a:cxnLst/>
              <a:rect l="l" t="t" r="r" b="b"/>
              <a:pathLst>
                <a:path w="2072" h="2208" extrusionOk="0">
                  <a:moveTo>
                    <a:pt x="1" y="1"/>
                  </a:moveTo>
                  <a:lnTo>
                    <a:pt x="2072" y="2208"/>
                  </a:lnTo>
                  <a:lnTo>
                    <a:pt x="207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9"/>
            <p:cNvSpPr/>
            <p:nvPr/>
          </p:nvSpPr>
          <p:spPr>
            <a:xfrm>
              <a:off x="4425385" y="737911"/>
              <a:ext cx="7834" cy="16008"/>
            </a:xfrm>
            <a:custGeom>
              <a:avLst/>
              <a:gdLst/>
              <a:ahLst/>
              <a:cxnLst/>
              <a:rect l="l" t="t" r="r" b="b"/>
              <a:pathLst>
                <a:path w="2372" h="4851" extrusionOk="0">
                  <a:moveTo>
                    <a:pt x="1" y="0"/>
                  </a:moveTo>
                  <a:lnTo>
                    <a:pt x="1"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9"/>
            <p:cNvSpPr/>
            <p:nvPr/>
          </p:nvSpPr>
          <p:spPr>
            <a:xfrm>
              <a:off x="4425385" y="737911"/>
              <a:ext cx="7834" cy="16008"/>
            </a:xfrm>
            <a:custGeom>
              <a:avLst/>
              <a:gdLst/>
              <a:ahLst/>
              <a:cxnLst/>
              <a:rect l="l" t="t" r="r" b="b"/>
              <a:pathLst>
                <a:path w="2372" h="4851" extrusionOk="0">
                  <a:moveTo>
                    <a:pt x="1" y="0"/>
                  </a:move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9"/>
            <p:cNvSpPr/>
            <p:nvPr/>
          </p:nvSpPr>
          <p:spPr>
            <a:xfrm>
              <a:off x="4428807" y="737911"/>
              <a:ext cx="902" cy="16008"/>
            </a:xfrm>
            <a:custGeom>
              <a:avLst/>
              <a:gdLst/>
              <a:ahLst/>
              <a:cxnLst/>
              <a:rect l="l" t="t" r="r" b="b"/>
              <a:pathLst>
                <a:path w="273" h="4851" extrusionOk="0">
                  <a:moveTo>
                    <a:pt x="0" y="0"/>
                  </a:moveTo>
                  <a:lnTo>
                    <a:pt x="0"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9"/>
            <p:cNvSpPr/>
            <p:nvPr/>
          </p:nvSpPr>
          <p:spPr>
            <a:xfrm>
              <a:off x="4425296" y="741329"/>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9"/>
            <p:cNvSpPr/>
            <p:nvPr/>
          </p:nvSpPr>
          <p:spPr>
            <a:xfrm>
              <a:off x="4425296" y="749699"/>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9"/>
            <p:cNvSpPr/>
            <p:nvPr/>
          </p:nvSpPr>
          <p:spPr>
            <a:xfrm>
              <a:off x="4424305" y="732870"/>
              <a:ext cx="9993" cy="5039"/>
            </a:xfrm>
            <a:custGeom>
              <a:avLst/>
              <a:gdLst/>
              <a:ahLst/>
              <a:cxnLst/>
              <a:rect l="l" t="t" r="r" b="b"/>
              <a:pathLst>
                <a:path w="3026" h="1527" extrusionOk="0">
                  <a:moveTo>
                    <a:pt x="709" y="0"/>
                  </a:moveTo>
                  <a:cubicBezTo>
                    <a:pt x="301" y="0"/>
                    <a:pt x="1" y="327"/>
                    <a:pt x="1" y="709"/>
                  </a:cubicBezTo>
                  <a:lnTo>
                    <a:pt x="1" y="1526"/>
                  </a:lnTo>
                  <a:lnTo>
                    <a:pt x="3025" y="1526"/>
                  </a:lnTo>
                  <a:lnTo>
                    <a:pt x="3025" y="709"/>
                  </a:lnTo>
                  <a:cubicBezTo>
                    <a:pt x="3025" y="327"/>
                    <a:pt x="2698" y="0"/>
                    <a:pt x="2290"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9"/>
            <p:cNvSpPr/>
            <p:nvPr/>
          </p:nvSpPr>
          <p:spPr>
            <a:xfrm>
              <a:off x="4425385" y="767789"/>
              <a:ext cx="7834" cy="16097"/>
            </a:xfrm>
            <a:custGeom>
              <a:avLst/>
              <a:gdLst/>
              <a:ahLst/>
              <a:cxnLst/>
              <a:rect l="l" t="t" r="r" b="b"/>
              <a:pathLst>
                <a:path w="2372" h="4878" extrusionOk="0">
                  <a:moveTo>
                    <a:pt x="1" y="0"/>
                  </a:moveTo>
                  <a:lnTo>
                    <a:pt x="1"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9"/>
            <p:cNvSpPr/>
            <p:nvPr/>
          </p:nvSpPr>
          <p:spPr>
            <a:xfrm>
              <a:off x="4425385" y="767789"/>
              <a:ext cx="7834" cy="16097"/>
            </a:xfrm>
            <a:custGeom>
              <a:avLst/>
              <a:gdLst/>
              <a:ahLst/>
              <a:cxnLst/>
              <a:rect l="l" t="t" r="r" b="b"/>
              <a:pathLst>
                <a:path w="2372" h="4878" extrusionOk="0">
                  <a:moveTo>
                    <a:pt x="1" y="0"/>
                  </a:move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9"/>
            <p:cNvSpPr/>
            <p:nvPr/>
          </p:nvSpPr>
          <p:spPr>
            <a:xfrm>
              <a:off x="4428807" y="767789"/>
              <a:ext cx="902" cy="16097"/>
            </a:xfrm>
            <a:custGeom>
              <a:avLst/>
              <a:gdLst/>
              <a:ahLst/>
              <a:cxnLst/>
              <a:rect l="l" t="t" r="r" b="b"/>
              <a:pathLst>
                <a:path w="273" h="4878" extrusionOk="0">
                  <a:moveTo>
                    <a:pt x="0" y="0"/>
                  </a:moveTo>
                  <a:lnTo>
                    <a:pt x="0"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9"/>
            <p:cNvSpPr/>
            <p:nvPr/>
          </p:nvSpPr>
          <p:spPr>
            <a:xfrm>
              <a:off x="4425296" y="771300"/>
              <a:ext cx="7923" cy="901"/>
            </a:xfrm>
            <a:custGeom>
              <a:avLst/>
              <a:gdLst/>
              <a:ahLst/>
              <a:cxnLst/>
              <a:rect l="l" t="t" r="r" b="b"/>
              <a:pathLst>
                <a:path w="2399" h="273" extrusionOk="0">
                  <a:moveTo>
                    <a:pt x="1" y="0"/>
                  </a:moveTo>
                  <a:lnTo>
                    <a:pt x="1" y="273"/>
                  </a:lnTo>
                  <a:lnTo>
                    <a:pt x="2398" y="273"/>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9"/>
            <p:cNvSpPr/>
            <p:nvPr/>
          </p:nvSpPr>
          <p:spPr>
            <a:xfrm>
              <a:off x="4425296" y="779577"/>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9"/>
            <p:cNvSpPr/>
            <p:nvPr/>
          </p:nvSpPr>
          <p:spPr>
            <a:xfrm>
              <a:off x="4424305" y="762838"/>
              <a:ext cx="9993" cy="5039"/>
            </a:xfrm>
            <a:custGeom>
              <a:avLst/>
              <a:gdLst/>
              <a:ahLst/>
              <a:cxnLst/>
              <a:rect l="l" t="t" r="r" b="b"/>
              <a:pathLst>
                <a:path w="3026" h="1527" extrusionOk="0">
                  <a:moveTo>
                    <a:pt x="709" y="1"/>
                  </a:moveTo>
                  <a:cubicBezTo>
                    <a:pt x="301" y="1"/>
                    <a:pt x="1" y="328"/>
                    <a:pt x="1" y="709"/>
                  </a:cubicBezTo>
                  <a:lnTo>
                    <a:pt x="1" y="1527"/>
                  </a:lnTo>
                  <a:lnTo>
                    <a:pt x="3025" y="1527"/>
                  </a:lnTo>
                  <a:lnTo>
                    <a:pt x="3025" y="709"/>
                  </a:lnTo>
                  <a:cubicBezTo>
                    <a:pt x="3025" y="328"/>
                    <a:pt x="2698" y="1"/>
                    <a:pt x="2290"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9"/>
            <p:cNvSpPr/>
            <p:nvPr/>
          </p:nvSpPr>
          <p:spPr>
            <a:xfrm>
              <a:off x="4426376" y="717750"/>
              <a:ext cx="6843" cy="7286"/>
            </a:xfrm>
            <a:custGeom>
              <a:avLst/>
              <a:gdLst/>
              <a:ahLst/>
              <a:cxnLst/>
              <a:rect l="l" t="t" r="r" b="b"/>
              <a:pathLst>
                <a:path w="2072" h="2208" extrusionOk="0">
                  <a:moveTo>
                    <a:pt x="1" y="1"/>
                  </a:moveTo>
                  <a:lnTo>
                    <a:pt x="1"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9"/>
            <p:cNvSpPr/>
            <p:nvPr/>
          </p:nvSpPr>
          <p:spPr>
            <a:xfrm>
              <a:off x="4426376" y="717750"/>
              <a:ext cx="6843" cy="7286"/>
            </a:xfrm>
            <a:custGeom>
              <a:avLst/>
              <a:gdLst/>
              <a:ahLst/>
              <a:cxnLst/>
              <a:rect l="l" t="t" r="r" b="b"/>
              <a:pathLst>
                <a:path w="2072" h="2208" extrusionOk="0">
                  <a:moveTo>
                    <a:pt x="1" y="1"/>
                  </a:move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9"/>
            <p:cNvSpPr/>
            <p:nvPr/>
          </p:nvSpPr>
          <p:spPr>
            <a:xfrm>
              <a:off x="4356445" y="716851"/>
              <a:ext cx="8913" cy="901"/>
            </a:xfrm>
            <a:custGeom>
              <a:avLst/>
              <a:gdLst/>
              <a:ahLst/>
              <a:cxnLst/>
              <a:rect l="l" t="t" r="r" b="b"/>
              <a:pathLst>
                <a:path w="2699" h="273" extrusionOk="0">
                  <a:moveTo>
                    <a:pt x="1" y="0"/>
                  </a:moveTo>
                  <a:lnTo>
                    <a:pt x="1" y="273"/>
                  </a:lnTo>
                  <a:lnTo>
                    <a:pt x="2698" y="273"/>
                  </a:lnTo>
                  <a:lnTo>
                    <a:pt x="26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9"/>
            <p:cNvSpPr/>
            <p:nvPr/>
          </p:nvSpPr>
          <p:spPr>
            <a:xfrm>
              <a:off x="4341234" y="704340"/>
              <a:ext cx="103490" cy="7379"/>
            </a:xfrm>
            <a:custGeom>
              <a:avLst/>
              <a:gdLst/>
              <a:ahLst/>
              <a:cxnLst/>
              <a:rect l="l" t="t" r="r" b="b"/>
              <a:pathLst>
                <a:path w="31337" h="2236" extrusionOk="0">
                  <a:moveTo>
                    <a:pt x="1" y="1"/>
                  </a:moveTo>
                  <a:lnTo>
                    <a:pt x="1" y="2235"/>
                  </a:lnTo>
                  <a:lnTo>
                    <a:pt x="31336" y="2235"/>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9"/>
            <p:cNvSpPr/>
            <p:nvPr/>
          </p:nvSpPr>
          <p:spPr>
            <a:xfrm>
              <a:off x="4345287" y="711002"/>
              <a:ext cx="7381" cy="6745"/>
            </a:xfrm>
            <a:custGeom>
              <a:avLst/>
              <a:gdLst/>
              <a:ahLst/>
              <a:cxnLst/>
              <a:rect l="l" t="t" r="r" b="b"/>
              <a:pathLst>
                <a:path w="2235" h="2044" extrusionOk="0">
                  <a:moveTo>
                    <a:pt x="0" y="0"/>
                  </a:moveTo>
                  <a:lnTo>
                    <a:pt x="0" y="1526"/>
                  </a:lnTo>
                  <a:cubicBezTo>
                    <a:pt x="0" y="1826"/>
                    <a:pt x="218" y="2044"/>
                    <a:pt x="518" y="2044"/>
                  </a:cubicBezTo>
                  <a:lnTo>
                    <a:pt x="1690" y="2044"/>
                  </a:lnTo>
                  <a:cubicBezTo>
                    <a:pt x="1989" y="2044"/>
                    <a:pt x="2234" y="1826"/>
                    <a:pt x="2234" y="1526"/>
                  </a:cubicBezTo>
                  <a:lnTo>
                    <a:pt x="223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9"/>
            <p:cNvSpPr/>
            <p:nvPr/>
          </p:nvSpPr>
          <p:spPr>
            <a:xfrm>
              <a:off x="4368055" y="711002"/>
              <a:ext cx="7384" cy="6745"/>
            </a:xfrm>
            <a:custGeom>
              <a:avLst/>
              <a:gdLst/>
              <a:ahLst/>
              <a:cxnLst/>
              <a:rect l="l" t="t" r="r" b="b"/>
              <a:pathLst>
                <a:path w="2236" h="2044" extrusionOk="0">
                  <a:moveTo>
                    <a:pt x="1" y="0"/>
                  </a:moveTo>
                  <a:lnTo>
                    <a:pt x="1" y="1526"/>
                  </a:lnTo>
                  <a:cubicBezTo>
                    <a:pt x="1" y="1826"/>
                    <a:pt x="219" y="2044"/>
                    <a:pt x="519" y="2044"/>
                  </a:cubicBezTo>
                  <a:lnTo>
                    <a:pt x="1690" y="2044"/>
                  </a:lnTo>
                  <a:cubicBezTo>
                    <a:pt x="1990"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9"/>
            <p:cNvSpPr/>
            <p:nvPr/>
          </p:nvSpPr>
          <p:spPr>
            <a:xfrm>
              <a:off x="4389297" y="711002"/>
              <a:ext cx="7292" cy="6745"/>
            </a:xfrm>
            <a:custGeom>
              <a:avLst/>
              <a:gdLst/>
              <a:ahLst/>
              <a:cxnLst/>
              <a:rect l="l" t="t" r="r" b="b"/>
              <a:pathLst>
                <a:path w="2208" h="2044" extrusionOk="0">
                  <a:moveTo>
                    <a:pt x="0" y="0"/>
                  </a:moveTo>
                  <a:lnTo>
                    <a:pt x="0" y="1526"/>
                  </a:lnTo>
                  <a:cubicBezTo>
                    <a:pt x="0" y="1826"/>
                    <a:pt x="218" y="2044"/>
                    <a:pt x="518" y="2044"/>
                  </a:cubicBezTo>
                  <a:lnTo>
                    <a:pt x="1690" y="2044"/>
                  </a:lnTo>
                  <a:cubicBezTo>
                    <a:pt x="1990" y="2044"/>
                    <a:pt x="2208" y="1826"/>
                    <a:pt x="2208" y="1526"/>
                  </a:cubicBezTo>
                  <a:lnTo>
                    <a:pt x="220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9"/>
            <p:cNvSpPr/>
            <p:nvPr/>
          </p:nvSpPr>
          <p:spPr>
            <a:xfrm>
              <a:off x="4413055" y="711002"/>
              <a:ext cx="7384" cy="6745"/>
            </a:xfrm>
            <a:custGeom>
              <a:avLst/>
              <a:gdLst/>
              <a:ahLst/>
              <a:cxnLst/>
              <a:rect l="l" t="t" r="r" b="b"/>
              <a:pathLst>
                <a:path w="2236" h="2044" extrusionOk="0">
                  <a:moveTo>
                    <a:pt x="1" y="0"/>
                  </a:moveTo>
                  <a:lnTo>
                    <a:pt x="1" y="1526"/>
                  </a:lnTo>
                  <a:cubicBezTo>
                    <a:pt x="1" y="1826"/>
                    <a:pt x="219" y="2044"/>
                    <a:pt x="519" y="2044"/>
                  </a:cubicBezTo>
                  <a:lnTo>
                    <a:pt x="1690" y="2044"/>
                  </a:lnTo>
                  <a:cubicBezTo>
                    <a:pt x="1990"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9"/>
            <p:cNvSpPr/>
            <p:nvPr/>
          </p:nvSpPr>
          <p:spPr>
            <a:xfrm>
              <a:off x="4802759" y="703801"/>
              <a:ext cx="53458" cy="84167"/>
            </a:xfrm>
            <a:custGeom>
              <a:avLst/>
              <a:gdLst/>
              <a:ahLst/>
              <a:cxnLst/>
              <a:rect l="l" t="t" r="r" b="b"/>
              <a:pathLst>
                <a:path w="16187" h="25505" extrusionOk="0">
                  <a:moveTo>
                    <a:pt x="1" y="0"/>
                  </a:moveTo>
                  <a:lnTo>
                    <a:pt x="1" y="25504"/>
                  </a:lnTo>
                  <a:lnTo>
                    <a:pt x="16186" y="25504"/>
                  </a:lnTo>
                  <a:lnTo>
                    <a:pt x="1618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9"/>
            <p:cNvSpPr/>
            <p:nvPr/>
          </p:nvSpPr>
          <p:spPr>
            <a:xfrm>
              <a:off x="4843709" y="709562"/>
              <a:ext cx="5043" cy="45230"/>
            </a:xfrm>
            <a:custGeom>
              <a:avLst/>
              <a:gdLst/>
              <a:ahLst/>
              <a:cxnLst/>
              <a:rect l="l" t="t" r="r" b="b"/>
              <a:pathLst>
                <a:path w="1527" h="13706" extrusionOk="0">
                  <a:moveTo>
                    <a:pt x="1" y="0"/>
                  </a:moveTo>
                  <a:lnTo>
                    <a:pt x="1" y="13706"/>
                  </a:lnTo>
                  <a:lnTo>
                    <a:pt x="1527" y="13706"/>
                  </a:lnTo>
                  <a:lnTo>
                    <a:pt x="1527"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9"/>
            <p:cNvSpPr/>
            <p:nvPr/>
          </p:nvSpPr>
          <p:spPr>
            <a:xfrm>
              <a:off x="4826610" y="709562"/>
              <a:ext cx="5043" cy="45230"/>
            </a:xfrm>
            <a:custGeom>
              <a:avLst/>
              <a:gdLst/>
              <a:ahLst/>
              <a:cxnLst/>
              <a:rect l="l" t="t" r="r" b="b"/>
              <a:pathLst>
                <a:path w="1527" h="13706" extrusionOk="0">
                  <a:moveTo>
                    <a:pt x="1" y="0"/>
                  </a:moveTo>
                  <a:lnTo>
                    <a:pt x="1" y="13706"/>
                  </a:lnTo>
                  <a:lnTo>
                    <a:pt x="1526" y="13706"/>
                  </a:lnTo>
                  <a:lnTo>
                    <a:pt x="152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9"/>
            <p:cNvSpPr/>
            <p:nvPr/>
          </p:nvSpPr>
          <p:spPr>
            <a:xfrm>
              <a:off x="4840202" y="709562"/>
              <a:ext cx="12061" cy="2881"/>
            </a:xfrm>
            <a:custGeom>
              <a:avLst/>
              <a:gdLst/>
              <a:ahLst/>
              <a:cxnLst/>
              <a:rect l="l" t="t" r="r" b="b"/>
              <a:pathLst>
                <a:path w="3652" h="873" extrusionOk="0">
                  <a:moveTo>
                    <a:pt x="0" y="0"/>
                  </a:moveTo>
                  <a:lnTo>
                    <a:pt x="0" y="463"/>
                  </a:lnTo>
                  <a:cubicBezTo>
                    <a:pt x="0" y="681"/>
                    <a:pt x="164" y="872"/>
                    <a:pt x="409" y="872"/>
                  </a:cubicBezTo>
                  <a:lnTo>
                    <a:pt x="3243" y="872"/>
                  </a:lnTo>
                  <a:cubicBezTo>
                    <a:pt x="3488" y="872"/>
                    <a:pt x="3651" y="681"/>
                    <a:pt x="3651" y="463"/>
                  </a:cubicBezTo>
                  <a:lnTo>
                    <a:pt x="365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9"/>
            <p:cNvSpPr/>
            <p:nvPr/>
          </p:nvSpPr>
          <p:spPr>
            <a:xfrm>
              <a:off x="4823099" y="709562"/>
              <a:ext cx="12064" cy="2881"/>
            </a:xfrm>
            <a:custGeom>
              <a:avLst/>
              <a:gdLst/>
              <a:ahLst/>
              <a:cxnLst/>
              <a:rect l="l" t="t" r="r" b="b"/>
              <a:pathLst>
                <a:path w="3653" h="873" extrusionOk="0">
                  <a:moveTo>
                    <a:pt x="1" y="0"/>
                  </a:moveTo>
                  <a:lnTo>
                    <a:pt x="1" y="463"/>
                  </a:lnTo>
                  <a:cubicBezTo>
                    <a:pt x="1" y="681"/>
                    <a:pt x="164" y="872"/>
                    <a:pt x="382" y="872"/>
                  </a:cubicBezTo>
                  <a:lnTo>
                    <a:pt x="3243" y="872"/>
                  </a:lnTo>
                  <a:cubicBezTo>
                    <a:pt x="3461" y="872"/>
                    <a:pt x="3652" y="681"/>
                    <a:pt x="3652" y="463"/>
                  </a:cubicBezTo>
                  <a:lnTo>
                    <a:pt x="365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9"/>
            <p:cNvSpPr/>
            <p:nvPr/>
          </p:nvSpPr>
          <p:spPr>
            <a:xfrm>
              <a:off x="4809688" y="709562"/>
              <a:ext cx="4954" cy="45230"/>
            </a:xfrm>
            <a:custGeom>
              <a:avLst/>
              <a:gdLst/>
              <a:ahLst/>
              <a:cxnLst/>
              <a:rect l="l" t="t" r="r" b="b"/>
              <a:pathLst>
                <a:path w="1500" h="13706" extrusionOk="0">
                  <a:moveTo>
                    <a:pt x="1" y="0"/>
                  </a:moveTo>
                  <a:lnTo>
                    <a:pt x="1" y="13706"/>
                  </a:lnTo>
                  <a:lnTo>
                    <a:pt x="1500" y="13706"/>
                  </a:lnTo>
                  <a:lnTo>
                    <a:pt x="1500"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9"/>
            <p:cNvSpPr/>
            <p:nvPr/>
          </p:nvSpPr>
          <p:spPr>
            <a:xfrm>
              <a:off x="4806091" y="709562"/>
              <a:ext cx="12150" cy="2881"/>
            </a:xfrm>
            <a:custGeom>
              <a:avLst/>
              <a:gdLst/>
              <a:ahLst/>
              <a:cxnLst/>
              <a:rect l="l" t="t" r="r" b="b"/>
              <a:pathLst>
                <a:path w="3679" h="873" extrusionOk="0">
                  <a:moveTo>
                    <a:pt x="0" y="0"/>
                  </a:moveTo>
                  <a:lnTo>
                    <a:pt x="0" y="463"/>
                  </a:lnTo>
                  <a:cubicBezTo>
                    <a:pt x="0" y="681"/>
                    <a:pt x="191" y="872"/>
                    <a:pt x="409" y="872"/>
                  </a:cubicBezTo>
                  <a:lnTo>
                    <a:pt x="3270" y="872"/>
                  </a:lnTo>
                  <a:cubicBezTo>
                    <a:pt x="3488" y="872"/>
                    <a:pt x="3651" y="681"/>
                    <a:pt x="3679" y="463"/>
                  </a:cubicBezTo>
                  <a:lnTo>
                    <a:pt x="367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9"/>
            <p:cNvSpPr/>
            <p:nvPr/>
          </p:nvSpPr>
          <p:spPr>
            <a:xfrm>
              <a:off x="4843709" y="754828"/>
              <a:ext cx="5043" cy="33185"/>
            </a:xfrm>
            <a:custGeom>
              <a:avLst/>
              <a:gdLst/>
              <a:ahLst/>
              <a:cxnLst/>
              <a:rect l="l" t="t" r="r" b="b"/>
              <a:pathLst>
                <a:path w="1527" h="10056" extrusionOk="0">
                  <a:moveTo>
                    <a:pt x="1" y="1"/>
                  </a:moveTo>
                  <a:lnTo>
                    <a:pt x="1" y="10055"/>
                  </a:lnTo>
                  <a:lnTo>
                    <a:pt x="1527" y="10055"/>
                  </a:lnTo>
                  <a:lnTo>
                    <a:pt x="152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9"/>
            <p:cNvSpPr/>
            <p:nvPr/>
          </p:nvSpPr>
          <p:spPr>
            <a:xfrm>
              <a:off x="4826610" y="754828"/>
              <a:ext cx="5043" cy="33185"/>
            </a:xfrm>
            <a:custGeom>
              <a:avLst/>
              <a:gdLst/>
              <a:ahLst/>
              <a:cxnLst/>
              <a:rect l="l" t="t" r="r" b="b"/>
              <a:pathLst>
                <a:path w="1527" h="10056" extrusionOk="0">
                  <a:moveTo>
                    <a:pt x="1" y="1"/>
                  </a:moveTo>
                  <a:lnTo>
                    <a:pt x="1" y="10055"/>
                  </a:lnTo>
                  <a:lnTo>
                    <a:pt x="1526" y="10055"/>
                  </a:lnTo>
                  <a:lnTo>
                    <a:pt x="15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9"/>
            <p:cNvSpPr/>
            <p:nvPr/>
          </p:nvSpPr>
          <p:spPr>
            <a:xfrm>
              <a:off x="4840202" y="754828"/>
              <a:ext cx="12061" cy="2881"/>
            </a:xfrm>
            <a:custGeom>
              <a:avLst/>
              <a:gdLst/>
              <a:ahLst/>
              <a:cxnLst/>
              <a:rect l="l" t="t" r="r" b="b"/>
              <a:pathLst>
                <a:path w="3652" h="873" extrusionOk="0">
                  <a:moveTo>
                    <a:pt x="0" y="1"/>
                  </a:moveTo>
                  <a:lnTo>
                    <a:pt x="0" y="464"/>
                  </a:lnTo>
                  <a:cubicBezTo>
                    <a:pt x="0" y="682"/>
                    <a:pt x="164" y="873"/>
                    <a:pt x="409" y="873"/>
                  </a:cubicBezTo>
                  <a:lnTo>
                    <a:pt x="3243" y="873"/>
                  </a:lnTo>
                  <a:cubicBezTo>
                    <a:pt x="3488" y="873"/>
                    <a:pt x="3651" y="682"/>
                    <a:pt x="3651" y="464"/>
                  </a:cubicBezTo>
                  <a:lnTo>
                    <a:pt x="365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9"/>
            <p:cNvSpPr/>
            <p:nvPr/>
          </p:nvSpPr>
          <p:spPr>
            <a:xfrm>
              <a:off x="4823099" y="754828"/>
              <a:ext cx="12064" cy="2881"/>
            </a:xfrm>
            <a:custGeom>
              <a:avLst/>
              <a:gdLst/>
              <a:ahLst/>
              <a:cxnLst/>
              <a:rect l="l" t="t" r="r" b="b"/>
              <a:pathLst>
                <a:path w="3653" h="873" extrusionOk="0">
                  <a:moveTo>
                    <a:pt x="1" y="1"/>
                  </a:moveTo>
                  <a:lnTo>
                    <a:pt x="1" y="464"/>
                  </a:lnTo>
                  <a:cubicBezTo>
                    <a:pt x="1" y="682"/>
                    <a:pt x="164" y="873"/>
                    <a:pt x="382" y="873"/>
                  </a:cubicBezTo>
                  <a:lnTo>
                    <a:pt x="3243" y="873"/>
                  </a:lnTo>
                  <a:cubicBezTo>
                    <a:pt x="3489" y="873"/>
                    <a:pt x="3652" y="682"/>
                    <a:pt x="3652" y="464"/>
                  </a:cubicBezTo>
                  <a:lnTo>
                    <a:pt x="365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9"/>
            <p:cNvSpPr/>
            <p:nvPr/>
          </p:nvSpPr>
          <p:spPr>
            <a:xfrm>
              <a:off x="4809688" y="754828"/>
              <a:ext cx="4954" cy="33185"/>
            </a:xfrm>
            <a:custGeom>
              <a:avLst/>
              <a:gdLst/>
              <a:ahLst/>
              <a:cxnLst/>
              <a:rect l="l" t="t" r="r" b="b"/>
              <a:pathLst>
                <a:path w="1500" h="10056" extrusionOk="0">
                  <a:moveTo>
                    <a:pt x="1" y="1"/>
                  </a:moveTo>
                  <a:lnTo>
                    <a:pt x="1" y="10055"/>
                  </a:lnTo>
                  <a:lnTo>
                    <a:pt x="1500" y="10055"/>
                  </a:lnTo>
                  <a:lnTo>
                    <a:pt x="150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9"/>
            <p:cNvSpPr/>
            <p:nvPr/>
          </p:nvSpPr>
          <p:spPr>
            <a:xfrm>
              <a:off x="4806091" y="754828"/>
              <a:ext cx="12150" cy="2881"/>
            </a:xfrm>
            <a:custGeom>
              <a:avLst/>
              <a:gdLst/>
              <a:ahLst/>
              <a:cxnLst/>
              <a:rect l="l" t="t" r="r" b="b"/>
              <a:pathLst>
                <a:path w="3679" h="873" extrusionOk="0">
                  <a:moveTo>
                    <a:pt x="0" y="1"/>
                  </a:moveTo>
                  <a:lnTo>
                    <a:pt x="0" y="464"/>
                  </a:lnTo>
                  <a:cubicBezTo>
                    <a:pt x="0" y="682"/>
                    <a:pt x="191" y="873"/>
                    <a:pt x="409" y="873"/>
                  </a:cubicBezTo>
                  <a:lnTo>
                    <a:pt x="3270" y="873"/>
                  </a:lnTo>
                  <a:cubicBezTo>
                    <a:pt x="3488" y="873"/>
                    <a:pt x="3679" y="682"/>
                    <a:pt x="3679" y="464"/>
                  </a:cubicBezTo>
                  <a:lnTo>
                    <a:pt x="367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9"/>
            <p:cNvSpPr/>
            <p:nvPr/>
          </p:nvSpPr>
          <p:spPr>
            <a:xfrm>
              <a:off x="4802759" y="706321"/>
              <a:ext cx="53458" cy="3241"/>
            </a:xfrm>
            <a:custGeom>
              <a:avLst/>
              <a:gdLst/>
              <a:ahLst/>
              <a:cxnLst/>
              <a:rect l="l" t="t" r="r" b="b"/>
              <a:pathLst>
                <a:path w="16187" h="982" extrusionOk="0">
                  <a:moveTo>
                    <a:pt x="1" y="0"/>
                  </a:moveTo>
                  <a:lnTo>
                    <a:pt x="1" y="981"/>
                  </a:lnTo>
                  <a:lnTo>
                    <a:pt x="16186" y="981"/>
                  </a:lnTo>
                  <a:lnTo>
                    <a:pt x="1618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9"/>
            <p:cNvSpPr/>
            <p:nvPr/>
          </p:nvSpPr>
          <p:spPr>
            <a:xfrm>
              <a:off x="4802759" y="751948"/>
              <a:ext cx="53458" cy="3333"/>
            </a:xfrm>
            <a:custGeom>
              <a:avLst/>
              <a:gdLst/>
              <a:ahLst/>
              <a:cxnLst/>
              <a:rect l="l" t="t" r="r" b="b"/>
              <a:pathLst>
                <a:path w="16187" h="1010" extrusionOk="0">
                  <a:moveTo>
                    <a:pt x="1" y="1"/>
                  </a:moveTo>
                  <a:lnTo>
                    <a:pt x="1" y="1009"/>
                  </a:lnTo>
                  <a:lnTo>
                    <a:pt x="16186" y="1009"/>
                  </a:lnTo>
                  <a:lnTo>
                    <a:pt x="1618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9"/>
            <p:cNvSpPr/>
            <p:nvPr/>
          </p:nvSpPr>
          <p:spPr>
            <a:xfrm>
              <a:off x="4833539" y="717300"/>
              <a:ext cx="7652" cy="29677"/>
            </a:xfrm>
            <a:custGeom>
              <a:avLst/>
              <a:gdLst/>
              <a:ahLst/>
              <a:cxnLst/>
              <a:rect l="l" t="t" r="r" b="b"/>
              <a:pathLst>
                <a:path w="2317" h="8993" extrusionOk="0">
                  <a:moveTo>
                    <a:pt x="546" y="0"/>
                  </a:moveTo>
                  <a:cubicBezTo>
                    <a:pt x="246" y="0"/>
                    <a:pt x="1" y="246"/>
                    <a:pt x="1" y="545"/>
                  </a:cubicBezTo>
                  <a:lnTo>
                    <a:pt x="1" y="8992"/>
                  </a:lnTo>
                  <a:lnTo>
                    <a:pt x="2317" y="8992"/>
                  </a:lnTo>
                  <a:lnTo>
                    <a:pt x="2317" y="545"/>
                  </a:lnTo>
                  <a:cubicBezTo>
                    <a:pt x="2317" y="246"/>
                    <a:pt x="2072" y="0"/>
                    <a:pt x="17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9"/>
            <p:cNvSpPr/>
            <p:nvPr/>
          </p:nvSpPr>
          <p:spPr>
            <a:xfrm>
              <a:off x="4817160" y="717300"/>
              <a:ext cx="7652" cy="29677"/>
            </a:xfrm>
            <a:custGeom>
              <a:avLst/>
              <a:gdLst/>
              <a:ahLst/>
              <a:cxnLst/>
              <a:rect l="l" t="t" r="r" b="b"/>
              <a:pathLst>
                <a:path w="2317" h="8993" extrusionOk="0">
                  <a:moveTo>
                    <a:pt x="545" y="0"/>
                  </a:moveTo>
                  <a:cubicBezTo>
                    <a:pt x="246" y="0"/>
                    <a:pt x="1" y="246"/>
                    <a:pt x="1" y="545"/>
                  </a:cubicBezTo>
                  <a:lnTo>
                    <a:pt x="1" y="8992"/>
                  </a:lnTo>
                  <a:lnTo>
                    <a:pt x="2317" y="8992"/>
                  </a:lnTo>
                  <a:lnTo>
                    <a:pt x="2317" y="545"/>
                  </a:lnTo>
                  <a:cubicBezTo>
                    <a:pt x="2317" y="246"/>
                    <a:pt x="2071" y="0"/>
                    <a:pt x="17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9"/>
            <p:cNvSpPr/>
            <p:nvPr/>
          </p:nvSpPr>
          <p:spPr>
            <a:xfrm>
              <a:off x="4833539" y="759780"/>
              <a:ext cx="7652" cy="28238"/>
            </a:xfrm>
            <a:custGeom>
              <a:avLst/>
              <a:gdLst/>
              <a:ahLst/>
              <a:cxnLst/>
              <a:rect l="l" t="t" r="r" b="b"/>
              <a:pathLst>
                <a:path w="2317" h="8557" extrusionOk="0">
                  <a:moveTo>
                    <a:pt x="546" y="0"/>
                  </a:moveTo>
                  <a:cubicBezTo>
                    <a:pt x="246" y="0"/>
                    <a:pt x="1" y="246"/>
                    <a:pt x="1" y="545"/>
                  </a:cubicBezTo>
                  <a:lnTo>
                    <a:pt x="1" y="8556"/>
                  </a:lnTo>
                  <a:lnTo>
                    <a:pt x="2317" y="8556"/>
                  </a:lnTo>
                  <a:lnTo>
                    <a:pt x="2317" y="545"/>
                  </a:lnTo>
                  <a:cubicBezTo>
                    <a:pt x="2317" y="246"/>
                    <a:pt x="2072" y="0"/>
                    <a:pt x="17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9"/>
            <p:cNvSpPr/>
            <p:nvPr/>
          </p:nvSpPr>
          <p:spPr>
            <a:xfrm>
              <a:off x="4817160" y="759780"/>
              <a:ext cx="7652" cy="28238"/>
            </a:xfrm>
            <a:custGeom>
              <a:avLst/>
              <a:gdLst/>
              <a:ahLst/>
              <a:cxnLst/>
              <a:rect l="l" t="t" r="r" b="b"/>
              <a:pathLst>
                <a:path w="2317" h="8557" extrusionOk="0">
                  <a:moveTo>
                    <a:pt x="545" y="0"/>
                  </a:moveTo>
                  <a:cubicBezTo>
                    <a:pt x="246" y="0"/>
                    <a:pt x="1" y="246"/>
                    <a:pt x="1" y="545"/>
                  </a:cubicBezTo>
                  <a:lnTo>
                    <a:pt x="1" y="8556"/>
                  </a:lnTo>
                  <a:lnTo>
                    <a:pt x="2317" y="8556"/>
                  </a:lnTo>
                  <a:lnTo>
                    <a:pt x="2317" y="545"/>
                  </a:lnTo>
                  <a:cubicBezTo>
                    <a:pt x="2317" y="246"/>
                    <a:pt x="2071" y="0"/>
                    <a:pt x="17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9"/>
            <p:cNvSpPr/>
            <p:nvPr/>
          </p:nvSpPr>
          <p:spPr>
            <a:xfrm>
              <a:off x="4699259" y="699210"/>
              <a:ext cx="103487" cy="88753"/>
            </a:xfrm>
            <a:custGeom>
              <a:avLst/>
              <a:gdLst/>
              <a:ahLst/>
              <a:cxnLst/>
              <a:rect l="l" t="t" r="r" b="b"/>
              <a:pathLst>
                <a:path w="31336" h="26895" extrusionOk="0">
                  <a:moveTo>
                    <a:pt x="1" y="1"/>
                  </a:moveTo>
                  <a:lnTo>
                    <a:pt x="1" y="26894"/>
                  </a:lnTo>
                  <a:lnTo>
                    <a:pt x="31336" y="26894"/>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9"/>
            <p:cNvSpPr/>
            <p:nvPr/>
          </p:nvSpPr>
          <p:spPr>
            <a:xfrm>
              <a:off x="4699259" y="757709"/>
              <a:ext cx="103487" cy="30934"/>
            </a:xfrm>
            <a:custGeom>
              <a:avLst/>
              <a:gdLst/>
              <a:ahLst/>
              <a:cxnLst/>
              <a:rect l="l" t="t" r="r" b="b"/>
              <a:pathLst>
                <a:path w="31336" h="9374" extrusionOk="0">
                  <a:moveTo>
                    <a:pt x="1" y="1"/>
                  </a:moveTo>
                  <a:lnTo>
                    <a:pt x="1" y="9374"/>
                  </a:lnTo>
                  <a:lnTo>
                    <a:pt x="31336" y="9374"/>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9"/>
            <p:cNvSpPr/>
            <p:nvPr/>
          </p:nvSpPr>
          <p:spPr>
            <a:xfrm>
              <a:off x="4779720" y="737911"/>
              <a:ext cx="7830" cy="16008"/>
            </a:xfrm>
            <a:custGeom>
              <a:avLst/>
              <a:gdLst/>
              <a:ahLst/>
              <a:cxnLst/>
              <a:rect l="l" t="t" r="r" b="b"/>
              <a:pathLst>
                <a:path w="2371" h="4851" extrusionOk="0">
                  <a:moveTo>
                    <a:pt x="0" y="0"/>
                  </a:moveTo>
                  <a:lnTo>
                    <a:pt x="0"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9"/>
            <p:cNvSpPr/>
            <p:nvPr/>
          </p:nvSpPr>
          <p:spPr>
            <a:xfrm>
              <a:off x="4779720" y="737911"/>
              <a:ext cx="7830" cy="16008"/>
            </a:xfrm>
            <a:custGeom>
              <a:avLst/>
              <a:gdLst/>
              <a:ahLst/>
              <a:cxnLst/>
              <a:rect l="l" t="t" r="r" b="b"/>
              <a:pathLst>
                <a:path w="2371" h="4851" extrusionOk="0">
                  <a:moveTo>
                    <a:pt x="0" y="0"/>
                  </a:moveTo>
                  <a:lnTo>
                    <a:pt x="0"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9"/>
            <p:cNvSpPr/>
            <p:nvPr/>
          </p:nvSpPr>
          <p:spPr>
            <a:xfrm>
              <a:off x="4783231" y="737911"/>
              <a:ext cx="902" cy="16008"/>
            </a:xfrm>
            <a:custGeom>
              <a:avLst/>
              <a:gdLst/>
              <a:ahLst/>
              <a:cxnLst/>
              <a:rect l="l" t="t" r="r" b="b"/>
              <a:pathLst>
                <a:path w="273" h="4851" extrusionOk="0">
                  <a:moveTo>
                    <a:pt x="0" y="0"/>
                  </a:moveTo>
                  <a:lnTo>
                    <a:pt x="0"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9"/>
            <p:cNvSpPr/>
            <p:nvPr/>
          </p:nvSpPr>
          <p:spPr>
            <a:xfrm>
              <a:off x="4779720" y="741329"/>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9"/>
            <p:cNvSpPr/>
            <p:nvPr/>
          </p:nvSpPr>
          <p:spPr>
            <a:xfrm>
              <a:off x="4779720" y="749699"/>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9"/>
            <p:cNvSpPr/>
            <p:nvPr/>
          </p:nvSpPr>
          <p:spPr>
            <a:xfrm>
              <a:off x="4778640" y="732870"/>
              <a:ext cx="9990" cy="5039"/>
            </a:xfrm>
            <a:custGeom>
              <a:avLst/>
              <a:gdLst/>
              <a:ahLst/>
              <a:cxnLst/>
              <a:rect l="l" t="t" r="r" b="b"/>
              <a:pathLst>
                <a:path w="3025" h="1527" extrusionOk="0">
                  <a:moveTo>
                    <a:pt x="736" y="0"/>
                  </a:moveTo>
                  <a:cubicBezTo>
                    <a:pt x="327" y="0"/>
                    <a:pt x="0" y="327"/>
                    <a:pt x="0" y="709"/>
                  </a:cubicBezTo>
                  <a:lnTo>
                    <a:pt x="0" y="1526"/>
                  </a:lnTo>
                  <a:lnTo>
                    <a:pt x="3025" y="1526"/>
                  </a:lnTo>
                  <a:lnTo>
                    <a:pt x="3025" y="709"/>
                  </a:lnTo>
                  <a:cubicBezTo>
                    <a:pt x="3025" y="327"/>
                    <a:pt x="2725" y="0"/>
                    <a:pt x="2316"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9"/>
            <p:cNvSpPr/>
            <p:nvPr/>
          </p:nvSpPr>
          <p:spPr>
            <a:xfrm>
              <a:off x="4779720" y="767789"/>
              <a:ext cx="7830" cy="16097"/>
            </a:xfrm>
            <a:custGeom>
              <a:avLst/>
              <a:gdLst/>
              <a:ahLst/>
              <a:cxnLst/>
              <a:rect l="l" t="t" r="r" b="b"/>
              <a:pathLst>
                <a:path w="2371" h="4878" extrusionOk="0">
                  <a:moveTo>
                    <a:pt x="0" y="0"/>
                  </a:moveTo>
                  <a:lnTo>
                    <a:pt x="0"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9"/>
            <p:cNvSpPr/>
            <p:nvPr/>
          </p:nvSpPr>
          <p:spPr>
            <a:xfrm>
              <a:off x="4779720" y="767789"/>
              <a:ext cx="7830" cy="16097"/>
            </a:xfrm>
            <a:custGeom>
              <a:avLst/>
              <a:gdLst/>
              <a:ahLst/>
              <a:cxnLst/>
              <a:rect l="l" t="t" r="r" b="b"/>
              <a:pathLst>
                <a:path w="2371" h="4878" extrusionOk="0">
                  <a:moveTo>
                    <a:pt x="0" y="0"/>
                  </a:moveTo>
                  <a:lnTo>
                    <a:pt x="0"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9"/>
            <p:cNvSpPr/>
            <p:nvPr/>
          </p:nvSpPr>
          <p:spPr>
            <a:xfrm>
              <a:off x="4783231" y="767789"/>
              <a:ext cx="902" cy="16097"/>
            </a:xfrm>
            <a:custGeom>
              <a:avLst/>
              <a:gdLst/>
              <a:ahLst/>
              <a:cxnLst/>
              <a:rect l="l" t="t" r="r" b="b"/>
              <a:pathLst>
                <a:path w="273" h="4878" extrusionOk="0">
                  <a:moveTo>
                    <a:pt x="0" y="0"/>
                  </a:moveTo>
                  <a:lnTo>
                    <a:pt x="0"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9"/>
            <p:cNvSpPr/>
            <p:nvPr/>
          </p:nvSpPr>
          <p:spPr>
            <a:xfrm>
              <a:off x="4779720" y="771300"/>
              <a:ext cx="7923" cy="812"/>
            </a:xfrm>
            <a:custGeom>
              <a:avLst/>
              <a:gdLst/>
              <a:ahLst/>
              <a:cxnLst/>
              <a:rect l="l" t="t" r="r" b="b"/>
              <a:pathLst>
                <a:path w="2399" h="246" extrusionOk="0">
                  <a:moveTo>
                    <a:pt x="0" y="0"/>
                  </a:moveTo>
                  <a:lnTo>
                    <a:pt x="0" y="245"/>
                  </a:lnTo>
                  <a:lnTo>
                    <a:pt x="2398" y="245"/>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9"/>
            <p:cNvSpPr/>
            <p:nvPr/>
          </p:nvSpPr>
          <p:spPr>
            <a:xfrm>
              <a:off x="4779720" y="779577"/>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9"/>
            <p:cNvSpPr/>
            <p:nvPr/>
          </p:nvSpPr>
          <p:spPr>
            <a:xfrm>
              <a:off x="4778640" y="762838"/>
              <a:ext cx="9990" cy="4950"/>
            </a:xfrm>
            <a:custGeom>
              <a:avLst/>
              <a:gdLst/>
              <a:ahLst/>
              <a:cxnLst/>
              <a:rect l="l" t="t" r="r" b="b"/>
              <a:pathLst>
                <a:path w="3025" h="1500" extrusionOk="0">
                  <a:moveTo>
                    <a:pt x="736" y="1"/>
                  </a:moveTo>
                  <a:cubicBezTo>
                    <a:pt x="327" y="1"/>
                    <a:pt x="0" y="328"/>
                    <a:pt x="0" y="709"/>
                  </a:cubicBezTo>
                  <a:lnTo>
                    <a:pt x="0" y="1499"/>
                  </a:lnTo>
                  <a:lnTo>
                    <a:pt x="3025" y="1499"/>
                  </a:lnTo>
                  <a:lnTo>
                    <a:pt x="3025" y="709"/>
                  </a:lnTo>
                  <a:cubicBezTo>
                    <a:pt x="3025" y="328"/>
                    <a:pt x="2725" y="1"/>
                    <a:pt x="2316"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9"/>
            <p:cNvSpPr/>
            <p:nvPr/>
          </p:nvSpPr>
          <p:spPr>
            <a:xfrm>
              <a:off x="4779720" y="717750"/>
              <a:ext cx="6843" cy="7286"/>
            </a:xfrm>
            <a:custGeom>
              <a:avLst/>
              <a:gdLst/>
              <a:ahLst/>
              <a:cxnLst/>
              <a:rect l="l" t="t" r="r" b="b"/>
              <a:pathLst>
                <a:path w="2072" h="2208" extrusionOk="0">
                  <a:moveTo>
                    <a:pt x="0" y="1"/>
                  </a:moveTo>
                  <a:lnTo>
                    <a:pt x="0"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9"/>
            <p:cNvSpPr/>
            <p:nvPr/>
          </p:nvSpPr>
          <p:spPr>
            <a:xfrm>
              <a:off x="4779720" y="717750"/>
              <a:ext cx="6843" cy="7286"/>
            </a:xfrm>
            <a:custGeom>
              <a:avLst/>
              <a:gdLst/>
              <a:ahLst/>
              <a:cxnLst/>
              <a:rect l="l" t="t" r="r" b="b"/>
              <a:pathLst>
                <a:path w="2072" h="2208" extrusionOk="0">
                  <a:moveTo>
                    <a:pt x="0" y="1"/>
                  </a:moveTo>
                  <a:lnTo>
                    <a:pt x="0"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9"/>
            <p:cNvSpPr/>
            <p:nvPr/>
          </p:nvSpPr>
          <p:spPr>
            <a:xfrm>
              <a:off x="4759651" y="737911"/>
              <a:ext cx="7919" cy="16008"/>
            </a:xfrm>
            <a:custGeom>
              <a:avLst/>
              <a:gdLst/>
              <a:ahLst/>
              <a:cxnLst/>
              <a:rect l="l" t="t" r="r" b="b"/>
              <a:pathLst>
                <a:path w="2398" h="4851" extrusionOk="0">
                  <a:moveTo>
                    <a:pt x="0" y="0"/>
                  </a:moveTo>
                  <a:lnTo>
                    <a:pt x="0" y="4850"/>
                  </a:lnTo>
                  <a:lnTo>
                    <a:pt x="2398" y="4850"/>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9"/>
            <p:cNvSpPr/>
            <p:nvPr/>
          </p:nvSpPr>
          <p:spPr>
            <a:xfrm>
              <a:off x="4759651" y="737911"/>
              <a:ext cx="7919" cy="16008"/>
            </a:xfrm>
            <a:custGeom>
              <a:avLst/>
              <a:gdLst/>
              <a:ahLst/>
              <a:cxnLst/>
              <a:rect l="l" t="t" r="r" b="b"/>
              <a:pathLst>
                <a:path w="2398" h="4851" extrusionOk="0">
                  <a:moveTo>
                    <a:pt x="0" y="0"/>
                  </a:moveTo>
                  <a:lnTo>
                    <a:pt x="0" y="4850"/>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9"/>
            <p:cNvSpPr/>
            <p:nvPr/>
          </p:nvSpPr>
          <p:spPr>
            <a:xfrm>
              <a:off x="4763159" y="737911"/>
              <a:ext cx="905" cy="16008"/>
            </a:xfrm>
            <a:custGeom>
              <a:avLst/>
              <a:gdLst/>
              <a:ahLst/>
              <a:cxnLst/>
              <a:rect l="l" t="t" r="r" b="b"/>
              <a:pathLst>
                <a:path w="274" h="4851" extrusionOk="0">
                  <a:moveTo>
                    <a:pt x="1" y="0"/>
                  </a:moveTo>
                  <a:lnTo>
                    <a:pt x="1"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9"/>
            <p:cNvSpPr/>
            <p:nvPr/>
          </p:nvSpPr>
          <p:spPr>
            <a:xfrm>
              <a:off x="4759651" y="741329"/>
              <a:ext cx="7919" cy="904"/>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9"/>
            <p:cNvSpPr/>
            <p:nvPr/>
          </p:nvSpPr>
          <p:spPr>
            <a:xfrm>
              <a:off x="4759651" y="749699"/>
              <a:ext cx="7919" cy="904"/>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9"/>
            <p:cNvSpPr/>
            <p:nvPr/>
          </p:nvSpPr>
          <p:spPr>
            <a:xfrm>
              <a:off x="4758660" y="732870"/>
              <a:ext cx="9990" cy="5039"/>
            </a:xfrm>
            <a:custGeom>
              <a:avLst/>
              <a:gdLst/>
              <a:ahLst/>
              <a:cxnLst/>
              <a:rect l="l" t="t" r="r" b="b"/>
              <a:pathLst>
                <a:path w="3025" h="1527" extrusionOk="0">
                  <a:moveTo>
                    <a:pt x="709" y="0"/>
                  </a:moveTo>
                  <a:cubicBezTo>
                    <a:pt x="300" y="0"/>
                    <a:pt x="0" y="327"/>
                    <a:pt x="0" y="709"/>
                  </a:cubicBezTo>
                  <a:lnTo>
                    <a:pt x="0" y="1526"/>
                  </a:lnTo>
                  <a:lnTo>
                    <a:pt x="3025" y="1526"/>
                  </a:lnTo>
                  <a:lnTo>
                    <a:pt x="3025" y="709"/>
                  </a:lnTo>
                  <a:cubicBezTo>
                    <a:pt x="3025" y="327"/>
                    <a:pt x="2698" y="0"/>
                    <a:pt x="2289"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9"/>
            <p:cNvSpPr/>
            <p:nvPr/>
          </p:nvSpPr>
          <p:spPr>
            <a:xfrm>
              <a:off x="4759651" y="767789"/>
              <a:ext cx="7919" cy="16097"/>
            </a:xfrm>
            <a:custGeom>
              <a:avLst/>
              <a:gdLst/>
              <a:ahLst/>
              <a:cxnLst/>
              <a:rect l="l" t="t" r="r" b="b"/>
              <a:pathLst>
                <a:path w="2398" h="4878" extrusionOk="0">
                  <a:moveTo>
                    <a:pt x="0" y="0"/>
                  </a:moveTo>
                  <a:lnTo>
                    <a:pt x="0" y="4878"/>
                  </a:lnTo>
                  <a:lnTo>
                    <a:pt x="2398" y="4878"/>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9"/>
            <p:cNvSpPr/>
            <p:nvPr/>
          </p:nvSpPr>
          <p:spPr>
            <a:xfrm>
              <a:off x="4759651" y="767789"/>
              <a:ext cx="7919" cy="16097"/>
            </a:xfrm>
            <a:custGeom>
              <a:avLst/>
              <a:gdLst/>
              <a:ahLst/>
              <a:cxnLst/>
              <a:rect l="l" t="t" r="r" b="b"/>
              <a:pathLst>
                <a:path w="2398" h="4878" extrusionOk="0">
                  <a:moveTo>
                    <a:pt x="0" y="0"/>
                  </a:moveTo>
                  <a:lnTo>
                    <a:pt x="0" y="4878"/>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9"/>
            <p:cNvSpPr/>
            <p:nvPr/>
          </p:nvSpPr>
          <p:spPr>
            <a:xfrm>
              <a:off x="4763159" y="767789"/>
              <a:ext cx="905" cy="16097"/>
            </a:xfrm>
            <a:custGeom>
              <a:avLst/>
              <a:gdLst/>
              <a:ahLst/>
              <a:cxnLst/>
              <a:rect l="l" t="t" r="r" b="b"/>
              <a:pathLst>
                <a:path w="274" h="4878" extrusionOk="0">
                  <a:moveTo>
                    <a:pt x="1" y="0"/>
                  </a:moveTo>
                  <a:lnTo>
                    <a:pt x="1"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9"/>
            <p:cNvSpPr/>
            <p:nvPr/>
          </p:nvSpPr>
          <p:spPr>
            <a:xfrm>
              <a:off x="4759651" y="771300"/>
              <a:ext cx="7919" cy="901"/>
            </a:xfrm>
            <a:custGeom>
              <a:avLst/>
              <a:gdLst/>
              <a:ahLst/>
              <a:cxnLst/>
              <a:rect l="l" t="t" r="r" b="b"/>
              <a:pathLst>
                <a:path w="2398" h="273" extrusionOk="0">
                  <a:moveTo>
                    <a:pt x="0" y="0"/>
                  </a:moveTo>
                  <a:lnTo>
                    <a:pt x="0" y="273"/>
                  </a:lnTo>
                  <a:lnTo>
                    <a:pt x="2398" y="273"/>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9"/>
            <p:cNvSpPr/>
            <p:nvPr/>
          </p:nvSpPr>
          <p:spPr>
            <a:xfrm>
              <a:off x="4759651" y="779670"/>
              <a:ext cx="7919" cy="812"/>
            </a:xfrm>
            <a:custGeom>
              <a:avLst/>
              <a:gdLst/>
              <a:ahLst/>
              <a:cxnLst/>
              <a:rect l="l" t="t" r="r" b="b"/>
              <a:pathLst>
                <a:path w="2398" h="246" extrusionOk="0">
                  <a:moveTo>
                    <a:pt x="0" y="0"/>
                  </a:moveTo>
                  <a:lnTo>
                    <a:pt x="0" y="245"/>
                  </a:lnTo>
                  <a:lnTo>
                    <a:pt x="2398" y="245"/>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9"/>
            <p:cNvSpPr/>
            <p:nvPr/>
          </p:nvSpPr>
          <p:spPr>
            <a:xfrm>
              <a:off x="4758660" y="762838"/>
              <a:ext cx="9990" cy="4950"/>
            </a:xfrm>
            <a:custGeom>
              <a:avLst/>
              <a:gdLst/>
              <a:ahLst/>
              <a:cxnLst/>
              <a:rect l="l" t="t" r="r" b="b"/>
              <a:pathLst>
                <a:path w="3025" h="1500" extrusionOk="0">
                  <a:moveTo>
                    <a:pt x="709" y="1"/>
                  </a:moveTo>
                  <a:cubicBezTo>
                    <a:pt x="300" y="1"/>
                    <a:pt x="0" y="328"/>
                    <a:pt x="0" y="709"/>
                  </a:cubicBezTo>
                  <a:lnTo>
                    <a:pt x="0" y="1499"/>
                  </a:lnTo>
                  <a:lnTo>
                    <a:pt x="3025" y="1499"/>
                  </a:lnTo>
                  <a:lnTo>
                    <a:pt x="3025" y="709"/>
                  </a:lnTo>
                  <a:cubicBezTo>
                    <a:pt x="3025" y="328"/>
                    <a:pt x="2698" y="1"/>
                    <a:pt x="228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9"/>
            <p:cNvSpPr/>
            <p:nvPr/>
          </p:nvSpPr>
          <p:spPr>
            <a:xfrm>
              <a:off x="4759651" y="717750"/>
              <a:ext cx="6839" cy="7286"/>
            </a:xfrm>
            <a:custGeom>
              <a:avLst/>
              <a:gdLst/>
              <a:ahLst/>
              <a:cxnLst/>
              <a:rect l="l" t="t" r="r" b="b"/>
              <a:pathLst>
                <a:path w="2071" h="2208" extrusionOk="0">
                  <a:moveTo>
                    <a:pt x="0" y="1"/>
                  </a:moveTo>
                  <a:lnTo>
                    <a:pt x="0"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9"/>
            <p:cNvSpPr/>
            <p:nvPr/>
          </p:nvSpPr>
          <p:spPr>
            <a:xfrm>
              <a:off x="4759651" y="717750"/>
              <a:ext cx="6839" cy="7286"/>
            </a:xfrm>
            <a:custGeom>
              <a:avLst/>
              <a:gdLst/>
              <a:ahLst/>
              <a:cxnLst/>
              <a:rect l="l" t="t" r="r" b="b"/>
              <a:pathLst>
                <a:path w="2071" h="2208" extrusionOk="0">
                  <a:moveTo>
                    <a:pt x="0" y="1"/>
                  </a:moveTo>
                  <a:lnTo>
                    <a:pt x="0"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9"/>
            <p:cNvSpPr/>
            <p:nvPr/>
          </p:nvSpPr>
          <p:spPr>
            <a:xfrm>
              <a:off x="4735711" y="737911"/>
              <a:ext cx="7830" cy="16008"/>
            </a:xfrm>
            <a:custGeom>
              <a:avLst/>
              <a:gdLst/>
              <a:ahLst/>
              <a:cxnLst/>
              <a:rect l="l" t="t" r="r" b="b"/>
              <a:pathLst>
                <a:path w="2371" h="4851" extrusionOk="0">
                  <a:moveTo>
                    <a:pt x="0" y="0"/>
                  </a:moveTo>
                  <a:lnTo>
                    <a:pt x="0"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9"/>
            <p:cNvSpPr/>
            <p:nvPr/>
          </p:nvSpPr>
          <p:spPr>
            <a:xfrm>
              <a:off x="4735711" y="737911"/>
              <a:ext cx="7830" cy="16008"/>
            </a:xfrm>
            <a:custGeom>
              <a:avLst/>
              <a:gdLst/>
              <a:ahLst/>
              <a:cxnLst/>
              <a:rect l="l" t="t" r="r" b="b"/>
              <a:pathLst>
                <a:path w="2371" h="4851" extrusionOk="0">
                  <a:moveTo>
                    <a:pt x="0" y="0"/>
                  </a:moveTo>
                  <a:lnTo>
                    <a:pt x="0"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9"/>
            <p:cNvSpPr/>
            <p:nvPr/>
          </p:nvSpPr>
          <p:spPr>
            <a:xfrm>
              <a:off x="4739218" y="737911"/>
              <a:ext cx="905" cy="16008"/>
            </a:xfrm>
            <a:custGeom>
              <a:avLst/>
              <a:gdLst/>
              <a:ahLst/>
              <a:cxnLst/>
              <a:rect l="l" t="t" r="r" b="b"/>
              <a:pathLst>
                <a:path w="274" h="4851" extrusionOk="0">
                  <a:moveTo>
                    <a:pt x="1" y="0"/>
                  </a:moveTo>
                  <a:lnTo>
                    <a:pt x="1"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9"/>
            <p:cNvSpPr/>
            <p:nvPr/>
          </p:nvSpPr>
          <p:spPr>
            <a:xfrm>
              <a:off x="4735711" y="741329"/>
              <a:ext cx="7919" cy="904"/>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9"/>
            <p:cNvSpPr/>
            <p:nvPr/>
          </p:nvSpPr>
          <p:spPr>
            <a:xfrm>
              <a:off x="4735711" y="749699"/>
              <a:ext cx="7919" cy="904"/>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9"/>
            <p:cNvSpPr/>
            <p:nvPr/>
          </p:nvSpPr>
          <p:spPr>
            <a:xfrm>
              <a:off x="4734631" y="732870"/>
              <a:ext cx="9990" cy="5039"/>
            </a:xfrm>
            <a:custGeom>
              <a:avLst/>
              <a:gdLst/>
              <a:ahLst/>
              <a:cxnLst/>
              <a:rect l="l" t="t" r="r" b="b"/>
              <a:pathLst>
                <a:path w="3025" h="1527" extrusionOk="0">
                  <a:moveTo>
                    <a:pt x="709" y="0"/>
                  </a:moveTo>
                  <a:cubicBezTo>
                    <a:pt x="327" y="0"/>
                    <a:pt x="0" y="327"/>
                    <a:pt x="0" y="709"/>
                  </a:cubicBezTo>
                  <a:lnTo>
                    <a:pt x="0" y="1526"/>
                  </a:lnTo>
                  <a:lnTo>
                    <a:pt x="3025" y="1526"/>
                  </a:lnTo>
                  <a:lnTo>
                    <a:pt x="3025" y="709"/>
                  </a:lnTo>
                  <a:cubicBezTo>
                    <a:pt x="3025" y="327"/>
                    <a:pt x="2725" y="0"/>
                    <a:pt x="2316"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9"/>
            <p:cNvSpPr/>
            <p:nvPr/>
          </p:nvSpPr>
          <p:spPr>
            <a:xfrm>
              <a:off x="4735711" y="767789"/>
              <a:ext cx="7830" cy="16097"/>
            </a:xfrm>
            <a:custGeom>
              <a:avLst/>
              <a:gdLst/>
              <a:ahLst/>
              <a:cxnLst/>
              <a:rect l="l" t="t" r="r" b="b"/>
              <a:pathLst>
                <a:path w="2371" h="4878" extrusionOk="0">
                  <a:moveTo>
                    <a:pt x="0" y="0"/>
                  </a:moveTo>
                  <a:lnTo>
                    <a:pt x="0"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9"/>
            <p:cNvSpPr/>
            <p:nvPr/>
          </p:nvSpPr>
          <p:spPr>
            <a:xfrm>
              <a:off x="4735711" y="767789"/>
              <a:ext cx="7830" cy="16097"/>
            </a:xfrm>
            <a:custGeom>
              <a:avLst/>
              <a:gdLst/>
              <a:ahLst/>
              <a:cxnLst/>
              <a:rect l="l" t="t" r="r" b="b"/>
              <a:pathLst>
                <a:path w="2371" h="4878" extrusionOk="0">
                  <a:moveTo>
                    <a:pt x="0" y="0"/>
                  </a:moveTo>
                  <a:lnTo>
                    <a:pt x="0"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9"/>
            <p:cNvSpPr/>
            <p:nvPr/>
          </p:nvSpPr>
          <p:spPr>
            <a:xfrm>
              <a:off x="4739218" y="767789"/>
              <a:ext cx="905" cy="16097"/>
            </a:xfrm>
            <a:custGeom>
              <a:avLst/>
              <a:gdLst/>
              <a:ahLst/>
              <a:cxnLst/>
              <a:rect l="l" t="t" r="r" b="b"/>
              <a:pathLst>
                <a:path w="274" h="4878" extrusionOk="0">
                  <a:moveTo>
                    <a:pt x="1" y="0"/>
                  </a:moveTo>
                  <a:lnTo>
                    <a:pt x="1"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9"/>
            <p:cNvSpPr/>
            <p:nvPr/>
          </p:nvSpPr>
          <p:spPr>
            <a:xfrm>
              <a:off x="4735711" y="771300"/>
              <a:ext cx="7919" cy="901"/>
            </a:xfrm>
            <a:custGeom>
              <a:avLst/>
              <a:gdLst/>
              <a:ahLst/>
              <a:cxnLst/>
              <a:rect l="l" t="t" r="r" b="b"/>
              <a:pathLst>
                <a:path w="2398" h="273" extrusionOk="0">
                  <a:moveTo>
                    <a:pt x="0" y="0"/>
                  </a:moveTo>
                  <a:lnTo>
                    <a:pt x="0" y="273"/>
                  </a:lnTo>
                  <a:lnTo>
                    <a:pt x="2398" y="273"/>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9"/>
            <p:cNvSpPr/>
            <p:nvPr/>
          </p:nvSpPr>
          <p:spPr>
            <a:xfrm>
              <a:off x="4735711" y="779577"/>
              <a:ext cx="7919" cy="904"/>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9"/>
            <p:cNvSpPr/>
            <p:nvPr/>
          </p:nvSpPr>
          <p:spPr>
            <a:xfrm>
              <a:off x="4734631" y="762838"/>
              <a:ext cx="9990" cy="4950"/>
            </a:xfrm>
            <a:custGeom>
              <a:avLst/>
              <a:gdLst/>
              <a:ahLst/>
              <a:cxnLst/>
              <a:rect l="l" t="t" r="r" b="b"/>
              <a:pathLst>
                <a:path w="3025" h="1500" extrusionOk="0">
                  <a:moveTo>
                    <a:pt x="709" y="1"/>
                  </a:moveTo>
                  <a:cubicBezTo>
                    <a:pt x="327" y="1"/>
                    <a:pt x="0" y="328"/>
                    <a:pt x="0" y="709"/>
                  </a:cubicBezTo>
                  <a:lnTo>
                    <a:pt x="0" y="1499"/>
                  </a:lnTo>
                  <a:lnTo>
                    <a:pt x="3025" y="1499"/>
                  </a:lnTo>
                  <a:lnTo>
                    <a:pt x="3025" y="709"/>
                  </a:lnTo>
                  <a:cubicBezTo>
                    <a:pt x="3025" y="328"/>
                    <a:pt x="2725" y="1"/>
                    <a:pt x="2316"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9"/>
            <p:cNvSpPr/>
            <p:nvPr/>
          </p:nvSpPr>
          <p:spPr>
            <a:xfrm>
              <a:off x="4735711" y="717750"/>
              <a:ext cx="6839" cy="7286"/>
            </a:xfrm>
            <a:custGeom>
              <a:avLst/>
              <a:gdLst/>
              <a:ahLst/>
              <a:cxnLst/>
              <a:rect l="l" t="t" r="r" b="b"/>
              <a:pathLst>
                <a:path w="2071" h="2208" extrusionOk="0">
                  <a:moveTo>
                    <a:pt x="0" y="1"/>
                  </a:moveTo>
                  <a:lnTo>
                    <a:pt x="0"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9"/>
            <p:cNvSpPr/>
            <p:nvPr/>
          </p:nvSpPr>
          <p:spPr>
            <a:xfrm>
              <a:off x="4735711" y="717750"/>
              <a:ext cx="6839" cy="7286"/>
            </a:xfrm>
            <a:custGeom>
              <a:avLst/>
              <a:gdLst/>
              <a:ahLst/>
              <a:cxnLst/>
              <a:rect l="l" t="t" r="r" b="b"/>
              <a:pathLst>
                <a:path w="2071" h="2208" extrusionOk="0">
                  <a:moveTo>
                    <a:pt x="0" y="1"/>
                  </a:moveTo>
                  <a:lnTo>
                    <a:pt x="0"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9"/>
            <p:cNvSpPr/>
            <p:nvPr/>
          </p:nvSpPr>
          <p:spPr>
            <a:xfrm>
              <a:off x="4710779" y="737911"/>
              <a:ext cx="7830" cy="16008"/>
            </a:xfrm>
            <a:custGeom>
              <a:avLst/>
              <a:gdLst/>
              <a:ahLst/>
              <a:cxnLst/>
              <a:rect l="l" t="t" r="r" b="b"/>
              <a:pathLst>
                <a:path w="2371" h="4851" extrusionOk="0">
                  <a:moveTo>
                    <a:pt x="0" y="0"/>
                  </a:moveTo>
                  <a:lnTo>
                    <a:pt x="0"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9"/>
            <p:cNvSpPr/>
            <p:nvPr/>
          </p:nvSpPr>
          <p:spPr>
            <a:xfrm>
              <a:off x="4710779" y="737911"/>
              <a:ext cx="7830" cy="16008"/>
            </a:xfrm>
            <a:custGeom>
              <a:avLst/>
              <a:gdLst/>
              <a:ahLst/>
              <a:cxnLst/>
              <a:rect l="l" t="t" r="r" b="b"/>
              <a:pathLst>
                <a:path w="2371" h="4851" extrusionOk="0">
                  <a:moveTo>
                    <a:pt x="0" y="0"/>
                  </a:moveTo>
                  <a:lnTo>
                    <a:pt x="0"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9"/>
            <p:cNvSpPr/>
            <p:nvPr/>
          </p:nvSpPr>
          <p:spPr>
            <a:xfrm>
              <a:off x="4714291" y="737911"/>
              <a:ext cx="902" cy="16008"/>
            </a:xfrm>
            <a:custGeom>
              <a:avLst/>
              <a:gdLst/>
              <a:ahLst/>
              <a:cxnLst/>
              <a:rect l="l" t="t" r="r" b="b"/>
              <a:pathLst>
                <a:path w="273" h="4851" extrusionOk="0">
                  <a:moveTo>
                    <a:pt x="0" y="0"/>
                  </a:moveTo>
                  <a:lnTo>
                    <a:pt x="0"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9"/>
            <p:cNvSpPr/>
            <p:nvPr/>
          </p:nvSpPr>
          <p:spPr>
            <a:xfrm>
              <a:off x="4710779" y="741329"/>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9"/>
            <p:cNvSpPr/>
            <p:nvPr/>
          </p:nvSpPr>
          <p:spPr>
            <a:xfrm>
              <a:off x="4710779" y="749699"/>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9"/>
            <p:cNvSpPr/>
            <p:nvPr/>
          </p:nvSpPr>
          <p:spPr>
            <a:xfrm>
              <a:off x="4709699" y="732870"/>
              <a:ext cx="9990" cy="5039"/>
            </a:xfrm>
            <a:custGeom>
              <a:avLst/>
              <a:gdLst/>
              <a:ahLst/>
              <a:cxnLst/>
              <a:rect l="l" t="t" r="r" b="b"/>
              <a:pathLst>
                <a:path w="3025" h="1527" extrusionOk="0">
                  <a:moveTo>
                    <a:pt x="736" y="0"/>
                  </a:moveTo>
                  <a:cubicBezTo>
                    <a:pt x="327" y="0"/>
                    <a:pt x="0" y="327"/>
                    <a:pt x="0" y="709"/>
                  </a:cubicBezTo>
                  <a:lnTo>
                    <a:pt x="0" y="1526"/>
                  </a:lnTo>
                  <a:lnTo>
                    <a:pt x="3025" y="1526"/>
                  </a:lnTo>
                  <a:lnTo>
                    <a:pt x="3025" y="709"/>
                  </a:lnTo>
                  <a:cubicBezTo>
                    <a:pt x="3025" y="327"/>
                    <a:pt x="2725" y="0"/>
                    <a:pt x="2316"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9"/>
            <p:cNvSpPr/>
            <p:nvPr/>
          </p:nvSpPr>
          <p:spPr>
            <a:xfrm>
              <a:off x="4710779" y="767789"/>
              <a:ext cx="7830" cy="16097"/>
            </a:xfrm>
            <a:custGeom>
              <a:avLst/>
              <a:gdLst/>
              <a:ahLst/>
              <a:cxnLst/>
              <a:rect l="l" t="t" r="r" b="b"/>
              <a:pathLst>
                <a:path w="2371" h="4878" extrusionOk="0">
                  <a:moveTo>
                    <a:pt x="0" y="0"/>
                  </a:moveTo>
                  <a:lnTo>
                    <a:pt x="0"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9"/>
            <p:cNvSpPr/>
            <p:nvPr/>
          </p:nvSpPr>
          <p:spPr>
            <a:xfrm>
              <a:off x="4710779" y="767789"/>
              <a:ext cx="7830" cy="16097"/>
            </a:xfrm>
            <a:custGeom>
              <a:avLst/>
              <a:gdLst/>
              <a:ahLst/>
              <a:cxnLst/>
              <a:rect l="l" t="t" r="r" b="b"/>
              <a:pathLst>
                <a:path w="2371" h="4878" extrusionOk="0">
                  <a:moveTo>
                    <a:pt x="0" y="0"/>
                  </a:moveTo>
                  <a:lnTo>
                    <a:pt x="0"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9"/>
            <p:cNvSpPr/>
            <p:nvPr/>
          </p:nvSpPr>
          <p:spPr>
            <a:xfrm>
              <a:off x="4714291" y="767789"/>
              <a:ext cx="902" cy="16097"/>
            </a:xfrm>
            <a:custGeom>
              <a:avLst/>
              <a:gdLst/>
              <a:ahLst/>
              <a:cxnLst/>
              <a:rect l="l" t="t" r="r" b="b"/>
              <a:pathLst>
                <a:path w="273" h="4878" extrusionOk="0">
                  <a:moveTo>
                    <a:pt x="0" y="0"/>
                  </a:moveTo>
                  <a:lnTo>
                    <a:pt x="0"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9"/>
            <p:cNvSpPr/>
            <p:nvPr/>
          </p:nvSpPr>
          <p:spPr>
            <a:xfrm>
              <a:off x="4710779" y="771300"/>
              <a:ext cx="7923" cy="812"/>
            </a:xfrm>
            <a:custGeom>
              <a:avLst/>
              <a:gdLst/>
              <a:ahLst/>
              <a:cxnLst/>
              <a:rect l="l" t="t" r="r" b="b"/>
              <a:pathLst>
                <a:path w="2399" h="246" extrusionOk="0">
                  <a:moveTo>
                    <a:pt x="0" y="0"/>
                  </a:moveTo>
                  <a:lnTo>
                    <a:pt x="0" y="245"/>
                  </a:lnTo>
                  <a:lnTo>
                    <a:pt x="2398" y="245"/>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9"/>
            <p:cNvSpPr/>
            <p:nvPr/>
          </p:nvSpPr>
          <p:spPr>
            <a:xfrm>
              <a:off x="4710779" y="779577"/>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9"/>
            <p:cNvSpPr/>
            <p:nvPr/>
          </p:nvSpPr>
          <p:spPr>
            <a:xfrm>
              <a:off x="4709699" y="762838"/>
              <a:ext cx="9990" cy="4950"/>
            </a:xfrm>
            <a:custGeom>
              <a:avLst/>
              <a:gdLst/>
              <a:ahLst/>
              <a:cxnLst/>
              <a:rect l="l" t="t" r="r" b="b"/>
              <a:pathLst>
                <a:path w="3025" h="1500" extrusionOk="0">
                  <a:moveTo>
                    <a:pt x="736" y="1"/>
                  </a:moveTo>
                  <a:cubicBezTo>
                    <a:pt x="327" y="1"/>
                    <a:pt x="0" y="328"/>
                    <a:pt x="0" y="709"/>
                  </a:cubicBezTo>
                  <a:lnTo>
                    <a:pt x="0" y="1499"/>
                  </a:lnTo>
                  <a:lnTo>
                    <a:pt x="3025" y="1499"/>
                  </a:lnTo>
                  <a:lnTo>
                    <a:pt x="3025" y="709"/>
                  </a:lnTo>
                  <a:cubicBezTo>
                    <a:pt x="3025" y="328"/>
                    <a:pt x="2725" y="1"/>
                    <a:pt x="2316"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9"/>
            <p:cNvSpPr/>
            <p:nvPr/>
          </p:nvSpPr>
          <p:spPr>
            <a:xfrm>
              <a:off x="4710779" y="717750"/>
              <a:ext cx="6843" cy="7286"/>
            </a:xfrm>
            <a:custGeom>
              <a:avLst/>
              <a:gdLst/>
              <a:ahLst/>
              <a:cxnLst/>
              <a:rect l="l" t="t" r="r" b="b"/>
              <a:pathLst>
                <a:path w="2072" h="2208" extrusionOk="0">
                  <a:moveTo>
                    <a:pt x="0" y="1"/>
                  </a:moveTo>
                  <a:lnTo>
                    <a:pt x="0"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9"/>
            <p:cNvSpPr/>
            <p:nvPr/>
          </p:nvSpPr>
          <p:spPr>
            <a:xfrm>
              <a:off x="4710779" y="717750"/>
              <a:ext cx="6843" cy="7286"/>
            </a:xfrm>
            <a:custGeom>
              <a:avLst/>
              <a:gdLst/>
              <a:ahLst/>
              <a:cxnLst/>
              <a:rect l="l" t="t" r="r" b="b"/>
              <a:pathLst>
                <a:path w="2072" h="2208" extrusionOk="0">
                  <a:moveTo>
                    <a:pt x="0" y="1"/>
                  </a:moveTo>
                  <a:lnTo>
                    <a:pt x="0"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9"/>
            <p:cNvSpPr/>
            <p:nvPr/>
          </p:nvSpPr>
          <p:spPr>
            <a:xfrm>
              <a:off x="4778640" y="716851"/>
              <a:ext cx="8910" cy="901"/>
            </a:xfrm>
            <a:custGeom>
              <a:avLst/>
              <a:gdLst/>
              <a:ahLst/>
              <a:cxnLst/>
              <a:rect l="l" t="t" r="r" b="b"/>
              <a:pathLst>
                <a:path w="2698" h="273" extrusionOk="0">
                  <a:moveTo>
                    <a:pt x="0" y="0"/>
                  </a:moveTo>
                  <a:lnTo>
                    <a:pt x="0" y="273"/>
                  </a:lnTo>
                  <a:lnTo>
                    <a:pt x="2698" y="273"/>
                  </a:lnTo>
                  <a:lnTo>
                    <a:pt x="26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9"/>
            <p:cNvSpPr/>
            <p:nvPr/>
          </p:nvSpPr>
          <p:spPr>
            <a:xfrm>
              <a:off x="4699259" y="704340"/>
              <a:ext cx="103487" cy="7286"/>
            </a:xfrm>
            <a:custGeom>
              <a:avLst/>
              <a:gdLst/>
              <a:ahLst/>
              <a:cxnLst/>
              <a:rect l="l" t="t" r="r" b="b"/>
              <a:pathLst>
                <a:path w="31336" h="2208" extrusionOk="0">
                  <a:moveTo>
                    <a:pt x="1" y="1"/>
                  </a:moveTo>
                  <a:lnTo>
                    <a:pt x="1" y="2208"/>
                  </a:lnTo>
                  <a:lnTo>
                    <a:pt x="31336" y="2208"/>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9"/>
            <p:cNvSpPr/>
            <p:nvPr/>
          </p:nvSpPr>
          <p:spPr>
            <a:xfrm>
              <a:off x="4791330" y="711002"/>
              <a:ext cx="7381" cy="6745"/>
            </a:xfrm>
            <a:custGeom>
              <a:avLst/>
              <a:gdLst/>
              <a:ahLst/>
              <a:cxnLst/>
              <a:rect l="l" t="t" r="r" b="b"/>
              <a:pathLst>
                <a:path w="2235" h="2044" extrusionOk="0">
                  <a:moveTo>
                    <a:pt x="0" y="0"/>
                  </a:moveTo>
                  <a:lnTo>
                    <a:pt x="0" y="1526"/>
                  </a:lnTo>
                  <a:cubicBezTo>
                    <a:pt x="0" y="1826"/>
                    <a:pt x="246" y="2044"/>
                    <a:pt x="545" y="2044"/>
                  </a:cubicBezTo>
                  <a:lnTo>
                    <a:pt x="1717" y="2044"/>
                  </a:lnTo>
                  <a:cubicBezTo>
                    <a:pt x="2017"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9"/>
            <p:cNvSpPr/>
            <p:nvPr/>
          </p:nvSpPr>
          <p:spPr>
            <a:xfrm>
              <a:off x="4768559" y="711002"/>
              <a:ext cx="7381" cy="6745"/>
            </a:xfrm>
            <a:custGeom>
              <a:avLst/>
              <a:gdLst/>
              <a:ahLst/>
              <a:cxnLst/>
              <a:rect l="l" t="t" r="r" b="b"/>
              <a:pathLst>
                <a:path w="2235" h="2044" extrusionOk="0">
                  <a:moveTo>
                    <a:pt x="1" y="0"/>
                  </a:moveTo>
                  <a:lnTo>
                    <a:pt x="1" y="1526"/>
                  </a:lnTo>
                  <a:cubicBezTo>
                    <a:pt x="1" y="1826"/>
                    <a:pt x="246" y="2044"/>
                    <a:pt x="546" y="2044"/>
                  </a:cubicBezTo>
                  <a:lnTo>
                    <a:pt x="1717" y="2044"/>
                  </a:lnTo>
                  <a:cubicBezTo>
                    <a:pt x="2017"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9"/>
            <p:cNvSpPr/>
            <p:nvPr/>
          </p:nvSpPr>
          <p:spPr>
            <a:xfrm>
              <a:off x="4747410" y="711002"/>
              <a:ext cx="7381" cy="6745"/>
            </a:xfrm>
            <a:custGeom>
              <a:avLst/>
              <a:gdLst/>
              <a:ahLst/>
              <a:cxnLst/>
              <a:rect l="l" t="t" r="r" b="b"/>
              <a:pathLst>
                <a:path w="2235" h="2044" extrusionOk="0">
                  <a:moveTo>
                    <a:pt x="0" y="0"/>
                  </a:moveTo>
                  <a:lnTo>
                    <a:pt x="0" y="1526"/>
                  </a:lnTo>
                  <a:cubicBezTo>
                    <a:pt x="0" y="1826"/>
                    <a:pt x="218" y="2044"/>
                    <a:pt x="518" y="2044"/>
                  </a:cubicBezTo>
                  <a:lnTo>
                    <a:pt x="1690" y="2044"/>
                  </a:lnTo>
                  <a:cubicBezTo>
                    <a:pt x="1989"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9"/>
            <p:cNvSpPr/>
            <p:nvPr/>
          </p:nvSpPr>
          <p:spPr>
            <a:xfrm>
              <a:off x="4723559" y="711002"/>
              <a:ext cx="7381" cy="6745"/>
            </a:xfrm>
            <a:custGeom>
              <a:avLst/>
              <a:gdLst/>
              <a:ahLst/>
              <a:cxnLst/>
              <a:rect l="l" t="t" r="r" b="b"/>
              <a:pathLst>
                <a:path w="2235" h="2044" extrusionOk="0">
                  <a:moveTo>
                    <a:pt x="1" y="0"/>
                  </a:moveTo>
                  <a:lnTo>
                    <a:pt x="1" y="1526"/>
                  </a:lnTo>
                  <a:cubicBezTo>
                    <a:pt x="1" y="1826"/>
                    <a:pt x="246" y="2044"/>
                    <a:pt x="546" y="2044"/>
                  </a:cubicBezTo>
                  <a:lnTo>
                    <a:pt x="1717" y="2044"/>
                  </a:lnTo>
                  <a:cubicBezTo>
                    <a:pt x="2017"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9"/>
            <p:cNvSpPr/>
            <p:nvPr/>
          </p:nvSpPr>
          <p:spPr>
            <a:xfrm>
              <a:off x="4437356" y="711002"/>
              <a:ext cx="7384" cy="6745"/>
            </a:xfrm>
            <a:custGeom>
              <a:avLst/>
              <a:gdLst/>
              <a:ahLst/>
              <a:cxnLst/>
              <a:rect l="l" t="t" r="r" b="b"/>
              <a:pathLst>
                <a:path w="2236" h="2044" extrusionOk="0">
                  <a:moveTo>
                    <a:pt x="1" y="0"/>
                  </a:moveTo>
                  <a:lnTo>
                    <a:pt x="1" y="1526"/>
                  </a:lnTo>
                  <a:cubicBezTo>
                    <a:pt x="1" y="1826"/>
                    <a:pt x="246" y="2044"/>
                    <a:pt x="519" y="2044"/>
                  </a:cubicBezTo>
                  <a:lnTo>
                    <a:pt x="1718" y="2044"/>
                  </a:lnTo>
                  <a:cubicBezTo>
                    <a:pt x="1990"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9"/>
            <p:cNvSpPr/>
            <p:nvPr/>
          </p:nvSpPr>
          <p:spPr>
            <a:xfrm>
              <a:off x="4444738" y="682111"/>
              <a:ext cx="254484" cy="106465"/>
            </a:xfrm>
            <a:custGeom>
              <a:avLst/>
              <a:gdLst/>
              <a:ahLst/>
              <a:cxnLst/>
              <a:rect l="l" t="t" r="r" b="b"/>
              <a:pathLst>
                <a:path w="77058" h="32262" extrusionOk="0">
                  <a:moveTo>
                    <a:pt x="0" y="1"/>
                  </a:moveTo>
                  <a:lnTo>
                    <a:pt x="0" y="32262"/>
                  </a:lnTo>
                  <a:lnTo>
                    <a:pt x="77058" y="32262"/>
                  </a:lnTo>
                  <a:lnTo>
                    <a:pt x="7705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9"/>
            <p:cNvSpPr/>
            <p:nvPr/>
          </p:nvSpPr>
          <p:spPr>
            <a:xfrm>
              <a:off x="4444738" y="682111"/>
              <a:ext cx="28259" cy="106465"/>
            </a:xfrm>
            <a:custGeom>
              <a:avLst/>
              <a:gdLst/>
              <a:ahLst/>
              <a:cxnLst/>
              <a:rect l="l" t="t" r="r" b="b"/>
              <a:pathLst>
                <a:path w="8557" h="32262" extrusionOk="0">
                  <a:moveTo>
                    <a:pt x="0" y="1"/>
                  </a:moveTo>
                  <a:lnTo>
                    <a:pt x="0" y="32262"/>
                  </a:lnTo>
                  <a:lnTo>
                    <a:pt x="8556" y="32262"/>
                  </a:lnTo>
                  <a:lnTo>
                    <a:pt x="855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9"/>
            <p:cNvSpPr/>
            <p:nvPr/>
          </p:nvSpPr>
          <p:spPr>
            <a:xfrm>
              <a:off x="4472998" y="743579"/>
              <a:ext cx="197972" cy="45233"/>
            </a:xfrm>
            <a:custGeom>
              <a:avLst/>
              <a:gdLst/>
              <a:ahLst/>
              <a:cxnLst/>
              <a:rect l="l" t="t" r="r" b="b"/>
              <a:pathLst>
                <a:path w="59946" h="13707" extrusionOk="0">
                  <a:moveTo>
                    <a:pt x="0" y="1"/>
                  </a:moveTo>
                  <a:lnTo>
                    <a:pt x="0" y="13706"/>
                  </a:lnTo>
                  <a:lnTo>
                    <a:pt x="59946" y="13706"/>
                  </a:lnTo>
                  <a:lnTo>
                    <a:pt x="5994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9"/>
            <p:cNvSpPr/>
            <p:nvPr/>
          </p:nvSpPr>
          <p:spPr>
            <a:xfrm>
              <a:off x="4670998" y="682111"/>
              <a:ext cx="28259" cy="106465"/>
            </a:xfrm>
            <a:custGeom>
              <a:avLst/>
              <a:gdLst/>
              <a:ahLst/>
              <a:cxnLst/>
              <a:rect l="l" t="t" r="r" b="b"/>
              <a:pathLst>
                <a:path w="8557" h="32262" extrusionOk="0">
                  <a:moveTo>
                    <a:pt x="1" y="1"/>
                  </a:moveTo>
                  <a:lnTo>
                    <a:pt x="1" y="32262"/>
                  </a:lnTo>
                  <a:lnTo>
                    <a:pt x="8557" y="32262"/>
                  </a:lnTo>
                  <a:lnTo>
                    <a:pt x="855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9"/>
            <p:cNvSpPr/>
            <p:nvPr/>
          </p:nvSpPr>
          <p:spPr>
            <a:xfrm>
              <a:off x="4454548" y="723959"/>
              <a:ext cx="8643" cy="17718"/>
            </a:xfrm>
            <a:custGeom>
              <a:avLst/>
              <a:gdLst/>
              <a:ahLst/>
              <a:cxnLst/>
              <a:rect l="l" t="t" r="r" b="b"/>
              <a:pathLst>
                <a:path w="2617" h="5369" extrusionOk="0">
                  <a:moveTo>
                    <a:pt x="0" y="1"/>
                  </a:moveTo>
                  <a:lnTo>
                    <a:pt x="0" y="5369"/>
                  </a:lnTo>
                  <a:lnTo>
                    <a:pt x="2616" y="5369"/>
                  </a:lnTo>
                  <a:lnTo>
                    <a:pt x="261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9"/>
            <p:cNvSpPr/>
            <p:nvPr/>
          </p:nvSpPr>
          <p:spPr>
            <a:xfrm>
              <a:off x="4454548" y="723959"/>
              <a:ext cx="8643" cy="17718"/>
            </a:xfrm>
            <a:custGeom>
              <a:avLst/>
              <a:gdLst/>
              <a:ahLst/>
              <a:cxnLst/>
              <a:rect l="l" t="t" r="r" b="b"/>
              <a:pathLst>
                <a:path w="2617" h="5369" extrusionOk="0">
                  <a:moveTo>
                    <a:pt x="0" y="1"/>
                  </a:moveTo>
                  <a:lnTo>
                    <a:pt x="2616" y="5369"/>
                  </a:lnTo>
                  <a:lnTo>
                    <a:pt x="261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9"/>
            <p:cNvSpPr/>
            <p:nvPr/>
          </p:nvSpPr>
          <p:spPr>
            <a:xfrm>
              <a:off x="4458326" y="723959"/>
              <a:ext cx="994" cy="17718"/>
            </a:xfrm>
            <a:custGeom>
              <a:avLst/>
              <a:gdLst/>
              <a:ahLst/>
              <a:cxnLst/>
              <a:rect l="l" t="t" r="r" b="b"/>
              <a:pathLst>
                <a:path w="301" h="5369" extrusionOk="0">
                  <a:moveTo>
                    <a:pt x="1" y="1"/>
                  </a:moveTo>
                  <a:lnTo>
                    <a:pt x="1" y="5369"/>
                  </a:lnTo>
                  <a:lnTo>
                    <a:pt x="300" y="5369"/>
                  </a:lnTo>
                  <a:lnTo>
                    <a:pt x="30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9"/>
            <p:cNvSpPr/>
            <p:nvPr/>
          </p:nvSpPr>
          <p:spPr>
            <a:xfrm>
              <a:off x="4454459" y="727741"/>
              <a:ext cx="8732" cy="990"/>
            </a:xfrm>
            <a:custGeom>
              <a:avLst/>
              <a:gdLst/>
              <a:ahLst/>
              <a:cxnLst/>
              <a:rect l="l" t="t" r="r" b="b"/>
              <a:pathLst>
                <a:path w="2644" h="300" extrusionOk="0">
                  <a:moveTo>
                    <a:pt x="0" y="0"/>
                  </a:moveTo>
                  <a:lnTo>
                    <a:pt x="0" y="300"/>
                  </a:lnTo>
                  <a:lnTo>
                    <a:pt x="2643" y="300"/>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9"/>
            <p:cNvSpPr/>
            <p:nvPr/>
          </p:nvSpPr>
          <p:spPr>
            <a:xfrm>
              <a:off x="4454459" y="737009"/>
              <a:ext cx="8732" cy="993"/>
            </a:xfrm>
            <a:custGeom>
              <a:avLst/>
              <a:gdLst/>
              <a:ahLst/>
              <a:cxnLst/>
              <a:rect l="l" t="t" r="r" b="b"/>
              <a:pathLst>
                <a:path w="2644" h="301" extrusionOk="0">
                  <a:moveTo>
                    <a:pt x="0" y="1"/>
                  </a:moveTo>
                  <a:lnTo>
                    <a:pt x="0" y="300"/>
                  </a:lnTo>
                  <a:lnTo>
                    <a:pt x="2643" y="300"/>
                  </a:lnTo>
                  <a:lnTo>
                    <a:pt x="264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9"/>
            <p:cNvSpPr/>
            <p:nvPr/>
          </p:nvSpPr>
          <p:spPr>
            <a:xfrm>
              <a:off x="4453286" y="718470"/>
              <a:ext cx="11073" cy="5488"/>
            </a:xfrm>
            <a:custGeom>
              <a:avLst/>
              <a:gdLst/>
              <a:ahLst/>
              <a:cxnLst/>
              <a:rect l="l" t="t" r="r" b="b"/>
              <a:pathLst>
                <a:path w="3353" h="1663" extrusionOk="0">
                  <a:moveTo>
                    <a:pt x="791" y="1"/>
                  </a:moveTo>
                  <a:cubicBezTo>
                    <a:pt x="355" y="1"/>
                    <a:pt x="1" y="355"/>
                    <a:pt x="28" y="791"/>
                  </a:cubicBezTo>
                  <a:lnTo>
                    <a:pt x="28" y="1663"/>
                  </a:lnTo>
                  <a:lnTo>
                    <a:pt x="3352" y="1663"/>
                  </a:lnTo>
                  <a:lnTo>
                    <a:pt x="3352" y="791"/>
                  </a:lnTo>
                  <a:cubicBezTo>
                    <a:pt x="3352" y="355"/>
                    <a:pt x="2998" y="1"/>
                    <a:pt x="256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9"/>
            <p:cNvSpPr/>
            <p:nvPr/>
          </p:nvSpPr>
          <p:spPr>
            <a:xfrm>
              <a:off x="4454548" y="756989"/>
              <a:ext cx="8643" cy="17718"/>
            </a:xfrm>
            <a:custGeom>
              <a:avLst/>
              <a:gdLst/>
              <a:ahLst/>
              <a:cxnLst/>
              <a:rect l="l" t="t" r="r" b="b"/>
              <a:pathLst>
                <a:path w="2617" h="5369" extrusionOk="0">
                  <a:moveTo>
                    <a:pt x="0" y="1"/>
                  </a:moveTo>
                  <a:lnTo>
                    <a:pt x="0" y="5369"/>
                  </a:lnTo>
                  <a:lnTo>
                    <a:pt x="2616" y="5369"/>
                  </a:lnTo>
                  <a:lnTo>
                    <a:pt x="261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9"/>
            <p:cNvSpPr/>
            <p:nvPr/>
          </p:nvSpPr>
          <p:spPr>
            <a:xfrm>
              <a:off x="4454548" y="757078"/>
              <a:ext cx="8643" cy="17629"/>
            </a:xfrm>
            <a:custGeom>
              <a:avLst/>
              <a:gdLst/>
              <a:ahLst/>
              <a:cxnLst/>
              <a:rect l="l" t="t" r="r" b="b"/>
              <a:pathLst>
                <a:path w="2617" h="5342" extrusionOk="0">
                  <a:moveTo>
                    <a:pt x="0" y="1"/>
                  </a:moveTo>
                  <a:lnTo>
                    <a:pt x="2616" y="5342"/>
                  </a:lnTo>
                  <a:lnTo>
                    <a:pt x="261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9"/>
            <p:cNvSpPr/>
            <p:nvPr/>
          </p:nvSpPr>
          <p:spPr>
            <a:xfrm>
              <a:off x="4458326" y="756989"/>
              <a:ext cx="994" cy="17718"/>
            </a:xfrm>
            <a:custGeom>
              <a:avLst/>
              <a:gdLst/>
              <a:ahLst/>
              <a:cxnLst/>
              <a:rect l="l" t="t" r="r" b="b"/>
              <a:pathLst>
                <a:path w="301" h="5369" extrusionOk="0">
                  <a:moveTo>
                    <a:pt x="1" y="1"/>
                  </a:moveTo>
                  <a:lnTo>
                    <a:pt x="1" y="5369"/>
                  </a:lnTo>
                  <a:lnTo>
                    <a:pt x="300" y="5369"/>
                  </a:lnTo>
                  <a:lnTo>
                    <a:pt x="30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9"/>
            <p:cNvSpPr/>
            <p:nvPr/>
          </p:nvSpPr>
          <p:spPr>
            <a:xfrm>
              <a:off x="4454459" y="760860"/>
              <a:ext cx="8732" cy="993"/>
            </a:xfrm>
            <a:custGeom>
              <a:avLst/>
              <a:gdLst/>
              <a:ahLst/>
              <a:cxnLst/>
              <a:rect l="l" t="t" r="r" b="b"/>
              <a:pathLst>
                <a:path w="2644" h="301" extrusionOk="0">
                  <a:moveTo>
                    <a:pt x="0" y="0"/>
                  </a:moveTo>
                  <a:lnTo>
                    <a:pt x="0" y="300"/>
                  </a:lnTo>
                  <a:lnTo>
                    <a:pt x="2643" y="300"/>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9"/>
            <p:cNvSpPr/>
            <p:nvPr/>
          </p:nvSpPr>
          <p:spPr>
            <a:xfrm>
              <a:off x="4454459" y="770039"/>
              <a:ext cx="8732" cy="993"/>
            </a:xfrm>
            <a:custGeom>
              <a:avLst/>
              <a:gdLst/>
              <a:ahLst/>
              <a:cxnLst/>
              <a:rect l="l" t="t" r="r" b="b"/>
              <a:pathLst>
                <a:path w="2644" h="301" extrusionOk="0">
                  <a:moveTo>
                    <a:pt x="0" y="1"/>
                  </a:moveTo>
                  <a:lnTo>
                    <a:pt x="0" y="300"/>
                  </a:lnTo>
                  <a:lnTo>
                    <a:pt x="2643" y="300"/>
                  </a:lnTo>
                  <a:lnTo>
                    <a:pt x="264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9"/>
            <p:cNvSpPr/>
            <p:nvPr/>
          </p:nvSpPr>
          <p:spPr>
            <a:xfrm>
              <a:off x="4453286" y="751499"/>
              <a:ext cx="11073" cy="5577"/>
            </a:xfrm>
            <a:custGeom>
              <a:avLst/>
              <a:gdLst/>
              <a:ahLst/>
              <a:cxnLst/>
              <a:rect l="l" t="t" r="r" b="b"/>
              <a:pathLst>
                <a:path w="3353" h="1690" extrusionOk="0">
                  <a:moveTo>
                    <a:pt x="791" y="1"/>
                  </a:moveTo>
                  <a:cubicBezTo>
                    <a:pt x="355" y="1"/>
                    <a:pt x="1" y="355"/>
                    <a:pt x="28" y="791"/>
                  </a:cubicBezTo>
                  <a:lnTo>
                    <a:pt x="28" y="1690"/>
                  </a:lnTo>
                  <a:lnTo>
                    <a:pt x="3352" y="1690"/>
                  </a:lnTo>
                  <a:lnTo>
                    <a:pt x="3352" y="791"/>
                  </a:lnTo>
                  <a:cubicBezTo>
                    <a:pt x="3352" y="355"/>
                    <a:pt x="2998" y="1"/>
                    <a:pt x="256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9"/>
            <p:cNvSpPr/>
            <p:nvPr/>
          </p:nvSpPr>
          <p:spPr>
            <a:xfrm>
              <a:off x="4455628" y="701730"/>
              <a:ext cx="7563" cy="8006"/>
            </a:xfrm>
            <a:custGeom>
              <a:avLst/>
              <a:gdLst/>
              <a:ahLst/>
              <a:cxnLst/>
              <a:rect l="l" t="t" r="r" b="b"/>
              <a:pathLst>
                <a:path w="2290" h="2426" extrusionOk="0">
                  <a:moveTo>
                    <a:pt x="0" y="1"/>
                  </a:moveTo>
                  <a:lnTo>
                    <a:pt x="0" y="2426"/>
                  </a:lnTo>
                  <a:lnTo>
                    <a:pt x="2289" y="2426"/>
                  </a:lnTo>
                  <a:lnTo>
                    <a:pt x="228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9"/>
            <p:cNvSpPr/>
            <p:nvPr/>
          </p:nvSpPr>
          <p:spPr>
            <a:xfrm>
              <a:off x="4455628" y="701730"/>
              <a:ext cx="7563" cy="8006"/>
            </a:xfrm>
            <a:custGeom>
              <a:avLst/>
              <a:gdLst/>
              <a:ahLst/>
              <a:cxnLst/>
              <a:rect l="l" t="t" r="r" b="b"/>
              <a:pathLst>
                <a:path w="2290" h="2426" extrusionOk="0">
                  <a:moveTo>
                    <a:pt x="0" y="1"/>
                  </a:moveTo>
                  <a:lnTo>
                    <a:pt x="2289" y="2426"/>
                  </a:lnTo>
                  <a:lnTo>
                    <a:pt x="228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9"/>
            <p:cNvSpPr/>
            <p:nvPr/>
          </p:nvSpPr>
          <p:spPr>
            <a:xfrm>
              <a:off x="4680808" y="723959"/>
              <a:ext cx="8643" cy="17718"/>
            </a:xfrm>
            <a:custGeom>
              <a:avLst/>
              <a:gdLst/>
              <a:ahLst/>
              <a:cxnLst/>
              <a:rect l="l" t="t" r="r" b="b"/>
              <a:pathLst>
                <a:path w="2617" h="5369" extrusionOk="0">
                  <a:moveTo>
                    <a:pt x="1" y="1"/>
                  </a:moveTo>
                  <a:lnTo>
                    <a:pt x="1" y="5369"/>
                  </a:lnTo>
                  <a:lnTo>
                    <a:pt x="2617" y="5369"/>
                  </a:lnTo>
                  <a:lnTo>
                    <a:pt x="261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9"/>
            <p:cNvSpPr/>
            <p:nvPr/>
          </p:nvSpPr>
          <p:spPr>
            <a:xfrm>
              <a:off x="4680808" y="723959"/>
              <a:ext cx="8643" cy="17718"/>
            </a:xfrm>
            <a:custGeom>
              <a:avLst/>
              <a:gdLst/>
              <a:ahLst/>
              <a:cxnLst/>
              <a:rect l="l" t="t" r="r" b="b"/>
              <a:pathLst>
                <a:path w="2617" h="5369" extrusionOk="0">
                  <a:moveTo>
                    <a:pt x="1" y="1"/>
                  </a:moveTo>
                  <a:lnTo>
                    <a:pt x="2617" y="5369"/>
                  </a:lnTo>
                  <a:lnTo>
                    <a:pt x="261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9"/>
            <p:cNvSpPr/>
            <p:nvPr/>
          </p:nvSpPr>
          <p:spPr>
            <a:xfrm>
              <a:off x="4684679" y="723959"/>
              <a:ext cx="994" cy="17718"/>
            </a:xfrm>
            <a:custGeom>
              <a:avLst/>
              <a:gdLst/>
              <a:ahLst/>
              <a:cxnLst/>
              <a:rect l="l" t="t" r="r" b="b"/>
              <a:pathLst>
                <a:path w="301" h="5369" extrusionOk="0">
                  <a:moveTo>
                    <a:pt x="0" y="1"/>
                  </a:moveTo>
                  <a:lnTo>
                    <a:pt x="0" y="5369"/>
                  </a:lnTo>
                  <a:lnTo>
                    <a:pt x="300" y="5369"/>
                  </a:lnTo>
                  <a:lnTo>
                    <a:pt x="30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9"/>
            <p:cNvSpPr/>
            <p:nvPr/>
          </p:nvSpPr>
          <p:spPr>
            <a:xfrm>
              <a:off x="4680719" y="727741"/>
              <a:ext cx="8732" cy="990"/>
            </a:xfrm>
            <a:custGeom>
              <a:avLst/>
              <a:gdLst/>
              <a:ahLst/>
              <a:cxnLst/>
              <a:rect l="l" t="t" r="r" b="b"/>
              <a:pathLst>
                <a:path w="2644" h="300" extrusionOk="0">
                  <a:moveTo>
                    <a:pt x="1" y="0"/>
                  </a:moveTo>
                  <a:lnTo>
                    <a:pt x="1" y="300"/>
                  </a:lnTo>
                  <a:lnTo>
                    <a:pt x="2644" y="300"/>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9"/>
            <p:cNvSpPr/>
            <p:nvPr/>
          </p:nvSpPr>
          <p:spPr>
            <a:xfrm>
              <a:off x="4680719" y="737009"/>
              <a:ext cx="8732" cy="993"/>
            </a:xfrm>
            <a:custGeom>
              <a:avLst/>
              <a:gdLst/>
              <a:ahLst/>
              <a:cxnLst/>
              <a:rect l="l" t="t" r="r" b="b"/>
              <a:pathLst>
                <a:path w="2644" h="301" extrusionOk="0">
                  <a:moveTo>
                    <a:pt x="1" y="1"/>
                  </a:moveTo>
                  <a:lnTo>
                    <a:pt x="1" y="300"/>
                  </a:lnTo>
                  <a:lnTo>
                    <a:pt x="2644" y="300"/>
                  </a:lnTo>
                  <a:lnTo>
                    <a:pt x="264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9"/>
            <p:cNvSpPr/>
            <p:nvPr/>
          </p:nvSpPr>
          <p:spPr>
            <a:xfrm>
              <a:off x="4679639" y="718470"/>
              <a:ext cx="10981" cy="5488"/>
            </a:xfrm>
            <a:custGeom>
              <a:avLst/>
              <a:gdLst/>
              <a:ahLst/>
              <a:cxnLst/>
              <a:rect l="l" t="t" r="r" b="b"/>
              <a:pathLst>
                <a:path w="3325" h="1663" extrusionOk="0">
                  <a:moveTo>
                    <a:pt x="791" y="1"/>
                  </a:moveTo>
                  <a:cubicBezTo>
                    <a:pt x="355" y="1"/>
                    <a:pt x="1" y="355"/>
                    <a:pt x="1" y="791"/>
                  </a:cubicBezTo>
                  <a:lnTo>
                    <a:pt x="1" y="1663"/>
                  </a:lnTo>
                  <a:lnTo>
                    <a:pt x="3325" y="1663"/>
                  </a:lnTo>
                  <a:lnTo>
                    <a:pt x="3325" y="791"/>
                  </a:lnTo>
                  <a:cubicBezTo>
                    <a:pt x="3325" y="355"/>
                    <a:pt x="2971" y="1"/>
                    <a:pt x="256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9"/>
            <p:cNvSpPr/>
            <p:nvPr/>
          </p:nvSpPr>
          <p:spPr>
            <a:xfrm>
              <a:off x="4680808" y="756989"/>
              <a:ext cx="8643" cy="17718"/>
            </a:xfrm>
            <a:custGeom>
              <a:avLst/>
              <a:gdLst/>
              <a:ahLst/>
              <a:cxnLst/>
              <a:rect l="l" t="t" r="r" b="b"/>
              <a:pathLst>
                <a:path w="2617" h="5369" extrusionOk="0">
                  <a:moveTo>
                    <a:pt x="1" y="1"/>
                  </a:moveTo>
                  <a:lnTo>
                    <a:pt x="1" y="5369"/>
                  </a:lnTo>
                  <a:lnTo>
                    <a:pt x="2617" y="5369"/>
                  </a:lnTo>
                  <a:lnTo>
                    <a:pt x="261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9"/>
            <p:cNvSpPr/>
            <p:nvPr/>
          </p:nvSpPr>
          <p:spPr>
            <a:xfrm>
              <a:off x="4680808" y="757078"/>
              <a:ext cx="8643" cy="17629"/>
            </a:xfrm>
            <a:custGeom>
              <a:avLst/>
              <a:gdLst/>
              <a:ahLst/>
              <a:cxnLst/>
              <a:rect l="l" t="t" r="r" b="b"/>
              <a:pathLst>
                <a:path w="2617" h="5342" extrusionOk="0">
                  <a:moveTo>
                    <a:pt x="1" y="1"/>
                  </a:moveTo>
                  <a:lnTo>
                    <a:pt x="2617" y="5342"/>
                  </a:lnTo>
                  <a:lnTo>
                    <a:pt x="261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9"/>
            <p:cNvSpPr/>
            <p:nvPr/>
          </p:nvSpPr>
          <p:spPr>
            <a:xfrm>
              <a:off x="4684679" y="756989"/>
              <a:ext cx="994" cy="17718"/>
            </a:xfrm>
            <a:custGeom>
              <a:avLst/>
              <a:gdLst/>
              <a:ahLst/>
              <a:cxnLst/>
              <a:rect l="l" t="t" r="r" b="b"/>
              <a:pathLst>
                <a:path w="301" h="5369" extrusionOk="0">
                  <a:moveTo>
                    <a:pt x="0" y="1"/>
                  </a:moveTo>
                  <a:lnTo>
                    <a:pt x="0" y="5369"/>
                  </a:lnTo>
                  <a:lnTo>
                    <a:pt x="300" y="5369"/>
                  </a:lnTo>
                  <a:lnTo>
                    <a:pt x="30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9"/>
            <p:cNvSpPr/>
            <p:nvPr/>
          </p:nvSpPr>
          <p:spPr>
            <a:xfrm>
              <a:off x="4680719" y="760860"/>
              <a:ext cx="8732" cy="993"/>
            </a:xfrm>
            <a:custGeom>
              <a:avLst/>
              <a:gdLst/>
              <a:ahLst/>
              <a:cxnLst/>
              <a:rect l="l" t="t" r="r" b="b"/>
              <a:pathLst>
                <a:path w="2644" h="301" extrusionOk="0">
                  <a:moveTo>
                    <a:pt x="1" y="0"/>
                  </a:moveTo>
                  <a:lnTo>
                    <a:pt x="1" y="300"/>
                  </a:lnTo>
                  <a:lnTo>
                    <a:pt x="2644" y="300"/>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9"/>
            <p:cNvSpPr/>
            <p:nvPr/>
          </p:nvSpPr>
          <p:spPr>
            <a:xfrm>
              <a:off x="4680719" y="770039"/>
              <a:ext cx="8732" cy="993"/>
            </a:xfrm>
            <a:custGeom>
              <a:avLst/>
              <a:gdLst/>
              <a:ahLst/>
              <a:cxnLst/>
              <a:rect l="l" t="t" r="r" b="b"/>
              <a:pathLst>
                <a:path w="2644" h="301" extrusionOk="0">
                  <a:moveTo>
                    <a:pt x="1" y="1"/>
                  </a:moveTo>
                  <a:lnTo>
                    <a:pt x="1" y="300"/>
                  </a:lnTo>
                  <a:lnTo>
                    <a:pt x="2644" y="300"/>
                  </a:lnTo>
                  <a:lnTo>
                    <a:pt x="264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9"/>
            <p:cNvSpPr/>
            <p:nvPr/>
          </p:nvSpPr>
          <p:spPr>
            <a:xfrm>
              <a:off x="4679639" y="751499"/>
              <a:ext cx="10981" cy="5577"/>
            </a:xfrm>
            <a:custGeom>
              <a:avLst/>
              <a:gdLst/>
              <a:ahLst/>
              <a:cxnLst/>
              <a:rect l="l" t="t" r="r" b="b"/>
              <a:pathLst>
                <a:path w="3325" h="1690" extrusionOk="0">
                  <a:moveTo>
                    <a:pt x="791" y="1"/>
                  </a:moveTo>
                  <a:cubicBezTo>
                    <a:pt x="355" y="1"/>
                    <a:pt x="1" y="355"/>
                    <a:pt x="1" y="791"/>
                  </a:cubicBezTo>
                  <a:lnTo>
                    <a:pt x="1" y="1690"/>
                  </a:lnTo>
                  <a:lnTo>
                    <a:pt x="3325" y="1690"/>
                  </a:lnTo>
                  <a:lnTo>
                    <a:pt x="3325" y="791"/>
                  </a:lnTo>
                  <a:cubicBezTo>
                    <a:pt x="3325" y="355"/>
                    <a:pt x="2971" y="1"/>
                    <a:pt x="256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9"/>
            <p:cNvSpPr/>
            <p:nvPr/>
          </p:nvSpPr>
          <p:spPr>
            <a:xfrm>
              <a:off x="4681980" y="701730"/>
              <a:ext cx="7470" cy="8006"/>
            </a:xfrm>
            <a:custGeom>
              <a:avLst/>
              <a:gdLst/>
              <a:ahLst/>
              <a:cxnLst/>
              <a:rect l="l" t="t" r="r" b="b"/>
              <a:pathLst>
                <a:path w="2262" h="2426" extrusionOk="0">
                  <a:moveTo>
                    <a:pt x="0" y="1"/>
                  </a:moveTo>
                  <a:lnTo>
                    <a:pt x="0" y="2426"/>
                  </a:lnTo>
                  <a:lnTo>
                    <a:pt x="2262" y="2426"/>
                  </a:lnTo>
                  <a:lnTo>
                    <a:pt x="226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9"/>
            <p:cNvSpPr/>
            <p:nvPr/>
          </p:nvSpPr>
          <p:spPr>
            <a:xfrm>
              <a:off x="4681980" y="701730"/>
              <a:ext cx="7470" cy="8006"/>
            </a:xfrm>
            <a:custGeom>
              <a:avLst/>
              <a:gdLst/>
              <a:ahLst/>
              <a:cxnLst/>
              <a:rect l="l" t="t" r="r" b="b"/>
              <a:pathLst>
                <a:path w="2262" h="2426" extrusionOk="0">
                  <a:moveTo>
                    <a:pt x="0" y="1"/>
                  </a:moveTo>
                  <a:lnTo>
                    <a:pt x="2262" y="2426"/>
                  </a:lnTo>
                  <a:lnTo>
                    <a:pt x="226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9"/>
            <p:cNvSpPr/>
            <p:nvPr/>
          </p:nvSpPr>
          <p:spPr>
            <a:xfrm>
              <a:off x="4499548" y="760860"/>
              <a:ext cx="8732" cy="17718"/>
            </a:xfrm>
            <a:custGeom>
              <a:avLst/>
              <a:gdLst/>
              <a:ahLst/>
              <a:cxnLst/>
              <a:rect l="l" t="t" r="r" b="b"/>
              <a:pathLst>
                <a:path w="2644" h="5369" extrusionOk="0">
                  <a:moveTo>
                    <a:pt x="0" y="0"/>
                  </a:moveTo>
                  <a:lnTo>
                    <a:pt x="0" y="5368"/>
                  </a:lnTo>
                  <a:lnTo>
                    <a:pt x="2643" y="5368"/>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9"/>
            <p:cNvSpPr/>
            <p:nvPr/>
          </p:nvSpPr>
          <p:spPr>
            <a:xfrm>
              <a:off x="4499548" y="760860"/>
              <a:ext cx="8732" cy="17718"/>
            </a:xfrm>
            <a:custGeom>
              <a:avLst/>
              <a:gdLst/>
              <a:ahLst/>
              <a:cxnLst/>
              <a:rect l="l" t="t" r="r" b="b"/>
              <a:pathLst>
                <a:path w="2644" h="5369" extrusionOk="0">
                  <a:moveTo>
                    <a:pt x="0" y="0"/>
                  </a:moveTo>
                  <a:lnTo>
                    <a:pt x="2643" y="5368"/>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9"/>
            <p:cNvSpPr/>
            <p:nvPr/>
          </p:nvSpPr>
          <p:spPr>
            <a:xfrm>
              <a:off x="4503416" y="760860"/>
              <a:ext cx="994" cy="17718"/>
            </a:xfrm>
            <a:custGeom>
              <a:avLst/>
              <a:gdLst/>
              <a:ahLst/>
              <a:cxnLst/>
              <a:rect l="l" t="t" r="r" b="b"/>
              <a:pathLst>
                <a:path w="301" h="5369" extrusionOk="0">
                  <a:moveTo>
                    <a:pt x="1" y="0"/>
                  </a:moveTo>
                  <a:lnTo>
                    <a:pt x="1" y="5368"/>
                  </a:lnTo>
                  <a:lnTo>
                    <a:pt x="301" y="5368"/>
                  </a:lnTo>
                  <a:lnTo>
                    <a:pt x="30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9"/>
            <p:cNvSpPr/>
            <p:nvPr/>
          </p:nvSpPr>
          <p:spPr>
            <a:xfrm>
              <a:off x="4499548" y="764638"/>
              <a:ext cx="8732" cy="993"/>
            </a:xfrm>
            <a:custGeom>
              <a:avLst/>
              <a:gdLst/>
              <a:ahLst/>
              <a:cxnLst/>
              <a:rect l="l" t="t" r="r" b="b"/>
              <a:pathLst>
                <a:path w="2644" h="301" extrusionOk="0">
                  <a:moveTo>
                    <a:pt x="0" y="1"/>
                  </a:moveTo>
                  <a:lnTo>
                    <a:pt x="0" y="301"/>
                  </a:lnTo>
                  <a:lnTo>
                    <a:pt x="2643" y="301"/>
                  </a:lnTo>
                  <a:lnTo>
                    <a:pt x="264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9"/>
            <p:cNvSpPr/>
            <p:nvPr/>
          </p:nvSpPr>
          <p:spPr>
            <a:xfrm>
              <a:off x="4499548" y="773910"/>
              <a:ext cx="8732" cy="993"/>
            </a:xfrm>
            <a:custGeom>
              <a:avLst/>
              <a:gdLst/>
              <a:ahLst/>
              <a:cxnLst/>
              <a:rect l="l" t="t" r="r" b="b"/>
              <a:pathLst>
                <a:path w="2644" h="301" extrusionOk="0">
                  <a:moveTo>
                    <a:pt x="0" y="0"/>
                  </a:moveTo>
                  <a:lnTo>
                    <a:pt x="0" y="300"/>
                  </a:lnTo>
                  <a:lnTo>
                    <a:pt x="2643" y="300"/>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9"/>
            <p:cNvSpPr/>
            <p:nvPr/>
          </p:nvSpPr>
          <p:spPr>
            <a:xfrm>
              <a:off x="4498379" y="755370"/>
              <a:ext cx="11070" cy="5488"/>
            </a:xfrm>
            <a:custGeom>
              <a:avLst/>
              <a:gdLst/>
              <a:ahLst/>
              <a:cxnLst/>
              <a:rect l="l" t="t" r="r" b="b"/>
              <a:pathLst>
                <a:path w="3352" h="1663" extrusionOk="0">
                  <a:moveTo>
                    <a:pt x="790" y="0"/>
                  </a:moveTo>
                  <a:cubicBezTo>
                    <a:pt x="354" y="0"/>
                    <a:pt x="0" y="355"/>
                    <a:pt x="0" y="790"/>
                  </a:cubicBezTo>
                  <a:lnTo>
                    <a:pt x="0" y="1662"/>
                  </a:lnTo>
                  <a:lnTo>
                    <a:pt x="3352" y="1662"/>
                  </a:lnTo>
                  <a:lnTo>
                    <a:pt x="3352" y="790"/>
                  </a:lnTo>
                  <a:cubicBezTo>
                    <a:pt x="3352" y="355"/>
                    <a:pt x="2997" y="0"/>
                    <a:pt x="2561"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9"/>
            <p:cNvSpPr/>
            <p:nvPr/>
          </p:nvSpPr>
          <p:spPr>
            <a:xfrm>
              <a:off x="4533658" y="760860"/>
              <a:ext cx="8643" cy="17718"/>
            </a:xfrm>
            <a:custGeom>
              <a:avLst/>
              <a:gdLst/>
              <a:ahLst/>
              <a:cxnLst/>
              <a:rect l="l" t="t" r="r" b="b"/>
              <a:pathLst>
                <a:path w="2617" h="5369" extrusionOk="0">
                  <a:moveTo>
                    <a:pt x="0" y="0"/>
                  </a:moveTo>
                  <a:lnTo>
                    <a:pt x="0" y="5368"/>
                  </a:lnTo>
                  <a:lnTo>
                    <a:pt x="2616" y="5368"/>
                  </a:lnTo>
                  <a:lnTo>
                    <a:pt x="261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9"/>
            <p:cNvSpPr/>
            <p:nvPr/>
          </p:nvSpPr>
          <p:spPr>
            <a:xfrm>
              <a:off x="4533658" y="760860"/>
              <a:ext cx="8643" cy="17718"/>
            </a:xfrm>
            <a:custGeom>
              <a:avLst/>
              <a:gdLst/>
              <a:ahLst/>
              <a:cxnLst/>
              <a:rect l="l" t="t" r="r" b="b"/>
              <a:pathLst>
                <a:path w="2617" h="5369" extrusionOk="0">
                  <a:moveTo>
                    <a:pt x="0" y="0"/>
                  </a:moveTo>
                  <a:lnTo>
                    <a:pt x="2616" y="5368"/>
                  </a:lnTo>
                  <a:lnTo>
                    <a:pt x="261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9"/>
            <p:cNvSpPr/>
            <p:nvPr/>
          </p:nvSpPr>
          <p:spPr>
            <a:xfrm>
              <a:off x="4537437" y="760860"/>
              <a:ext cx="994" cy="17718"/>
            </a:xfrm>
            <a:custGeom>
              <a:avLst/>
              <a:gdLst/>
              <a:ahLst/>
              <a:cxnLst/>
              <a:rect l="l" t="t" r="r" b="b"/>
              <a:pathLst>
                <a:path w="301" h="5369" extrusionOk="0">
                  <a:moveTo>
                    <a:pt x="1" y="0"/>
                  </a:moveTo>
                  <a:lnTo>
                    <a:pt x="1" y="5368"/>
                  </a:lnTo>
                  <a:lnTo>
                    <a:pt x="300" y="5368"/>
                  </a:lnTo>
                  <a:lnTo>
                    <a:pt x="300"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9"/>
            <p:cNvSpPr/>
            <p:nvPr/>
          </p:nvSpPr>
          <p:spPr>
            <a:xfrm>
              <a:off x="4533569" y="764638"/>
              <a:ext cx="8732" cy="993"/>
            </a:xfrm>
            <a:custGeom>
              <a:avLst/>
              <a:gdLst/>
              <a:ahLst/>
              <a:cxnLst/>
              <a:rect l="l" t="t" r="r" b="b"/>
              <a:pathLst>
                <a:path w="2644" h="301" extrusionOk="0">
                  <a:moveTo>
                    <a:pt x="0" y="1"/>
                  </a:moveTo>
                  <a:lnTo>
                    <a:pt x="0" y="301"/>
                  </a:lnTo>
                  <a:lnTo>
                    <a:pt x="2643" y="301"/>
                  </a:lnTo>
                  <a:lnTo>
                    <a:pt x="264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9"/>
            <p:cNvSpPr/>
            <p:nvPr/>
          </p:nvSpPr>
          <p:spPr>
            <a:xfrm>
              <a:off x="4533569" y="773910"/>
              <a:ext cx="8732" cy="993"/>
            </a:xfrm>
            <a:custGeom>
              <a:avLst/>
              <a:gdLst/>
              <a:ahLst/>
              <a:cxnLst/>
              <a:rect l="l" t="t" r="r" b="b"/>
              <a:pathLst>
                <a:path w="2644" h="301" extrusionOk="0">
                  <a:moveTo>
                    <a:pt x="0" y="0"/>
                  </a:moveTo>
                  <a:lnTo>
                    <a:pt x="0" y="300"/>
                  </a:lnTo>
                  <a:lnTo>
                    <a:pt x="2643" y="300"/>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9"/>
            <p:cNvSpPr/>
            <p:nvPr/>
          </p:nvSpPr>
          <p:spPr>
            <a:xfrm>
              <a:off x="4532397" y="755370"/>
              <a:ext cx="11073" cy="5488"/>
            </a:xfrm>
            <a:custGeom>
              <a:avLst/>
              <a:gdLst/>
              <a:ahLst/>
              <a:cxnLst/>
              <a:rect l="l" t="t" r="r" b="b"/>
              <a:pathLst>
                <a:path w="3353" h="1663" extrusionOk="0">
                  <a:moveTo>
                    <a:pt x="791" y="0"/>
                  </a:moveTo>
                  <a:cubicBezTo>
                    <a:pt x="355" y="0"/>
                    <a:pt x="1" y="355"/>
                    <a:pt x="1" y="790"/>
                  </a:cubicBezTo>
                  <a:lnTo>
                    <a:pt x="1" y="1662"/>
                  </a:lnTo>
                  <a:lnTo>
                    <a:pt x="3352" y="1662"/>
                  </a:lnTo>
                  <a:lnTo>
                    <a:pt x="3352" y="790"/>
                  </a:lnTo>
                  <a:cubicBezTo>
                    <a:pt x="3352" y="355"/>
                    <a:pt x="2998" y="0"/>
                    <a:pt x="256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9"/>
            <p:cNvSpPr/>
            <p:nvPr/>
          </p:nvSpPr>
          <p:spPr>
            <a:xfrm>
              <a:off x="4567679" y="760860"/>
              <a:ext cx="8639" cy="17718"/>
            </a:xfrm>
            <a:custGeom>
              <a:avLst/>
              <a:gdLst/>
              <a:ahLst/>
              <a:cxnLst/>
              <a:rect l="l" t="t" r="r" b="b"/>
              <a:pathLst>
                <a:path w="2616" h="5369" extrusionOk="0">
                  <a:moveTo>
                    <a:pt x="0" y="0"/>
                  </a:moveTo>
                  <a:lnTo>
                    <a:pt x="0" y="5368"/>
                  </a:lnTo>
                  <a:lnTo>
                    <a:pt x="2616" y="5368"/>
                  </a:lnTo>
                  <a:lnTo>
                    <a:pt x="261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9"/>
            <p:cNvSpPr/>
            <p:nvPr/>
          </p:nvSpPr>
          <p:spPr>
            <a:xfrm>
              <a:off x="4567679" y="760860"/>
              <a:ext cx="8639" cy="17718"/>
            </a:xfrm>
            <a:custGeom>
              <a:avLst/>
              <a:gdLst/>
              <a:ahLst/>
              <a:cxnLst/>
              <a:rect l="l" t="t" r="r" b="b"/>
              <a:pathLst>
                <a:path w="2616" h="5369" extrusionOk="0">
                  <a:moveTo>
                    <a:pt x="0" y="0"/>
                  </a:moveTo>
                  <a:lnTo>
                    <a:pt x="2616" y="5368"/>
                  </a:lnTo>
                  <a:lnTo>
                    <a:pt x="261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9"/>
            <p:cNvSpPr/>
            <p:nvPr/>
          </p:nvSpPr>
          <p:spPr>
            <a:xfrm>
              <a:off x="4571458" y="760860"/>
              <a:ext cx="994" cy="17718"/>
            </a:xfrm>
            <a:custGeom>
              <a:avLst/>
              <a:gdLst/>
              <a:ahLst/>
              <a:cxnLst/>
              <a:rect l="l" t="t" r="r" b="b"/>
              <a:pathLst>
                <a:path w="301" h="5369" extrusionOk="0">
                  <a:moveTo>
                    <a:pt x="0" y="0"/>
                  </a:moveTo>
                  <a:lnTo>
                    <a:pt x="0" y="5368"/>
                  </a:lnTo>
                  <a:lnTo>
                    <a:pt x="300" y="5368"/>
                  </a:lnTo>
                  <a:lnTo>
                    <a:pt x="300"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9"/>
            <p:cNvSpPr/>
            <p:nvPr/>
          </p:nvSpPr>
          <p:spPr>
            <a:xfrm>
              <a:off x="4567587" y="764638"/>
              <a:ext cx="8732" cy="993"/>
            </a:xfrm>
            <a:custGeom>
              <a:avLst/>
              <a:gdLst/>
              <a:ahLst/>
              <a:cxnLst/>
              <a:rect l="l" t="t" r="r" b="b"/>
              <a:pathLst>
                <a:path w="2644" h="301" extrusionOk="0">
                  <a:moveTo>
                    <a:pt x="1" y="1"/>
                  </a:moveTo>
                  <a:lnTo>
                    <a:pt x="1" y="301"/>
                  </a:lnTo>
                  <a:lnTo>
                    <a:pt x="2644" y="301"/>
                  </a:lnTo>
                  <a:lnTo>
                    <a:pt x="264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9"/>
            <p:cNvSpPr/>
            <p:nvPr/>
          </p:nvSpPr>
          <p:spPr>
            <a:xfrm>
              <a:off x="4567587" y="773910"/>
              <a:ext cx="8732" cy="993"/>
            </a:xfrm>
            <a:custGeom>
              <a:avLst/>
              <a:gdLst/>
              <a:ahLst/>
              <a:cxnLst/>
              <a:rect l="l" t="t" r="r" b="b"/>
              <a:pathLst>
                <a:path w="2644" h="301" extrusionOk="0">
                  <a:moveTo>
                    <a:pt x="1" y="0"/>
                  </a:moveTo>
                  <a:lnTo>
                    <a:pt x="1" y="300"/>
                  </a:lnTo>
                  <a:lnTo>
                    <a:pt x="2644" y="300"/>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9"/>
            <p:cNvSpPr/>
            <p:nvPr/>
          </p:nvSpPr>
          <p:spPr>
            <a:xfrm>
              <a:off x="4566507" y="755370"/>
              <a:ext cx="10984" cy="5488"/>
            </a:xfrm>
            <a:custGeom>
              <a:avLst/>
              <a:gdLst/>
              <a:ahLst/>
              <a:cxnLst/>
              <a:rect l="l" t="t" r="r" b="b"/>
              <a:pathLst>
                <a:path w="3326" h="1663" extrusionOk="0">
                  <a:moveTo>
                    <a:pt x="791" y="0"/>
                  </a:moveTo>
                  <a:cubicBezTo>
                    <a:pt x="355" y="0"/>
                    <a:pt x="1" y="355"/>
                    <a:pt x="1" y="790"/>
                  </a:cubicBezTo>
                  <a:lnTo>
                    <a:pt x="1" y="1662"/>
                  </a:lnTo>
                  <a:lnTo>
                    <a:pt x="3325" y="1662"/>
                  </a:lnTo>
                  <a:lnTo>
                    <a:pt x="3325" y="790"/>
                  </a:lnTo>
                  <a:cubicBezTo>
                    <a:pt x="3325" y="355"/>
                    <a:pt x="2971" y="0"/>
                    <a:pt x="2535"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9"/>
            <p:cNvSpPr/>
            <p:nvPr/>
          </p:nvSpPr>
          <p:spPr>
            <a:xfrm>
              <a:off x="4601697" y="760860"/>
              <a:ext cx="8643" cy="17718"/>
            </a:xfrm>
            <a:custGeom>
              <a:avLst/>
              <a:gdLst/>
              <a:ahLst/>
              <a:cxnLst/>
              <a:rect l="l" t="t" r="r" b="b"/>
              <a:pathLst>
                <a:path w="2617" h="5369" extrusionOk="0">
                  <a:moveTo>
                    <a:pt x="1" y="0"/>
                  </a:moveTo>
                  <a:lnTo>
                    <a:pt x="1" y="5368"/>
                  </a:lnTo>
                  <a:lnTo>
                    <a:pt x="2617" y="5368"/>
                  </a:lnTo>
                  <a:lnTo>
                    <a:pt x="2617"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9"/>
            <p:cNvSpPr/>
            <p:nvPr/>
          </p:nvSpPr>
          <p:spPr>
            <a:xfrm>
              <a:off x="4601697" y="760860"/>
              <a:ext cx="8643" cy="17718"/>
            </a:xfrm>
            <a:custGeom>
              <a:avLst/>
              <a:gdLst/>
              <a:ahLst/>
              <a:cxnLst/>
              <a:rect l="l" t="t" r="r" b="b"/>
              <a:pathLst>
                <a:path w="2617" h="5369" extrusionOk="0">
                  <a:moveTo>
                    <a:pt x="1" y="0"/>
                  </a:moveTo>
                  <a:lnTo>
                    <a:pt x="2617" y="5368"/>
                  </a:lnTo>
                  <a:lnTo>
                    <a:pt x="2617"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9"/>
            <p:cNvSpPr/>
            <p:nvPr/>
          </p:nvSpPr>
          <p:spPr>
            <a:xfrm>
              <a:off x="4605568" y="760860"/>
              <a:ext cx="994" cy="17718"/>
            </a:xfrm>
            <a:custGeom>
              <a:avLst/>
              <a:gdLst/>
              <a:ahLst/>
              <a:cxnLst/>
              <a:rect l="l" t="t" r="r" b="b"/>
              <a:pathLst>
                <a:path w="301" h="5369" extrusionOk="0">
                  <a:moveTo>
                    <a:pt x="0" y="0"/>
                  </a:moveTo>
                  <a:lnTo>
                    <a:pt x="0" y="5368"/>
                  </a:lnTo>
                  <a:lnTo>
                    <a:pt x="300" y="5368"/>
                  </a:lnTo>
                  <a:lnTo>
                    <a:pt x="300"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9"/>
            <p:cNvSpPr/>
            <p:nvPr/>
          </p:nvSpPr>
          <p:spPr>
            <a:xfrm>
              <a:off x="4601608" y="764638"/>
              <a:ext cx="8732" cy="993"/>
            </a:xfrm>
            <a:custGeom>
              <a:avLst/>
              <a:gdLst/>
              <a:ahLst/>
              <a:cxnLst/>
              <a:rect l="l" t="t" r="r" b="b"/>
              <a:pathLst>
                <a:path w="2644" h="301" extrusionOk="0">
                  <a:moveTo>
                    <a:pt x="1" y="1"/>
                  </a:moveTo>
                  <a:lnTo>
                    <a:pt x="1" y="301"/>
                  </a:lnTo>
                  <a:lnTo>
                    <a:pt x="2644" y="301"/>
                  </a:lnTo>
                  <a:lnTo>
                    <a:pt x="264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9"/>
            <p:cNvSpPr/>
            <p:nvPr/>
          </p:nvSpPr>
          <p:spPr>
            <a:xfrm>
              <a:off x="4601608" y="773910"/>
              <a:ext cx="8732" cy="993"/>
            </a:xfrm>
            <a:custGeom>
              <a:avLst/>
              <a:gdLst/>
              <a:ahLst/>
              <a:cxnLst/>
              <a:rect l="l" t="t" r="r" b="b"/>
              <a:pathLst>
                <a:path w="2644" h="301" extrusionOk="0">
                  <a:moveTo>
                    <a:pt x="1" y="0"/>
                  </a:moveTo>
                  <a:lnTo>
                    <a:pt x="1" y="300"/>
                  </a:lnTo>
                  <a:lnTo>
                    <a:pt x="2644" y="300"/>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9"/>
            <p:cNvSpPr/>
            <p:nvPr/>
          </p:nvSpPr>
          <p:spPr>
            <a:xfrm>
              <a:off x="4600439" y="755370"/>
              <a:ext cx="11070" cy="5488"/>
            </a:xfrm>
            <a:custGeom>
              <a:avLst/>
              <a:gdLst/>
              <a:ahLst/>
              <a:cxnLst/>
              <a:rect l="l" t="t" r="r" b="b"/>
              <a:pathLst>
                <a:path w="3352" h="1663" extrusionOk="0">
                  <a:moveTo>
                    <a:pt x="818" y="0"/>
                  </a:moveTo>
                  <a:cubicBezTo>
                    <a:pt x="382" y="0"/>
                    <a:pt x="0" y="355"/>
                    <a:pt x="28" y="790"/>
                  </a:cubicBezTo>
                  <a:lnTo>
                    <a:pt x="28" y="1662"/>
                  </a:lnTo>
                  <a:lnTo>
                    <a:pt x="3352" y="1662"/>
                  </a:lnTo>
                  <a:lnTo>
                    <a:pt x="3352" y="790"/>
                  </a:lnTo>
                  <a:cubicBezTo>
                    <a:pt x="3352" y="355"/>
                    <a:pt x="3025" y="0"/>
                    <a:pt x="2589"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9"/>
            <p:cNvSpPr/>
            <p:nvPr/>
          </p:nvSpPr>
          <p:spPr>
            <a:xfrm>
              <a:off x="4635718" y="760860"/>
              <a:ext cx="8732" cy="17718"/>
            </a:xfrm>
            <a:custGeom>
              <a:avLst/>
              <a:gdLst/>
              <a:ahLst/>
              <a:cxnLst/>
              <a:rect l="l" t="t" r="r" b="b"/>
              <a:pathLst>
                <a:path w="2644" h="5369" extrusionOk="0">
                  <a:moveTo>
                    <a:pt x="1" y="0"/>
                  </a:moveTo>
                  <a:lnTo>
                    <a:pt x="1" y="5368"/>
                  </a:lnTo>
                  <a:lnTo>
                    <a:pt x="2644" y="5368"/>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9"/>
            <p:cNvSpPr/>
            <p:nvPr/>
          </p:nvSpPr>
          <p:spPr>
            <a:xfrm>
              <a:off x="4635718" y="760860"/>
              <a:ext cx="8732" cy="17718"/>
            </a:xfrm>
            <a:custGeom>
              <a:avLst/>
              <a:gdLst/>
              <a:ahLst/>
              <a:cxnLst/>
              <a:rect l="l" t="t" r="r" b="b"/>
              <a:pathLst>
                <a:path w="2644" h="5369" extrusionOk="0">
                  <a:moveTo>
                    <a:pt x="1" y="0"/>
                  </a:moveTo>
                  <a:lnTo>
                    <a:pt x="2644" y="5368"/>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9"/>
            <p:cNvSpPr/>
            <p:nvPr/>
          </p:nvSpPr>
          <p:spPr>
            <a:xfrm>
              <a:off x="4639590" y="760860"/>
              <a:ext cx="991" cy="17718"/>
            </a:xfrm>
            <a:custGeom>
              <a:avLst/>
              <a:gdLst/>
              <a:ahLst/>
              <a:cxnLst/>
              <a:rect l="l" t="t" r="r" b="b"/>
              <a:pathLst>
                <a:path w="300" h="5369" extrusionOk="0">
                  <a:moveTo>
                    <a:pt x="0" y="0"/>
                  </a:moveTo>
                  <a:lnTo>
                    <a:pt x="0" y="5368"/>
                  </a:lnTo>
                  <a:lnTo>
                    <a:pt x="300" y="5368"/>
                  </a:lnTo>
                  <a:lnTo>
                    <a:pt x="300"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9"/>
            <p:cNvSpPr/>
            <p:nvPr/>
          </p:nvSpPr>
          <p:spPr>
            <a:xfrm>
              <a:off x="4635718" y="764638"/>
              <a:ext cx="8732" cy="993"/>
            </a:xfrm>
            <a:custGeom>
              <a:avLst/>
              <a:gdLst/>
              <a:ahLst/>
              <a:cxnLst/>
              <a:rect l="l" t="t" r="r" b="b"/>
              <a:pathLst>
                <a:path w="2644" h="301" extrusionOk="0">
                  <a:moveTo>
                    <a:pt x="1" y="1"/>
                  </a:moveTo>
                  <a:lnTo>
                    <a:pt x="1" y="301"/>
                  </a:lnTo>
                  <a:lnTo>
                    <a:pt x="2644" y="301"/>
                  </a:lnTo>
                  <a:lnTo>
                    <a:pt x="264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9"/>
            <p:cNvSpPr/>
            <p:nvPr/>
          </p:nvSpPr>
          <p:spPr>
            <a:xfrm>
              <a:off x="4635718" y="773910"/>
              <a:ext cx="8732" cy="993"/>
            </a:xfrm>
            <a:custGeom>
              <a:avLst/>
              <a:gdLst/>
              <a:ahLst/>
              <a:cxnLst/>
              <a:rect l="l" t="t" r="r" b="b"/>
              <a:pathLst>
                <a:path w="2644" h="301" extrusionOk="0">
                  <a:moveTo>
                    <a:pt x="1" y="0"/>
                  </a:moveTo>
                  <a:lnTo>
                    <a:pt x="1" y="300"/>
                  </a:lnTo>
                  <a:lnTo>
                    <a:pt x="2644" y="300"/>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9"/>
            <p:cNvSpPr/>
            <p:nvPr/>
          </p:nvSpPr>
          <p:spPr>
            <a:xfrm>
              <a:off x="4634549" y="755370"/>
              <a:ext cx="11070" cy="5488"/>
            </a:xfrm>
            <a:custGeom>
              <a:avLst/>
              <a:gdLst/>
              <a:ahLst/>
              <a:cxnLst/>
              <a:rect l="l" t="t" r="r" b="b"/>
              <a:pathLst>
                <a:path w="3352" h="1663" extrusionOk="0">
                  <a:moveTo>
                    <a:pt x="790" y="0"/>
                  </a:moveTo>
                  <a:cubicBezTo>
                    <a:pt x="355" y="0"/>
                    <a:pt x="0" y="355"/>
                    <a:pt x="0" y="790"/>
                  </a:cubicBezTo>
                  <a:lnTo>
                    <a:pt x="0" y="1662"/>
                  </a:lnTo>
                  <a:lnTo>
                    <a:pt x="3352" y="1662"/>
                  </a:lnTo>
                  <a:lnTo>
                    <a:pt x="3352" y="790"/>
                  </a:lnTo>
                  <a:cubicBezTo>
                    <a:pt x="3352" y="355"/>
                    <a:pt x="2998" y="0"/>
                    <a:pt x="256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9"/>
            <p:cNvSpPr/>
            <p:nvPr/>
          </p:nvSpPr>
          <p:spPr>
            <a:xfrm>
              <a:off x="4472638" y="678421"/>
              <a:ext cx="198332" cy="11421"/>
            </a:xfrm>
            <a:custGeom>
              <a:avLst/>
              <a:gdLst/>
              <a:ahLst/>
              <a:cxnLst/>
              <a:rect l="l" t="t" r="r" b="b"/>
              <a:pathLst>
                <a:path w="60055" h="3461" extrusionOk="0">
                  <a:moveTo>
                    <a:pt x="0" y="0"/>
                  </a:moveTo>
                  <a:lnTo>
                    <a:pt x="0" y="3461"/>
                  </a:lnTo>
                  <a:lnTo>
                    <a:pt x="60055" y="3461"/>
                  </a:lnTo>
                  <a:lnTo>
                    <a:pt x="6005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9"/>
            <p:cNvSpPr/>
            <p:nvPr/>
          </p:nvSpPr>
          <p:spPr>
            <a:xfrm>
              <a:off x="4660739" y="689850"/>
              <a:ext cx="6034" cy="54044"/>
            </a:xfrm>
            <a:custGeom>
              <a:avLst/>
              <a:gdLst/>
              <a:ahLst/>
              <a:cxnLst/>
              <a:rect l="l" t="t" r="r" b="b"/>
              <a:pathLst>
                <a:path w="1827" h="16377" extrusionOk="0">
                  <a:moveTo>
                    <a:pt x="0" y="1"/>
                  </a:moveTo>
                  <a:lnTo>
                    <a:pt x="0" y="16377"/>
                  </a:lnTo>
                  <a:lnTo>
                    <a:pt x="1826" y="16377"/>
                  </a:lnTo>
                  <a:lnTo>
                    <a:pt x="18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9"/>
            <p:cNvSpPr/>
            <p:nvPr/>
          </p:nvSpPr>
          <p:spPr>
            <a:xfrm>
              <a:off x="4640399" y="689850"/>
              <a:ext cx="5941" cy="54044"/>
            </a:xfrm>
            <a:custGeom>
              <a:avLst/>
              <a:gdLst/>
              <a:ahLst/>
              <a:cxnLst/>
              <a:rect l="l" t="t" r="r" b="b"/>
              <a:pathLst>
                <a:path w="1799" h="16377" extrusionOk="0">
                  <a:moveTo>
                    <a:pt x="0" y="1"/>
                  </a:moveTo>
                  <a:lnTo>
                    <a:pt x="0" y="16377"/>
                  </a:lnTo>
                  <a:lnTo>
                    <a:pt x="1799" y="16377"/>
                  </a:lnTo>
                  <a:lnTo>
                    <a:pt x="17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9"/>
            <p:cNvSpPr/>
            <p:nvPr/>
          </p:nvSpPr>
          <p:spPr>
            <a:xfrm>
              <a:off x="4619970" y="689850"/>
              <a:ext cx="5941" cy="54044"/>
            </a:xfrm>
            <a:custGeom>
              <a:avLst/>
              <a:gdLst/>
              <a:ahLst/>
              <a:cxnLst/>
              <a:rect l="l" t="t" r="r" b="b"/>
              <a:pathLst>
                <a:path w="1799" h="16377" extrusionOk="0">
                  <a:moveTo>
                    <a:pt x="0" y="1"/>
                  </a:moveTo>
                  <a:lnTo>
                    <a:pt x="0" y="16377"/>
                  </a:lnTo>
                  <a:lnTo>
                    <a:pt x="1798" y="16377"/>
                  </a:lnTo>
                  <a:lnTo>
                    <a:pt x="17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9"/>
            <p:cNvSpPr/>
            <p:nvPr/>
          </p:nvSpPr>
          <p:spPr>
            <a:xfrm>
              <a:off x="4599448" y="689850"/>
              <a:ext cx="6034" cy="54044"/>
            </a:xfrm>
            <a:custGeom>
              <a:avLst/>
              <a:gdLst/>
              <a:ahLst/>
              <a:cxnLst/>
              <a:rect l="l" t="t" r="r" b="b"/>
              <a:pathLst>
                <a:path w="1827" h="16377" extrusionOk="0">
                  <a:moveTo>
                    <a:pt x="1" y="1"/>
                  </a:moveTo>
                  <a:lnTo>
                    <a:pt x="1" y="16377"/>
                  </a:lnTo>
                  <a:lnTo>
                    <a:pt x="1826" y="16377"/>
                  </a:lnTo>
                  <a:lnTo>
                    <a:pt x="18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9"/>
            <p:cNvSpPr/>
            <p:nvPr/>
          </p:nvSpPr>
          <p:spPr>
            <a:xfrm>
              <a:off x="4579019" y="689850"/>
              <a:ext cx="6030" cy="54044"/>
            </a:xfrm>
            <a:custGeom>
              <a:avLst/>
              <a:gdLst/>
              <a:ahLst/>
              <a:cxnLst/>
              <a:rect l="l" t="t" r="r" b="b"/>
              <a:pathLst>
                <a:path w="1826" h="16377" extrusionOk="0">
                  <a:moveTo>
                    <a:pt x="0" y="1"/>
                  </a:moveTo>
                  <a:lnTo>
                    <a:pt x="0" y="16377"/>
                  </a:lnTo>
                  <a:lnTo>
                    <a:pt x="1826" y="16377"/>
                  </a:lnTo>
                  <a:lnTo>
                    <a:pt x="18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9"/>
            <p:cNvSpPr/>
            <p:nvPr/>
          </p:nvSpPr>
          <p:spPr>
            <a:xfrm>
              <a:off x="4558586" y="689850"/>
              <a:ext cx="6034" cy="54044"/>
            </a:xfrm>
            <a:custGeom>
              <a:avLst/>
              <a:gdLst/>
              <a:ahLst/>
              <a:cxnLst/>
              <a:rect l="l" t="t" r="r" b="b"/>
              <a:pathLst>
                <a:path w="1827" h="16377" extrusionOk="0">
                  <a:moveTo>
                    <a:pt x="1" y="1"/>
                  </a:moveTo>
                  <a:lnTo>
                    <a:pt x="1" y="16377"/>
                  </a:lnTo>
                  <a:lnTo>
                    <a:pt x="1827" y="16377"/>
                  </a:lnTo>
                  <a:lnTo>
                    <a:pt x="182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9"/>
            <p:cNvSpPr/>
            <p:nvPr/>
          </p:nvSpPr>
          <p:spPr>
            <a:xfrm>
              <a:off x="4538157" y="689850"/>
              <a:ext cx="5944" cy="54044"/>
            </a:xfrm>
            <a:custGeom>
              <a:avLst/>
              <a:gdLst/>
              <a:ahLst/>
              <a:cxnLst/>
              <a:rect l="l" t="t" r="r" b="b"/>
              <a:pathLst>
                <a:path w="1800" h="16377" extrusionOk="0">
                  <a:moveTo>
                    <a:pt x="1" y="1"/>
                  </a:moveTo>
                  <a:lnTo>
                    <a:pt x="1" y="16377"/>
                  </a:lnTo>
                  <a:lnTo>
                    <a:pt x="1799" y="16377"/>
                  </a:lnTo>
                  <a:lnTo>
                    <a:pt x="17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9"/>
            <p:cNvSpPr/>
            <p:nvPr/>
          </p:nvSpPr>
          <p:spPr>
            <a:xfrm>
              <a:off x="4517728" y="689850"/>
              <a:ext cx="6030" cy="54044"/>
            </a:xfrm>
            <a:custGeom>
              <a:avLst/>
              <a:gdLst/>
              <a:ahLst/>
              <a:cxnLst/>
              <a:rect l="l" t="t" r="r" b="b"/>
              <a:pathLst>
                <a:path w="1826" h="16377" extrusionOk="0">
                  <a:moveTo>
                    <a:pt x="0" y="1"/>
                  </a:moveTo>
                  <a:lnTo>
                    <a:pt x="0" y="16377"/>
                  </a:lnTo>
                  <a:lnTo>
                    <a:pt x="1826" y="16377"/>
                  </a:lnTo>
                  <a:lnTo>
                    <a:pt x="18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9"/>
            <p:cNvSpPr/>
            <p:nvPr/>
          </p:nvSpPr>
          <p:spPr>
            <a:xfrm>
              <a:off x="4497299" y="689850"/>
              <a:ext cx="5941" cy="54044"/>
            </a:xfrm>
            <a:custGeom>
              <a:avLst/>
              <a:gdLst/>
              <a:ahLst/>
              <a:cxnLst/>
              <a:rect l="l" t="t" r="r" b="b"/>
              <a:pathLst>
                <a:path w="1799" h="16377" extrusionOk="0">
                  <a:moveTo>
                    <a:pt x="0" y="1"/>
                  </a:moveTo>
                  <a:lnTo>
                    <a:pt x="0" y="16377"/>
                  </a:lnTo>
                  <a:lnTo>
                    <a:pt x="1798" y="16377"/>
                  </a:lnTo>
                  <a:lnTo>
                    <a:pt x="17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9"/>
            <p:cNvSpPr/>
            <p:nvPr/>
          </p:nvSpPr>
          <p:spPr>
            <a:xfrm>
              <a:off x="4476866" y="689850"/>
              <a:ext cx="5944" cy="54044"/>
            </a:xfrm>
            <a:custGeom>
              <a:avLst/>
              <a:gdLst/>
              <a:ahLst/>
              <a:cxnLst/>
              <a:rect l="l" t="t" r="r" b="b"/>
              <a:pathLst>
                <a:path w="1800" h="16377" extrusionOk="0">
                  <a:moveTo>
                    <a:pt x="1" y="1"/>
                  </a:moveTo>
                  <a:lnTo>
                    <a:pt x="1" y="16377"/>
                  </a:lnTo>
                  <a:lnTo>
                    <a:pt x="1799" y="16377"/>
                  </a:lnTo>
                  <a:lnTo>
                    <a:pt x="17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9"/>
            <p:cNvSpPr/>
            <p:nvPr/>
          </p:nvSpPr>
          <p:spPr>
            <a:xfrm>
              <a:off x="4656600" y="689850"/>
              <a:ext cx="14399" cy="3422"/>
            </a:xfrm>
            <a:custGeom>
              <a:avLst/>
              <a:gdLst/>
              <a:ahLst/>
              <a:cxnLst/>
              <a:rect l="l" t="t" r="r" b="b"/>
              <a:pathLst>
                <a:path w="4360" h="1037" extrusionOk="0">
                  <a:moveTo>
                    <a:pt x="0" y="1"/>
                  </a:moveTo>
                  <a:lnTo>
                    <a:pt x="0" y="546"/>
                  </a:lnTo>
                  <a:cubicBezTo>
                    <a:pt x="0" y="818"/>
                    <a:pt x="218" y="1036"/>
                    <a:pt x="463" y="1036"/>
                  </a:cubicBezTo>
                  <a:lnTo>
                    <a:pt x="3869" y="1036"/>
                  </a:lnTo>
                  <a:cubicBezTo>
                    <a:pt x="4142" y="1036"/>
                    <a:pt x="4360" y="818"/>
                    <a:pt x="4360" y="573"/>
                  </a:cubicBezTo>
                  <a:lnTo>
                    <a:pt x="436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9"/>
            <p:cNvSpPr/>
            <p:nvPr/>
          </p:nvSpPr>
          <p:spPr>
            <a:xfrm>
              <a:off x="4636168" y="689850"/>
              <a:ext cx="14402" cy="3422"/>
            </a:xfrm>
            <a:custGeom>
              <a:avLst/>
              <a:gdLst/>
              <a:ahLst/>
              <a:cxnLst/>
              <a:rect l="l" t="t" r="r" b="b"/>
              <a:pathLst>
                <a:path w="4361" h="1037" extrusionOk="0">
                  <a:moveTo>
                    <a:pt x="1" y="1"/>
                  </a:moveTo>
                  <a:lnTo>
                    <a:pt x="1" y="546"/>
                  </a:lnTo>
                  <a:cubicBezTo>
                    <a:pt x="1" y="818"/>
                    <a:pt x="219" y="1036"/>
                    <a:pt x="464" y="1036"/>
                  </a:cubicBezTo>
                  <a:lnTo>
                    <a:pt x="3870" y="1036"/>
                  </a:lnTo>
                  <a:cubicBezTo>
                    <a:pt x="4142" y="1036"/>
                    <a:pt x="4360" y="818"/>
                    <a:pt x="4360" y="573"/>
                  </a:cubicBezTo>
                  <a:lnTo>
                    <a:pt x="436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9"/>
            <p:cNvSpPr/>
            <p:nvPr/>
          </p:nvSpPr>
          <p:spPr>
            <a:xfrm>
              <a:off x="4615649" y="689850"/>
              <a:ext cx="14491" cy="3422"/>
            </a:xfrm>
            <a:custGeom>
              <a:avLst/>
              <a:gdLst/>
              <a:ahLst/>
              <a:cxnLst/>
              <a:rect l="l" t="t" r="r" b="b"/>
              <a:pathLst>
                <a:path w="4388" h="1037" extrusionOk="0">
                  <a:moveTo>
                    <a:pt x="0" y="1"/>
                  </a:moveTo>
                  <a:lnTo>
                    <a:pt x="0" y="546"/>
                  </a:lnTo>
                  <a:cubicBezTo>
                    <a:pt x="0" y="818"/>
                    <a:pt x="218" y="1036"/>
                    <a:pt x="491" y="1036"/>
                  </a:cubicBezTo>
                  <a:lnTo>
                    <a:pt x="3897" y="1036"/>
                  </a:lnTo>
                  <a:cubicBezTo>
                    <a:pt x="4169" y="1036"/>
                    <a:pt x="4387" y="818"/>
                    <a:pt x="4387" y="573"/>
                  </a:cubicBezTo>
                  <a:lnTo>
                    <a:pt x="438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9"/>
            <p:cNvSpPr/>
            <p:nvPr/>
          </p:nvSpPr>
          <p:spPr>
            <a:xfrm>
              <a:off x="4595309" y="689850"/>
              <a:ext cx="14399" cy="3422"/>
            </a:xfrm>
            <a:custGeom>
              <a:avLst/>
              <a:gdLst/>
              <a:ahLst/>
              <a:cxnLst/>
              <a:rect l="l" t="t" r="r" b="b"/>
              <a:pathLst>
                <a:path w="4360" h="1037" extrusionOk="0">
                  <a:moveTo>
                    <a:pt x="0" y="1"/>
                  </a:moveTo>
                  <a:lnTo>
                    <a:pt x="0" y="546"/>
                  </a:lnTo>
                  <a:cubicBezTo>
                    <a:pt x="0" y="818"/>
                    <a:pt x="191" y="1036"/>
                    <a:pt x="463" y="1036"/>
                  </a:cubicBezTo>
                  <a:lnTo>
                    <a:pt x="3869" y="1036"/>
                  </a:lnTo>
                  <a:cubicBezTo>
                    <a:pt x="4142" y="1036"/>
                    <a:pt x="4360" y="818"/>
                    <a:pt x="4360" y="573"/>
                  </a:cubicBezTo>
                  <a:lnTo>
                    <a:pt x="436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9"/>
            <p:cNvSpPr/>
            <p:nvPr/>
          </p:nvSpPr>
          <p:spPr>
            <a:xfrm>
              <a:off x="4574788" y="689850"/>
              <a:ext cx="14491" cy="3422"/>
            </a:xfrm>
            <a:custGeom>
              <a:avLst/>
              <a:gdLst/>
              <a:ahLst/>
              <a:cxnLst/>
              <a:rect l="l" t="t" r="r" b="b"/>
              <a:pathLst>
                <a:path w="4388" h="1037" extrusionOk="0">
                  <a:moveTo>
                    <a:pt x="1" y="1"/>
                  </a:moveTo>
                  <a:lnTo>
                    <a:pt x="1" y="546"/>
                  </a:lnTo>
                  <a:cubicBezTo>
                    <a:pt x="1" y="818"/>
                    <a:pt x="219" y="1036"/>
                    <a:pt x="491" y="1036"/>
                  </a:cubicBezTo>
                  <a:lnTo>
                    <a:pt x="3897" y="1036"/>
                  </a:lnTo>
                  <a:cubicBezTo>
                    <a:pt x="4170" y="1036"/>
                    <a:pt x="4388" y="818"/>
                    <a:pt x="4388" y="573"/>
                  </a:cubicBezTo>
                  <a:lnTo>
                    <a:pt x="438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9"/>
            <p:cNvSpPr/>
            <p:nvPr/>
          </p:nvSpPr>
          <p:spPr>
            <a:xfrm>
              <a:off x="4554358" y="689850"/>
              <a:ext cx="14491" cy="3422"/>
            </a:xfrm>
            <a:custGeom>
              <a:avLst/>
              <a:gdLst/>
              <a:ahLst/>
              <a:cxnLst/>
              <a:rect l="l" t="t" r="r" b="b"/>
              <a:pathLst>
                <a:path w="4388" h="1037" extrusionOk="0">
                  <a:moveTo>
                    <a:pt x="0" y="1"/>
                  </a:moveTo>
                  <a:lnTo>
                    <a:pt x="0" y="546"/>
                  </a:lnTo>
                  <a:cubicBezTo>
                    <a:pt x="0" y="818"/>
                    <a:pt x="218" y="1036"/>
                    <a:pt x="491" y="1036"/>
                  </a:cubicBezTo>
                  <a:lnTo>
                    <a:pt x="3897" y="1036"/>
                  </a:lnTo>
                  <a:cubicBezTo>
                    <a:pt x="4169" y="1036"/>
                    <a:pt x="4387" y="818"/>
                    <a:pt x="4387" y="573"/>
                  </a:cubicBezTo>
                  <a:lnTo>
                    <a:pt x="438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9"/>
            <p:cNvSpPr/>
            <p:nvPr/>
          </p:nvSpPr>
          <p:spPr>
            <a:xfrm>
              <a:off x="4533929" y="689850"/>
              <a:ext cx="14488" cy="3422"/>
            </a:xfrm>
            <a:custGeom>
              <a:avLst/>
              <a:gdLst/>
              <a:ahLst/>
              <a:cxnLst/>
              <a:rect l="l" t="t" r="r" b="b"/>
              <a:pathLst>
                <a:path w="4387" h="1037" extrusionOk="0">
                  <a:moveTo>
                    <a:pt x="0" y="1"/>
                  </a:moveTo>
                  <a:lnTo>
                    <a:pt x="0" y="546"/>
                  </a:lnTo>
                  <a:cubicBezTo>
                    <a:pt x="0" y="818"/>
                    <a:pt x="218" y="1036"/>
                    <a:pt x="490" y="1036"/>
                  </a:cubicBezTo>
                  <a:lnTo>
                    <a:pt x="3896" y="1036"/>
                  </a:lnTo>
                  <a:cubicBezTo>
                    <a:pt x="4169" y="1036"/>
                    <a:pt x="4387" y="818"/>
                    <a:pt x="4387" y="573"/>
                  </a:cubicBezTo>
                  <a:lnTo>
                    <a:pt x="438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9"/>
            <p:cNvSpPr/>
            <p:nvPr/>
          </p:nvSpPr>
          <p:spPr>
            <a:xfrm>
              <a:off x="4513497" y="689850"/>
              <a:ext cx="14491" cy="3422"/>
            </a:xfrm>
            <a:custGeom>
              <a:avLst/>
              <a:gdLst/>
              <a:ahLst/>
              <a:cxnLst/>
              <a:rect l="l" t="t" r="r" b="b"/>
              <a:pathLst>
                <a:path w="4388" h="1037" extrusionOk="0">
                  <a:moveTo>
                    <a:pt x="1" y="1"/>
                  </a:moveTo>
                  <a:lnTo>
                    <a:pt x="1" y="546"/>
                  </a:lnTo>
                  <a:cubicBezTo>
                    <a:pt x="1" y="818"/>
                    <a:pt x="219" y="1036"/>
                    <a:pt x="491" y="1036"/>
                  </a:cubicBezTo>
                  <a:lnTo>
                    <a:pt x="3897" y="1036"/>
                  </a:lnTo>
                  <a:cubicBezTo>
                    <a:pt x="4170" y="1036"/>
                    <a:pt x="4388" y="818"/>
                    <a:pt x="4388" y="573"/>
                  </a:cubicBezTo>
                  <a:lnTo>
                    <a:pt x="438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9"/>
            <p:cNvSpPr/>
            <p:nvPr/>
          </p:nvSpPr>
          <p:spPr>
            <a:xfrm>
              <a:off x="4493068" y="689850"/>
              <a:ext cx="14491" cy="3422"/>
            </a:xfrm>
            <a:custGeom>
              <a:avLst/>
              <a:gdLst/>
              <a:ahLst/>
              <a:cxnLst/>
              <a:rect l="l" t="t" r="r" b="b"/>
              <a:pathLst>
                <a:path w="4388" h="1037" extrusionOk="0">
                  <a:moveTo>
                    <a:pt x="0" y="1"/>
                  </a:moveTo>
                  <a:lnTo>
                    <a:pt x="0" y="546"/>
                  </a:lnTo>
                  <a:cubicBezTo>
                    <a:pt x="0" y="818"/>
                    <a:pt x="218" y="1036"/>
                    <a:pt x="491" y="1036"/>
                  </a:cubicBezTo>
                  <a:lnTo>
                    <a:pt x="3897" y="1036"/>
                  </a:lnTo>
                  <a:cubicBezTo>
                    <a:pt x="4169" y="1036"/>
                    <a:pt x="4387" y="818"/>
                    <a:pt x="4387" y="573"/>
                  </a:cubicBezTo>
                  <a:lnTo>
                    <a:pt x="438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9"/>
            <p:cNvSpPr/>
            <p:nvPr/>
          </p:nvSpPr>
          <p:spPr>
            <a:xfrm>
              <a:off x="4472638" y="689850"/>
              <a:ext cx="14491" cy="3422"/>
            </a:xfrm>
            <a:custGeom>
              <a:avLst/>
              <a:gdLst/>
              <a:ahLst/>
              <a:cxnLst/>
              <a:rect l="l" t="t" r="r" b="b"/>
              <a:pathLst>
                <a:path w="4388" h="1037" extrusionOk="0">
                  <a:moveTo>
                    <a:pt x="0" y="1"/>
                  </a:moveTo>
                  <a:lnTo>
                    <a:pt x="0" y="546"/>
                  </a:lnTo>
                  <a:cubicBezTo>
                    <a:pt x="0" y="818"/>
                    <a:pt x="218" y="1036"/>
                    <a:pt x="491" y="1036"/>
                  </a:cubicBezTo>
                  <a:lnTo>
                    <a:pt x="3897" y="1036"/>
                  </a:lnTo>
                  <a:cubicBezTo>
                    <a:pt x="4169" y="1036"/>
                    <a:pt x="4387" y="818"/>
                    <a:pt x="4387" y="573"/>
                  </a:cubicBezTo>
                  <a:lnTo>
                    <a:pt x="438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9"/>
            <p:cNvSpPr/>
            <p:nvPr/>
          </p:nvSpPr>
          <p:spPr>
            <a:xfrm>
              <a:off x="4486138" y="708571"/>
              <a:ext cx="7741" cy="32733"/>
            </a:xfrm>
            <a:custGeom>
              <a:avLst/>
              <a:gdLst/>
              <a:ahLst/>
              <a:cxnLst/>
              <a:rect l="l" t="t" r="r" b="b"/>
              <a:pathLst>
                <a:path w="2344" h="9919" extrusionOk="0">
                  <a:moveTo>
                    <a:pt x="1172" y="0"/>
                  </a:moveTo>
                  <a:cubicBezTo>
                    <a:pt x="518" y="0"/>
                    <a:pt x="0" y="518"/>
                    <a:pt x="0" y="1145"/>
                  </a:cubicBezTo>
                  <a:lnTo>
                    <a:pt x="0" y="9919"/>
                  </a:lnTo>
                  <a:lnTo>
                    <a:pt x="2344" y="9919"/>
                  </a:lnTo>
                  <a:lnTo>
                    <a:pt x="2344" y="1145"/>
                  </a:lnTo>
                  <a:cubicBezTo>
                    <a:pt x="2344"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9"/>
            <p:cNvSpPr/>
            <p:nvPr/>
          </p:nvSpPr>
          <p:spPr>
            <a:xfrm>
              <a:off x="4507109" y="708571"/>
              <a:ext cx="7652" cy="32733"/>
            </a:xfrm>
            <a:custGeom>
              <a:avLst/>
              <a:gdLst/>
              <a:ahLst/>
              <a:cxnLst/>
              <a:rect l="l" t="t" r="r" b="b"/>
              <a:pathLst>
                <a:path w="2317" h="9919" extrusionOk="0">
                  <a:moveTo>
                    <a:pt x="1172" y="0"/>
                  </a:moveTo>
                  <a:cubicBezTo>
                    <a:pt x="518" y="0"/>
                    <a:pt x="0" y="518"/>
                    <a:pt x="0" y="1145"/>
                  </a:cubicBezTo>
                  <a:lnTo>
                    <a:pt x="0" y="9919"/>
                  </a:lnTo>
                  <a:lnTo>
                    <a:pt x="2316" y="9919"/>
                  </a:lnTo>
                  <a:lnTo>
                    <a:pt x="2316" y="1145"/>
                  </a:lnTo>
                  <a:cubicBezTo>
                    <a:pt x="2316" y="518"/>
                    <a:pt x="1798"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9"/>
            <p:cNvSpPr/>
            <p:nvPr/>
          </p:nvSpPr>
          <p:spPr>
            <a:xfrm>
              <a:off x="4526907" y="708571"/>
              <a:ext cx="7652" cy="32733"/>
            </a:xfrm>
            <a:custGeom>
              <a:avLst/>
              <a:gdLst/>
              <a:ahLst/>
              <a:cxnLst/>
              <a:rect l="l" t="t" r="r" b="b"/>
              <a:pathLst>
                <a:path w="2317" h="9919" extrusionOk="0">
                  <a:moveTo>
                    <a:pt x="1145" y="0"/>
                  </a:moveTo>
                  <a:cubicBezTo>
                    <a:pt x="518" y="0"/>
                    <a:pt x="1" y="518"/>
                    <a:pt x="1" y="1145"/>
                  </a:cubicBezTo>
                  <a:lnTo>
                    <a:pt x="1" y="9919"/>
                  </a:lnTo>
                  <a:lnTo>
                    <a:pt x="2317" y="9919"/>
                  </a:lnTo>
                  <a:lnTo>
                    <a:pt x="2317" y="1145"/>
                  </a:lnTo>
                  <a:cubicBezTo>
                    <a:pt x="2317" y="518"/>
                    <a:pt x="1799" y="0"/>
                    <a:pt x="1145"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9"/>
            <p:cNvSpPr/>
            <p:nvPr/>
          </p:nvSpPr>
          <p:spPr>
            <a:xfrm>
              <a:off x="4547789" y="708571"/>
              <a:ext cx="7652" cy="32733"/>
            </a:xfrm>
            <a:custGeom>
              <a:avLst/>
              <a:gdLst/>
              <a:ahLst/>
              <a:cxnLst/>
              <a:rect l="l" t="t" r="r" b="b"/>
              <a:pathLst>
                <a:path w="2317" h="9919" extrusionOk="0">
                  <a:moveTo>
                    <a:pt x="1145" y="0"/>
                  </a:moveTo>
                  <a:cubicBezTo>
                    <a:pt x="518" y="0"/>
                    <a:pt x="0" y="518"/>
                    <a:pt x="0" y="1145"/>
                  </a:cubicBezTo>
                  <a:lnTo>
                    <a:pt x="0" y="9919"/>
                  </a:lnTo>
                  <a:lnTo>
                    <a:pt x="2316" y="9919"/>
                  </a:lnTo>
                  <a:lnTo>
                    <a:pt x="2316" y="1145"/>
                  </a:lnTo>
                  <a:cubicBezTo>
                    <a:pt x="2316" y="518"/>
                    <a:pt x="1799" y="0"/>
                    <a:pt x="1145"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9"/>
            <p:cNvSpPr/>
            <p:nvPr/>
          </p:nvSpPr>
          <p:spPr>
            <a:xfrm>
              <a:off x="4567679" y="708571"/>
              <a:ext cx="7652" cy="32733"/>
            </a:xfrm>
            <a:custGeom>
              <a:avLst/>
              <a:gdLst/>
              <a:ahLst/>
              <a:cxnLst/>
              <a:rect l="l" t="t" r="r" b="b"/>
              <a:pathLst>
                <a:path w="2317" h="9919" extrusionOk="0">
                  <a:moveTo>
                    <a:pt x="1144" y="0"/>
                  </a:moveTo>
                  <a:cubicBezTo>
                    <a:pt x="518" y="0"/>
                    <a:pt x="0" y="518"/>
                    <a:pt x="0" y="1145"/>
                  </a:cubicBezTo>
                  <a:lnTo>
                    <a:pt x="0" y="9919"/>
                  </a:lnTo>
                  <a:lnTo>
                    <a:pt x="2289" y="9919"/>
                  </a:lnTo>
                  <a:lnTo>
                    <a:pt x="2316" y="1145"/>
                  </a:lnTo>
                  <a:cubicBezTo>
                    <a:pt x="2316" y="518"/>
                    <a:pt x="1798" y="0"/>
                    <a:pt x="114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9"/>
            <p:cNvSpPr/>
            <p:nvPr/>
          </p:nvSpPr>
          <p:spPr>
            <a:xfrm>
              <a:off x="4588469" y="708571"/>
              <a:ext cx="7741" cy="32733"/>
            </a:xfrm>
            <a:custGeom>
              <a:avLst/>
              <a:gdLst/>
              <a:ahLst/>
              <a:cxnLst/>
              <a:rect l="l" t="t" r="r" b="b"/>
              <a:pathLst>
                <a:path w="2344" h="9919" extrusionOk="0">
                  <a:moveTo>
                    <a:pt x="1172" y="0"/>
                  </a:moveTo>
                  <a:cubicBezTo>
                    <a:pt x="518" y="0"/>
                    <a:pt x="0" y="518"/>
                    <a:pt x="0" y="1145"/>
                  </a:cubicBezTo>
                  <a:lnTo>
                    <a:pt x="0" y="9919"/>
                  </a:lnTo>
                  <a:lnTo>
                    <a:pt x="2344" y="9919"/>
                  </a:lnTo>
                  <a:lnTo>
                    <a:pt x="2344" y="1145"/>
                  </a:lnTo>
                  <a:cubicBezTo>
                    <a:pt x="2344"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9"/>
            <p:cNvSpPr/>
            <p:nvPr/>
          </p:nvSpPr>
          <p:spPr>
            <a:xfrm>
              <a:off x="4608359" y="708571"/>
              <a:ext cx="7652" cy="32733"/>
            </a:xfrm>
            <a:custGeom>
              <a:avLst/>
              <a:gdLst/>
              <a:ahLst/>
              <a:cxnLst/>
              <a:rect l="l" t="t" r="r" b="b"/>
              <a:pathLst>
                <a:path w="2317" h="9919" extrusionOk="0">
                  <a:moveTo>
                    <a:pt x="1172" y="0"/>
                  </a:moveTo>
                  <a:cubicBezTo>
                    <a:pt x="518" y="0"/>
                    <a:pt x="0" y="518"/>
                    <a:pt x="0" y="1145"/>
                  </a:cubicBezTo>
                  <a:lnTo>
                    <a:pt x="0" y="9919"/>
                  </a:lnTo>
                  <a:lnTo>
                    <a:pt x="2316" y="9919"/>
                  </a:lnTo>
                  <a:lnTo>
                    <a:pt x="2316" y="1145"/>
                  </a:lnTo>
                  <a:cubicBezTo>
                    <a:pt x="2316" y="518"/>
                    <a:pt x="1798"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9"/>
            <p:cNvSpPr/>
            <p:nvPr/>
          </p:nvSpPr>
          <p:spPr>
            <a:xfrm>
              <a:off x="4629238" y="708571"/>
              <a:ext cx="7652" cy="32733"/>
            </a:xfrm>
            <a:custGeom>
              <a:avLst/>
              <a:gdLst/>
              <a:ahLst/>
              <a:cxnLst/>
              <a:rect l="l" t="t" r="r" b="b"/>
              <a:pathLst>
                <a:path w="2317" h="9919" extrusionOk="0">
                  <a:moveTo>
                    <a:pt x="1145" y="0"/>
                  </a:moveTo>
                  <a:cubicBezTo>
                    <a:pt x="518" y="0"/>
                    <a:pt x="1" y="518"/>
                    <a:pt x="1" y="1145"/>
                  </a:cubicBezTo>
                  <a:lnTo>
                    <a:pt x="1" y="9919"/>
                  </a:lnTo>
                  <a:lnTo>
                    <a:pt x="2317" y="9919"/>
                  </a:lnTo>
                  <a:lnTo>
                    <a:pt x="2317" y="1145"/>
                  </a:lnTo>
                  <a:cubicBezTo>
                    <a:pt x="2317" y="518"/>
                    <a:pt x="1799" y="0"/>
                    <a:pt x="1145"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9"/>
            <p:cNvSpPr/>
            <p:nvPr/>
          </p:nvSpPr>
          <p:spPr>
            <a:xfrm>
              <a:off x="4649759" y="708571"/>
              <a:ext cx="7741" cy="32733"/>
            </a:xfrm>
            <a:custGeom>
              <a:avLst/>
              <a:gdLst/>
              <a:ahLst/>
              <a:cxnLst/>
              <a:rect l="l" t="t" r="r" b="b"/>
              <a:pathLst>
                <a:path w="2344" h="9919" extrusionOk="0">
                  <a:moveTo>
                    <a:pt x="1172" y="0"/>
                  </a:moveTo>
                  <a:cubicBezTo>
                    <a:pt x="518" y="0"/>
                    <a:pt x="0" y="518"/>
                    <a:pt x="0" y="1145"/>
                  </a:cubicBezTo>
                  <a:lnTo>
                    <a:pt x="0" y="9919"/>
                  </a:lnTo>
                  <a:lnTo>
                    <a:pt x="2344" y="9919"/>
                  </a:lnTo>
                  <a:lnTo>
                    <a:pt x="2344" y="1145"/>
                  </a:lnTo>
                  <a:cubicBezTo>
                    <a:pt x="2344"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9"/>
            <p:cNvSpPr/>
            <p:nvPr/>
          </p:nvSpPr>
          <p:spPr>
            <a:xfrm>
              <a:off x="4489467" y="620012"/>
              <a:ext cx="158738" cy="58271"/>
            </a:xfrm>
            <a:custGeom>
              <a:avLst/>
              <a:gdLst/>
              <a:ahLst/>
              <a:cxnLst/>
              <a:rect l="l" t="t" r="r" b="b"/>
              <a:pathLst>
                <a:path w="48066" h="17658" extrusionOk="0">
                  <a:moveTo>
                    <a:pt x="0" y="1"/>
                  </a:moveTo>
                  <a:lnTo>
                    <a:pt x="0" y="17657"/>
                  </a:lnTo>
                  <a:lnTo>
                    <a:pt x="48066" y="17657"/>
                  </a:lnTo>
                  <a:lnTo>
                    <a:pt x="4806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9"/>
            <p:cNvSpPr/>
            <p:nvPr/>
          </p:nvSpPr>
          <p:spPr>
            <a:xfrm>
              <a:off x="4490907" y="624332"/>
              <a:ext cx="8101" cy="48919"/>
            </a:xfrm>
            <a:custGeom>
              <a:avLst/>
              <a:gdLst/>
              <a:ahLst/>
              <a:cxnLst/>
              <a:rect l="l" t="t" r="r" b="b"/>
              <a:pathLst>
                <a:path w="2453" h="14824" extrusionOk="0">
                  <a:moveTo>
                    <a:pt x="0" y="0"/>
                  </a:moveTo>
                  <a:lnTo>
                    <a:pt x="0"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9"/>
            <p:cNvSpPr/>
            <p:nvPr/>
          </p:nvSpPr>
          <p:spPr>
            <a:xfrm>
              <a:off x="4485956" y="620012"/>
              <a:ext cx="17731" cy="7468"/>
            </a:xfrm>
            <a:custGeom>
              <a:avLst/>
              <a:gdLst/>
              <a:ahLst/>
              <a:cxnLst/>
              <a:rect l="l" t="t" r="r" b="b"/>
              <a:pathLst>
                <a:path w="5369" h="2263" extrusionOk="0">
                  <a:moveTo>
                    <a:pt x="301" y="1"/>
                  </a:moveTo>
                  <a:cubicBezTo>
                    <a:pt x="137" y="1"/>
                    <a:pt x="1" y="110"/>
                    <a:pt x="1" y="273"/>
                  </a:cubicBezTo>
                  <a:lnTo>
                    <a:pt x="1" y="1499"/>
                  </a:lnTo>
                  <a:cubicBezTo>
                    <a:pt x="1" y="1908"/>
                    <a:pt x="355" y="2262"/>
                    <a:pt x="764" y="2262"/>
                  </a:cubicBezTo>
                  <a:lnTo>
                    <a:pt x="4578" y="2262"/>
                  </a:lnTo>
                  <a:cubicBezTo>
                    <a:pt x="5014" y="2262"/>
                    <a:pt x="5369" y="1908"/>
                    <a:pt x="5369" y="1499"/>
                  </a:cubicBezTo>
                  <a:lnTo>
                    <a:pt x="5369" y="273"/>
                  </a:lnTo>
                  <a:cubicBezTo>
                    <a:pt x="5369" y="110"/>
                    <a:pt x="5232" y="1"/>
                    <a:pt x="506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9"/>
            <p:cNvSpPr/>
            <p:nvPr/>
          </p:nvSpPr>
          <p:spPr>
            <a:xfrm>
              <a:off x="4509629" y="624332"/>
              <a:ext cx="8101" cy="48919"/>
            </a:xfrm>
            <a:custGeom>
              <a:avLst/>
              <a:gdLst/>
              <a:ahLst/>
              <a:cxnLst/>
              <a:rect l="l" t="t" r="r" b="b"/>
              <a:pathLst>
                <a:path w="2453" h="14824" extrusionOk="0">
                  <a:moveTo>
                    <a:pt x="0" y="0"/>
                  </a:moveTo>
                  <a:lnTo>
                    <a:pt x="0" y="14823"/>
                  </a:lnTo>
                  <a:lnTo>
                    <a:pt x="2452" y="14823"/>
                  </a:lnTo>
                  <a:lnTo>
                    <a:pt x="245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9"/>
            <p:cNvSpPr/>
            <p:nvPr/>
          </p:nvSpPr>
          <p:spPr>
            <a:xfrm>
              <a:off x="4504678" y="620012"/>
              <a:ext cx="17731" cy="7468"/>
            </a:xfrm>
            <a:custGeom>
              <a:avLst/>
              <a:gdLst/>
              <a:ahLst/>
              <a:cxnLst/>
              <a:rect l="l" t="t" r="r" b="b"/>
              <a:pathLst>
                <a:path w="5369" h="2263" extrusionOk="0">
                  <a:moveTo>
                    <a:pt x="300" y="1"/>
                  </a:moveTo>
                  <a:cubicBezTo>
                    <a:pt x="137" y="1"/>
                    <a:pt x="0" y="110"/>
                    <a:pt x="0" y="273"/>
                  </a:cubicBezTo>
                  <a:lnTo>
                    <a:pt x="0" y="1499"/>
                  </a:lnTo>
                  <a:cubicBezTo>
                    <a:pt x="0" y="1908"/>
                    <a:pt x="355" y="2262"/>
                    <a:pt x="763" y="2262"/>
                  </a:cubicBezTo>
                  <a:lnTo>
                    <a:pt x="4578" y="2262"/>
                  </a:lnTo>
                  <a:cubicBezTo>
                    <a:pt x="5014" y="2262"/>
                    <a:pt x="5368" y="1908"/>
                    <a:pt x="5368" y="1499"/>
                  </a:cubicBezTo>
                  <a:lnTo>
                    <a:pt x="5368" y="273"/>
                  </a:lnTo>
                  <a:cubicBezTo>
                    <a:pt x="5368" y="110"/>
                    <a:pt x="5232" y="1"/>
                    <a:pt x="506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9"/>
            <p:cNvSpPr/>
            <p:nvPr/>
          </p:nvSpPr>
          <p:spPr>
            <a:xfrm>
              <a:off x="4528347" y="624332"/>
              <a:ext cx="8101" cy="48919"/>
            </a:xfrm>
            <a:custGeom>
              <a:avLst/>
              <a:gdLst/>
              <a:ahLst/>
              <a:cxnLst/>
              <a:rect l="l" t="t" r="r" b="b"/>
              <a:pathLst>
                <a:path w="2453" h="14824" extrusionOk="0">
                  <a:moveTo>
                    <a:pt x="1" y="0"/>
                  </a:moveTo>
                  <a:lnTo>
                    <a:pt x="1"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9"/>
            <p:cNvSpPr/>
            <p:nvPr/>
          </p:nvSpPr>
          <p:spPr>
            <a:xfrm>
              <a:off x="4523396" y="620012"/>
              <a:ext cx="17642" cy="7468"/>
            </a:xfrm>
            <a:custGeom>
              <a:avLst/>
              <a:gdLst/>
              <a:ahLst/>
              <a:cxnLst/>
              <a:rect l="l" t="t" r="r" b="b"/>
              <a:pathLst>
                <a:path w="5342" h="2263" extrusionOk="0">
                  <a:moveTo>
                    <a:pt x="301" y="1"/>
                  </a:moveTo>
                  <a:cubicBezTo>
                    <a:pt x="137" y="1"/>
                    <a:pt x="1" y="110"/>
                    <a:pt x="1" y="273"/>
                  </a:cubicBezTo>
                  <a:lnTo>
                    <a:pt x="1" y="1499"/>
                  </a:lnTo>
                  <a:cubicBezTo>
                    <a:pt x="1" y="1908"/>
                    <a:pt x="328" y="2262"/>
                    <a:pt x="764" y="2262"/>
                  </a:cubicBezTo>
                  <a:lnTo>
                    <a:pt x="4579" y="2262"/>
                  </a:lnTo>
                  <a:cubicBezTo>
                    <a:pt x="5015" y="2262"/>
                    <a:pt x="5342" y="1908"/>
                    <a:pt x="5342" y="1499"/>
                  </a:cubicBezTo>
                  <a:lnTo>
                    <a:pt x="5342" y="273"/>
                  </a:lnTo>
                  <a:cubicBezTo>
                    <a:pt x="5342" y="110"/>
                    <a:pt x="5233" y="1"/>
                    <a:pt x="506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9"/>
            <p:cNvSpPr/>
            <p:nvPr/>
          </p:nvSpPr>
          <p:spPr>
            <a:xfrm>
              <a:off x="4547069" y="624332"/>
              <a:ext cx="8012" cy="48919"/>
            </a:xfrm>
            <a:custGeom>
              <a:avLst/>
              <a:gdLst/>
              <a:ahLst/>
              <a:cxnLst/>
              <a:rect l="l" t="t" r="r" b="b"/>
              <a:pathLst>
                <a:path w="2426" h="14824" extrusionOk="0">
                  <a:moveTo>
                    <a:pt x="0" y="0"/>
                  </a:moveTo>
                  <a:lnTo>
                    <a:pt x="0" y="14823"/>
                  </a:lnTo>
                  <a:lnTo>
                    <a:pt x="2425" y="14823"/>
                  </a:lnTo>
                  <a:lnTo>
                    <a:pt x="242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9"/>
            <p:cNvSpPr/>
            <p:nvPr/>
          </p:nvSpPr>
          <p:spPr>
            <a:xfrm>
              <a:off x="4542117" y="620002"/>
              <a:ext cx="17731" cy="7478"/>
            </a:xfrm>
            <a:custGeom>
              <a:avLst/>
              <a:gdLst/>
              <a:ahLst/>
              <a:cxnLst/>
              <a:rect l="l" t="t" r="r" b="b"/>
              <a:pathLst>
                <a:path w="5369" h="2266" extrusionOk="0">
                  <a:moveTo>
                    <a:pt x="259" y="0"/>
                  </a:moveTo>
                  <a:cubicBezTo>
                    <a:pt x="114" y="0"/>
                    <a:pt x="1" y="127"/>
                    <a:pt x="1" y="276"/>
                  </a:cubicBezTo>
                  <a:lnTo>
                    <a:pt x="1" y="1502"/>
                  </a:lnTo>
                  <a:cubicBezTo>
                    <a:pt x="1" y="1911"/>
                    <a:pt x="328" y="2265"/>
                    <a:pt x="764" y="2265"/>
                  </a:cubicBezTo>
                  <a:lnTo>
                    <a:pt x="4605" y="2265"/>
                  </a:lnTo>
                  <a:cubicBezTo>
                    <a:pt x="5014" y="2265"/>
                    <a:pt x="5368" y="1911"/>
                    <a:pt x="5368" y="1502"/>
                  </a:cubicBezTo>
                  <a:lnTo>
                    <a:pt x="5368" y="276"/>
                  </a:lnTo>
                  <a:cubicBezTo>
                    <a:pt x="5368" y="113"/>
                    <a:pt x="5232" y="4"/>
                    <a:pt x="5069" y="4"/>
                  </a:cubicBezTo>
                  <a:lnTo>
                    <a:pt x="300" y="4"/>
                  </a:lnTo>
                  <a:cubicBezTo>
                    <a:pt x="286" y="1"/>
                    <a:pt x="272" y="0"/>
                    <a:pt x="259"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9"/>
            <p:cNvSpPr/>
            <p:nvPr/>
          </p:nvSpPr>
          <p:spPr>
            <a:xfrm>
              <a:off x="4565698" y="624332"/>
              <a:ext cx="8101" cy="48919"/>
            </a:xfrm>
            <a:custGeom>
              <a:avLst/>
              <a:gdLst/>
              <a:ahLst/>
              <a:cxnLst/>
              <a:rect l="l" t="t" r="r" b="b"/>
              <a:pathLst>
                <a:path w="2453" h="14824" extrusionOk="0">
                  <a:moveTo>
                    <a:pt x="1" y="0"/>
                  </a:moveTo>
                  <a:lnTo>
                    <a:pt x="1"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9"/>
            <p:cNvSpPr/>
            <p:nvPr/>
          </p:nvSpPr>
          <p:spPr>
            <a:xfrm>
              <a:off x="4560839" y="620012"/>
              <a:ext cx="17639" cy="7468"/>
            </a:xfrm>
            <a:custGeom>
              <a:avLst/>
              <a:gdLst/>
              <a:ahLst/>
              <a:cxnLst/>
              <a:rect l="l" t="t" r="r" b="b"/>
              <a:pathLst>
                <a:path w="5341" h="2263" extrusionOk="0">
                  <a:moveTo>
                    <a:pt x="273" y="1"/>
                  </a:moveTo>
                  <a:cubicBezTo>
                    <a:pt x="109" y="1"/>
                    <a:pt x="0" y="110"/>
                    <a:pt x="0" y="273"/>
                  </a:cubicBezTo>
                  <a:lnTo>
                    <a:pt x="0" y="1499"/>
                  </a:lnTo>
                  <a:cubicBezTo>
                    <a:pt x="0" y="1908"/>
                    <a:pt x="327" y="2262"/>
                    <a:pt x="763" y="2262"/>
                  </a:cubicBezTo>
                  <a:lnTo>
                    <a:pt x="4578" y="2262"/>
                  </a:lnTo>
                  <a:cubicBezTo>
                    <a:pt x="5014" y="2262"/>
                    <a:pt x="5341" y="1908"/>
                    <a:pt x="5341" y="1499"/>
                  </a:cubicBezTo>
                  <a:lnTo>
                    <a:pt x="5341" y="273"/>
                  </a:lnTo>
                  <a:cubicBezTo>
                    <a:pt x="5341" y="110"/>
                    <a:pt x="5205" y="1"/>
                    <a:pt x="5041"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9"/>
            <p:cNvSpPr/>
            <p:nvPr/>
          </p:nvSpPr>
          <p:spPr>
            <a:xfrm>
              <a:off x="4584419" y="624332"/>
              <a:ext cx="8101" cy="48919"/>
            </a:xfrm>
            <a:custGeom>
              <a:avLst/>
              <a:gdLst/>
              <a:ahLst/>
              <a:cxnLst/>
              <a:rect l="l" t="t" r="r" b="b"/>
              <a:pathLst>
                <a:path w="2453" h="14824" extrusionOk="0">
                  <a:moveTo>
                    <a:pt x="0" y="0"/>
                  </a:moveTo>
                  <a:lnTo>
                    <a:pt x="0" y="14823"/>
                  </a:lnTo>
                  <a:lnTo>
                    <a:pt x="2452" y="14823"/>
                  </a:lnTo>
                  <a:lnTo>
                    <a:pt x="245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9"/>
            <p:cNvSpPr/>
            <p:nvPr/>
          </p:nvSpPr>
          <p:spPr>
            <a:xfrm>
              <a:off x="4579468" y="620012"/>
              <a:ext cx="17731" cy="7468"/>
            </a:xfrm>
            <a:custGeom>
              <a:avLst/>
              <a:gdLst/>
              <a:ahLst/>
              <a:cxnLst/>
              <a:rect l="l" t="t" r="r" b="b"/>
              <a:pathLst>
                <a:path w="5369" h="2263" extrusionOk="0">
                  <a:moveTo>
                    <a:pt x="300" y="1"/>
                  </a:moveTo>
                  <a:cubicBezTo>
                    <a:pt x="137" y="1"/>
                    <a:pt x="1" y="110"/>
                    <a:pt x="28" y="273"/>
                  </a:cubicBezTo>
                  <a:lnTo>
                    <a:pt x="28" y="1499"/>
                  </a:lnTo>
                  <a:cubicBezTo>
                    <a:pt x="28" y="1908"/>
                    <a:pt x="355" y="2262"/>
                    <a:pt x="791" y="2262"/>
                  </a:cubicBezTo>
                  <a:lnTo>
                    <a:pt x="4605" y="2262"/>
                  </a:lnTo>
                  <a:cubicBezTo>
                    <a:pt x="5014" y="2262"/>
                    <a:pt x="5368" y="1908"/>
                    <a:pt x="5368" y="1499"/>
                  </a:cubicBezTo>
                  <a:lnTo>
                    <a:pt x="5368" y="273"/>
                  </a:lnTo>
                  <a:cubicBezTo>
                    <a:pt x="5368" y="110"/>
                    <a:pt x="5232" y="1"/>
                    <a:pt x="506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9"/>
            <p:cNvSpPr/>
            <p:nvPr/>
          </p:nvSpPr>
          <p:spPr>
            <a:xfrm>
              <a:off x="4603137" y="624332"/>
              <a:ext cx="8104" cy="48919"/>
            </a:xfrm>
            <a:custGeom>
              <a:avLst/>
              <a:gdLst/>
              <a:ahLst/>
              <a:cxnLst/>
              <a:rect l="l" t="t" r="r" b="b"/>
              <a:pathLst>
                <a:path w="2454" h="14824" extrusionOk="0">
                  <a:moveTo>
                    <a:pt x="1" y="0"/>
                  </a:moveTo>
                  <a:lnTo>
                    <a:pt x="1"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9"/>
            <p:cNvSpPr/>
            <p:nvPr/>
          </p:nvSpPr>
          <p:spPr>
            <a:xfrm>
              <a:off x="4598189" y="620012"/>
              <a:ext cx="17728" cy="7468"/>
            </a:xfrm>
            <a:custGeom>
              <a:avLst/>
              <a:gdLst/>
              <a:ahLst/>
              <a:cxnLst/>
              <a:rect l="l" t="t" r="r" b="b"/>
              <a:pathLst>
                <a:path w="5368" h="2263" extrusionOk="0">
                  <a:moveTo>
                    <a:pt x="300" y="1"/>
                  </a:moveTo>
                  <a:cubicBezTo>
                    <a:pt x="136" y="1"/>
                    <a:pt x="0" y="110"/>
                    <a:pt x="0" y="273"/>
                  </a:cubicBezTo>
                  <a:lnTo>
                    <a:pt x="0" y="1499"/>
                  </a:lnTo>
                  <a:cubicBezTo>
                    <a:pt x="0" y="1908"/>
                    <a:pt x="354" y="2262"/>
                    <a:pt x="790" y="2262"/>
                  </a:cubicBezTo>
                  <a:lnTo>
                    <a:pt x="4605" y="2262"/>
                  </a:lnTo>
                  <a:cubicBezTo>
                    <a:pt x="5014" y="2262"/>
                    <a:pt x="5368" y="1908"/>
                    <a:pt x="5368" y="1499"/>
                  </a:cubicBezTo>
                  <a:lnTo>
                    <a:pt x="5368" y="273"/>
                  </a:lnTo>
                  <a:cubicBezTo>
                    <a:pt x="5368" y="110"/>
                    <a:pt x="5232" y="1"/>
                    <a:pt x="5068"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9"/>
            <p:cNvSpPr/>
            <p:nvPr/>
          </p:nvSpPr>
          <p:spPr>
            <a:xfrm>
              <a:off x="4621859" y="624332"/>
              <a:ext cx="8101" cy="48919"/>
            </a:xfrm>
            <a:custGeom>
              <a:avLst/>
              <a:gdLst/>
              <a:ahLst/>
              <a:cxnLst/>
              <a:rect l="l" t="t" r="r" b="b"/>
              <a:pathLst>
                <a:path w="2453" h="14824" extrusionOk="0">
                  <a:moveTo>
                    <a:pt x="0" y="0"/>
                  </a:moveTo>
                  <a:lnTo>
                    <a:pt x="0"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9"/>
            <p:cNvSpPr/>
            <p:nvPr/>
          </p:nvSpPr>
          <p:spPr>
            <a:xfrm>
              <a:off x="4616908" y="620012"/>
              <a:ext cx="17731" cy="7468"/>
            </a:xfrm>
            <a:custGeom>
              <a:avLst/>
              <a:gdLst/>
              <a:ahLst/>
              <a:cxnLst/>
              <a:rect l="l" t="t" r="r" b="b"/>
              <a:pathLst>
                <a:path w="5369" h="2263" extrusionOk="0">
                  <a:moveTo>
                    <a:pt x="300" y="1"/>
                  </a:moveTo>
                  <a:cubicBezTo>
                    <a:pt x="137" y="1"/>
                    <a:pt x="1" y="110"/>
                    <a:pt x="1" y="273"/>
                  </a:cubicBezTo>
                  <a:lnTo>
                    <a:pt x="1" y="1499"/>
                  </a:lnTo>
                  <a:cubicBezTo>
                    <a:pt x="1" y="1908"/>
                    <a:pt x="355" y="2262"/>
                    <a:pt x="791" y="2262"/>
                  </a:cubicBezTo>
                  <a:lnTo>
                    <a:pt x="4606" y="2262"/>
                  </a:lnTo>
                  <a:cubicBezTo>
                    <a:pt x="5014" y="2262"/>
                    <a:pt x="5369" y="1908"/>
                    <a:pt x="5369" y="1499"/>
                  </a:cubicBezTo>
                  <a:lnTo>
                    <a:pt x="5369" y="273"/>
                  </a:lnTo>
                  <a:cubicBezTo>
                    <a:pt x="5369" y="110"/>
                    <a:pt x="5232" y="1"/>
                    <a:pt x="506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9"/>
            <p:cNvSpPr/>
            <p:nvPr/>
          </p:nvSpPr>
          <p:spPr>
            <a:xfrm>
              <a:off x="4640577" y="624332"/>
              <a:ext cx="8104" cy="48919"/>
            </a:xfrm>
            <a:custGeom>
              <a:avLst/>
              <a:gdLst/>
              <a:ahLst/>
              <a:cxnLst/>
              <a:rect l="l" t="t" r="r" b="b"/>
              <a:pathLst>
                <a:path w="2454" h="14824" extrusionOk="0">
                  <a:moveTo>
                    <a:pt x="1" y="0"/>
                  </a:moveTo>
                  <a:lnTo>
                    <a:pt x="1"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9"/>
            <p:cNvSpPr/>
            <p:nvPr/>
          </p:nvSpPr>
          <p:spPr>
            <a:xfrm>
              <a:off x="4635629" y="620012"/>
              <a:ext cx="17731" cy="7468"/>
            </a:xfrm>
            <a:custGeom>
              <a:avLst/>
              <a:gdLst/>
              <a:ahLst/>
              <a:cxnLst/>
              <a:rect l="l" t="t" r="r" b="b"/>
              <a:pathLst>
                <a:path w="5369" h="2263" extrusionOk="0">
                  <a:moveTo>
                    <a:pt x="300" y="1"/>
                  </a:moveTo>
                  <a:cubicBezTo>
                    <a:pt x="137" y="1"/>
                    <a:pt x="0" y="110"/>
                    <a:pt x="0" y="273"/>
                  </a:cubicBezTo>
                  <a:lnTo>
                    <a:pt x="0" y="1499"/>
                  </a:lnTo>
                  <a:cubicBezTo>
                    <a:pt x="0" y="1908"/>
                    <a:pt x="355" y="2262"/>
                    <a:pt x="790" y="2262"/>
                  </a:cubicBezTo>
                  <a:lnTo>
                    <a:pt x="4605" y="2262"/>
                  </a:lnTo>
                  <a:cubicBezTo>
                    <a:pt x="5014" y="2262"/>
                    <a:pt x="5368" y="1908"/>
                    <a:pt x="5368" y="1499"/>
                  </a:cubicBezTo>
                  <a:lnTo>
                    <a:pt x="5368" y="273"/>
                  </a:lnTo>
                  <a:cubicBezTo>
                    <a:pt x="5368" y="110"/>
                    <a:pt x="5232" y="1"/>
                    <a:pt x="5068"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9"/>
            <p:cNvSpPr/>
            <p:nvPr/>
          </p:nvSpPr>
          <p:spPr>
            <a:xfrm>
              <a:off x="4553007" y="474035"/>
              <a:ext cx="5132" cy="30845"/>
            </a:xfrm>
            <a:custGeom>
              <a:avLst/>
              <a:gdLst/>
              <a:ahLst/>
              <a:cxnLst/>
              <a:rect l="l" t="t" r="r" b="b"/>
              <a:pathLst>
                <a:path w="1554" h="9347" extrusionOk="0">
                  <a:moveTo>
                    <a:pt x="1" y="1"/>
                  </a:moveTo>
                  <a:lnTo>
                    <a:pt x="1" y="9347"/>
                  </a:lnTo>
                  <a:lnTo>
                    <a:pt x="1554" y="9347"/>
                  </a:lnTo>
                  <a:lnTo>
                    <a:pt x="155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9"/>
            <p:cNvSpPr/>
            <p:nvPr/>
          </p:nvSpPr>
          <p:spPr>
            <a:xfrm>
              <a:off x="4562279" y="474035"/>
              <a:ext cx="5132" cy="30845"/>
            </a:xfrm>
            <a:custGeom>
              <a:avLst/>
              <a:gdLst/>
              <a:ahLst/>
              <a:cxnLst/>
              <a:rect l="l" t="t" r="r" b="b"/>
              <a:pathLst>
                <a:path w="1554" h="9347" extrusionOk="0">
                  <a:moveTo>
                    <a:pt x="0" y="1"/>
                  </a:moveTo>
                  <a:lnTo>
                    <a:pt x="0" y="9347"/>
                  </a:lnTo>
                  <a:lnTo>
                    <a:pt x="1553" y="9347"/>
                  </a:lnTo>
                  <a:lnTo>
                    <a:pt x="155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9"/>
            <p:cNvSpPr/>
            <p:nvPr/>
          </p:nvSpPr>
          <p:spPr>
            <a:xfrm>
              <a:off x="4571547" y="474035"/>
              <a:ext cx="5132" cy="30845"/>
            </a:xfrm>
            <a:custGeom>
              <a:avLst/>
              <a:gdLst/>
              <a:ahLst/>
              <a:cxnLst/>
              <a:rect l="l" t="t" r="r" b="b"/>
              <a:pathLst>
                <a:path w="1554" h="9347" extrusionOk="0">
                  <a:moveTo>
                    <a:pt x="1" y="1"/>
                  </a:moveTo>
                  <a:lnTo>
                    <a:pt x="1" y="9347"/>
                  </a:lnTo>
                  <a:lnTo>
                    <a:pt x="1554" y="9347"/>
                  </a:lnTo>
                  <a:lnTo>
                    <a:pt x="155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9"/>
            <p:cNvSpPr/>
            <p:nvPr/>
          </p:nvSpPr>
          <p:spPr>
            <a:xfrm>
              <a:off x="4580819" y="474035"/>
              <a:ext cx="5132" cy="30845"/>
            </a:xfrm>
            <a:custGeom>
              <a:avLst/>
              <a:gdLst/>
              <a:ahLst/>
              <a:cxnLst/>
              <a:rect l="l" t="t" r="r" b="b"/>
              <a:pathLst>
                <a:path w="1554" h="9347" extrusionOk="0">
                  <a:moveTo>
                    <a:pt x="0" y="1"/>
                  </a:moveTo>
                  <a:lnTo>
                    <a:pt x="0" y="9347"/>
                  </a:lnTo>
                  <a:lnTo>
                    <a:pt x="1553" y="9347"/>
                  </a:lnTo>
                  <a:lnTo>
                    <a:pt x="155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9"/>
            <p:cNvSpPr/>
            <p:nvPr/>
          </p:nvSpPr>
          <p:spPr>
            <a:xfrm>
              <a:off x="4483076" y="615421"/>
              <a:ext cx="174398" cy="6300"/>
            </a:xfrm>
            <a:custGeom>
              <a:avLst/>
              <a:gdLst/>
              <a:ahLst/>
              <a:cxnLst/>
              <a:rect l="l" t="t" r="r" b="b"/>
              <a:pathLst>
                <a:path w="52808" h="1909" extrusionOk="0">
                  <a:moveTo>
                    <a:pt x="1" y="1"/>
                  </a:moveTo>
                  <a:lnTo>
                    <a:pt x="1" y="1908"/>
                  </a:lnTo>
                  <a:lnTo>
                    <a:pt x="52808" y="1908"/>
                  </a:lnTo>
                  <a:lnTo>
                    <a:pt x="5280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9"/>
            <p:cNvSpPr/>
            <p:nvPr/>
          </p:nvSpPr>
          <p:spPr>
            <a:xfrm>
              <a:off x="4485956" y="671670"/>
              <a:ext cx="166119" cy="6659"/>
            </a:xfrm>
            <a:custGeom>
              <a:avLst/>
              <a:gdLst/>
              <a:ahLst/>
              <a:cxnLst/>
              <a:rect l="l" t="t" r="r" b="b"/>
              <a:pathLst>
                <a:path w="50301" h="2018" extrusionOk="0">
                  <a:moveTo>
                    <a:pt x="1" y="1"/>
                  </a:moveTo>
                  <a:lnTo>
                    <a:pt x="1" y="2017"/>
                  </a:lnTo>
                  <a:lnTo>
                    <a:pt x="50301" y="2017"/>
                  </a:lnTo>
                  <a:lnTo>
                    <a:pt x="5030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9"/>
            <p:cNvSpPr/>
            <p:nvPr/>
          </p:nvSpPr>
          <p:spPr>
            <a:xfrm>
              <a:off x="4500447" y="637293"/>
              <a:ext cx="7744" cy="32733"/>
            </a:xfrm>
            <a:custGeom>
              <a:avLst/>
              <a:gdLst/>
              <a:ahLst/>
              <a:cxnLst/>
              <a:rect l="l" t="t" r="r" b="b"/>
              <a:pathLst>
                <a:path w="2345" h="9919" extrusionOk="0">
                  <a:moveTo>
                    <a:pt x="1172" y="0"/>
                  </a:moveTo>
                  <a:cubicBezTo>
                    <a:pt x="518" y="0"/>
                    <a:pt x="1" y="518"/>
                    <a:pt x="1" y="1145"/>
                  </a:cubicBezTo>
                  <a:lnTo>
                    <a:pt x="1" y="9918"/>
                  </a:lnTo>
                  <a:lnTo>
                    <a:pt x="2344" y="9918"/>
                  </a:lnTo>
                  <a:lnTo>
                    <a:pt x="2344" y="1145"/>
                  </a:lnTo>
                  <a:cubicBezTo>
                    <a:pt x="2344"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9"/>
            <p:cNvSpPr/>
            <p:nvPr/>
          </p:nvSpPr>
          <p:spPr>
            <a:xfrm>
              <a:off x="4518986" y="637293"/>
              <a:ext cx="7652" cy="32733"/>
            </a:xfrm>
            <a:custGeom>
              <a:avLst/>
              <a:gdLst/>
              <a:ahLst/>
              <a:cxnLst/>
              <a:rect l="l" t="t" r="r" b="b"/>
              <a:pathLst>
                <a:path w="2317" h="9919" extrusionOk="0">
                  <a:moveTo>
                    <a:pt x="1173" y="0"/>
                  </a:moveTo>
                  <a:cubicBezTo>
                    <a:pt x="519" y="0"/>
                    <a:pt x="1" y="518"/>
                    <a:pt x="1" y="1145"/>
                  </a:cubicBezTo>
                  <a:lnTo>
                    <a:pt x="1" y="9918"/>
                  </a:lnTo>
                  <a:lnTo>
                    <a:pt x="2317" y="9918"/>
                  </a:lnTo>
                  <a:lnTo>
                    <a:pt x="2317" y="1145"/>
                  </a:lnTo>
                  <a:cubicBezTo>
                    <a:pt x="2317" y="518"/>
                    <a:pt x="1799" y="0"/>
                    <a:pt x="1173"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9"/>
            <p:cNvSpPr/>
            <p:nvPr/>
          </p:nvSpPr>
          <p:spPr>
            <a:xfrm>
              <a:off x="4538068" y="637293"/>
              <a:ext cx="7652" cy="32733"/>
            </a:xfrm>
            <a:custGeom>
              <a:avLst/>
              <a:gdLst/>
              <a:ahLst/>
              <a:cxnLst/>
              <a:rect l="l" t="t" r="r" b="b"/>
              <a:pathLst>
                <a:path w="2317" h="9919" extrusionOk="0">
                  <a:moveTo>
                    <a:pt x="1172" y="0"/>
                  </a:moveTo>
                  <a:cubicBezTo>
                    <a:pt x="518" y="0"/>
                    <a:pt x="0" y="518"/>
                    <a:pt x="0" y="1145"/>
                  </a:cubicBezTo>
                  <a:lnTo>
                    <a:pt x="0" y="9918"/>
                  </a:lnTo>
                  <a:lnTo>
                    <a:pt x="2317" y="9918"/>
                  </a:lnTo>
                  <a:lnTo>
                    <a:pt x="2317" y="1145"/>
                  </a:lnTo>
                  <a:cubicBezTo>
                    <a:pt x="2317"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9"/>
            <p:cNvSpPr/>
            <p:nvPr/>
          </p:nvSpPr>
          <p:spPr>
            <a:xfrm>
              <a:off x="4556608" y="637293"/>
              <a:ext cx="7652" cy="32733"/>
            </a:xfrm>
            <a:custGeom>
              <a:avLst/>
              <a:gdLst/>
              <a:ahLst/>
              <a:cxnLst/>
              <a:rect l="l" t="t" r="r" b="b"/>
              <a:pathLst>
                <a:path w="2317" h="9919" extrusionOk="0">
                  <a:moveTo>
                    <a:pt x="1172" y="0"/>
                  </a:moveTo>
                  <a:cubicBezTo>
                    <a:pt x="518" y="0"/>
                    <a:pt x="1" y="518"/>
                    <a:pt x="1" y="1145"/>
                  </a:cubicBezTo>
                  <a:lnTo>
                    <a:pt x="1" y="9918"/>
                  </a:lnTo>
                  <a:lnTo>
                    <a:pt x="2317" y="9918"/>
                  </a:lnTo>
                  <a:lnTo>
                    <a:pt x="2317" y="1145"/>
                  </a:lnTo>
                  <a:cubicBezTo>
                    <a:pt x="2317"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9"/>
            <p:cNvSpPr/>
            <p:nvPr/>
          </p:nvSpPr>
          <p:spPr>
            <a:xfrm>
              <a:off x="4575418" y="637293"/>
              <a:ext cx="7652" cy="32733"/>
            </a:xfrm>
            <a:custGeom>
              <a:avLst/>
              <a:gdLst/>
              <a:ahLst/>
              <a:cxnLst/>
              <a:rect l="l" t="t" r="r" b="b"/>
              <a:pathLst>
                <a:path w="2317" h="9919" extrusionOk="0">
                  <a:moveTo>
                    <a:pt x="1172" y="0"/>
                  </a:moveTo>
                  <a:cubicBezTo>
                    <a:pt x="518" y="0"/>
                    <a:pt x="0" y="518"/>
                    <a:pt x="0" y="1145"/>
                  </a:cubicBezTo>
                  <a:lnTo>
                    <a:pt x="0" y="9918"/>
                  </a:lnTo>
                  <a:lnTo>
                    <a:pt x="2316" y="9918"/>
                  </a:lnTo>
                  <a:lnTo>
                    <a:pt x="2316" y="1145"/>
                  </a:lnTo>
                  <a:cubicBezTo>
                    <a:pt x="2316"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9"/>
            <p:cNvSpPr/>
            <p:nvPr/>
          </p:nvSpPr>
          <p:spPr>
            <a:xfrm>
              <a:off x="4594137" y="637293"/>
              <a:ext cx="7655" cy="32733"/>
            </a:xfrm>
            <a:custGeom>
              <a:avLst/>
              <a:gdLst/>
              <a:ahLst/>
              <a:cxnLst/>
              <a:rect l="l" t="t" r="r" b="b"/>
              <a:pathLst>
                <a:path w="2318" h="9919" extrusionOk="0">
                  <a:moveTo>
                    <a:pt x="1173" y="0"/>
                  </a:moveTo>
                  <a:cubicBezTo>
                    <a:pt x="519" y="0"/>
                    <a:pt x="1" y="518"/>
                    <a:pt x="1" y="1145"/>
                  </a:cubicBezTo>
                  <a:lnTo>
                    <a:pt x="1" y="9918"/>
                  </a:lnTo>
                  <a:lnTo>
                    <a:pt x="2317" y="9918"/>
                  </a:lnTo>
                  <a:lnTo>
                    <a:pt x="2317" y="1145"/>
                  </a:lnTo>
                  <a:cubicBezTo>
                    <a:pt x="2317" y="518"/>
                    <a:pt x="1799" y="0"/>
                    <a:pt x="1173"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9"/>
            <p:cNvSpPr/>
            <p:nvPr/>
          </p:nvSpPr>
          <p:spPr>
            <a:xfrm>
              <a:off x="4612769" y="637293"/>
              <a:ext cx="7652" cy="32733"/>
            </a:xfrm>
            <a:custGeom>
              <a:avLst/>
              <a:gdLst/>
              <a:ahLst/>
              <a:cxnLst/>
              <a:rect l="l" t="t" r="r" b="b"/>
              <a:pathLst>
                <a:path w="2317" h="9919" extrusionOk="0">
                  <a:moveTo>
                    <a:pt x="1172" y="0"/>
                  </a:moveTo>
                  <a:cubicBezTo>
                    <a:pt x="518" y="0"/>
                    <a:pt x="0" y="518"/>
                    <a:pt x="0" y="1145"/>
                  </a:cubicBezTo>
                  <a:lnTo>
                    <a:pt x="0" y="9918"/>
                  </a:lnTo>
                  <a:lnTo>
                    <a:pt x="2316" y="9918"/>
                  </a:lnTo>
                  <a:lnTo>
                    <a:pt x="2316" y="1145"/>
                  </a:lnTo>
                  <a:cubicBezTo>
                    <a:pt x="2316"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9"/>
            <p:cNvSpPr/>
            <p:nvPr/>
          </p:nvSpPr>
          <p:spPr>
            <a:xfrm>
              <a:off x="4631487" y="637293"/>
              <a:ext cx="7652" cy="32733"/>
            </a:xfrm>
            <a:custGeom>
              <a:avLst/>
              <a:gdLst/>
              <a:ahLst/>
              <a:cxnLst/>
              <a:rect l="l" t="t" r="r" b="b"/>
              <a:pathLst>
                <a:path w="2317" h="9919" extrusionOk="0">
                  <a:moveTo>
                    <a:pt x="1173" y="0"/>
                  </a:moveTo>
                  <a:cubicBezTo>
                    <a:pt x="519" y="0"/>
                    <a:pt x="1" y="518"/>
                    <a:pt x="1" y="1145"/>
                  </a:cubicBezTo>
                  <a:lnTo>
                    <a:pt x="1" y="9918"/>
                  </a:lnTo>
                  <a:lnTo>
                    <a:pt x="2317" y="9918"/>
                  </a:lnTo>
                  <a:lnTo>
                    <a:pt x="2317" y="1145"/>
                  </a:lnTo>
                  <a:cubicBezTo>
                    <a:pt x="2317" y="518"/>
                    <a:pt x="1799" y="0"/>
                    <a:pt x="1173"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9"/>
            <p:cNvSpPr/>
            <p:nvPr/>
          </p:nvSpPr>
          <p:spPr>
            <a:xfrm>
              <a:off x="4502967" y="576364"/>
              <a:ext cx="133632" cy="39026"/>
            </a:xfrm>
            <a:custGeom>
              <a:avLst/>
              <a:gdLst/>
              <a:ahLst/>
              <a:cxnLst/>
              <a:rect l="l" t="t" r="r" b="b"/>
              <a:pathLst>
                <a:path w="40464" h="11826" extrusionOk="0">
                  <a:moveTo>
                    <a:pt x="1" y="0"/>
                  </a:moveTo>
                  <a:lnTo>
                    <a:pt x="1" y="11826"/>
                  </a:lnTo>
                  <a:lnTo>
                    <a:pt x="40464" y="11826"/>
                  </a:lnTo>
                  <a:lnTo>
                    <a:pt x="4046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9"/>
            <p:cNvSpPr/>
            <p:nvPr/>
          </p:nvSpPr>
          <p:spPr>
            <a:xfrm>
              <a:off x="4510617" y="581222"/>
              <a:ext cx="7652" cy="32733"/>
            </a:xfrm>
            <a:custGeom>
              <a:avLst/>
              <a:gdLst/>
              <a:ahLst/>
              <a:cxnLst/>
              <a:rect l="l" t="t" r="r" b="b"/>
              <a:pathLst>
                <a:path w="2317" h="9919" extrusionOk="0">
                  <a:moveTo>
                    <a:pt x="546" y="1"/>
                  </a:moveTo>
                  <a:cubicBezTo>
                    <a:pt x="246" y="1"/>
                    <a:pt x="1" y="246"/>
                    <a:pt x="1" y="546"/>
                  </a:cubicBezTo>
                  <a:lnTo>
                    <a:pt x="1" y="9919"/>
                  </a:lnTo>
                  <a:lnTo>
                    <a:pt x="2317" y="9919"/>
                  </a:lnTo>
                  <a:lnTo>
                    <a:pt x="2317" y="546"/>
                  </a:lnTo>
                  <a:cubicBezTo>
                    <a:pt x="2317" y="246"/>
                    <a:pt x="2072" y="1"/>
                    <a:pt x="177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9"/>
            <p:cNvSpPr/>
            <p:nvPr/>
          </p:nvSpPr>
          <p:spPr>
            <a:xfrm>
              <a:off x="4529067" y="581222"/>
              <a:ext cx="7652" cy="32733"/>
            </a:xfrm>
            <a:custGeom>
              <a:avLst/>
              <a:gdLst/>
              <a:ahLst/>
              <a:cxnLst/>
              <a:rect l="l" t="t" r="r" b="b"/>
              <a:pathLst>
                <a:path w="2317" h="9919" extrusionOk="0">
                  <a:moveTo>
                    <a:pt x="546" y="1"/>
                  </a:moveTo>
                  <a:cubicBezTo>
                    <a:pt x="246" y="1"/>
                    <a:pt x="1" y="246"/>
                    <a:pt x="1" y="546"/>
                  </a:cubicBezTo>
                  <a:lnTo>
                    <a:pt x="1" y="9919"/>
                  </a:lnTo>
                  <a:lnTo>
                    <a:pt x="2317" y="9919"/>
                  </a:lnTo>
                  <a:lnTo>
                    <a:pt x="2317" y="546"/>
                  </a:lnTo>
                  <a:cubicBezTo>
                    <a:pt x="2317" y="246"/>
                    <a:pt x="2071" y="1"/>
                    <a:pt x="177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9"/>
            <p:cNvSpPr/>
            <p:nvPr/>
          </p:nvSpPr>
          <p:spPr>
            <a:xfrm>
              <a:off x="4547518" y="581222"/>
              <a:ext cx="7652" cy="32733"/>
            </a:xfrm>
            <a:custGeom>
              <a:avLst/>
              <a:gdLst/>
              <a:ahLst/>
              <a:cxnLst/>
              <a:rect l="l" t="t" r="r" b="b"/>
              <a:pathLst>
                <a:path w="2317" h="9919" extrusionOk="0">
                  <a:moveTo>
                    <a:pt x="545" y="1"/>
                  </a:moveTo>
                  <a:cubicBezTo>
                    <a:pt x="246" y="1"/>
                    <a:pt x="0" y="246"/>
                    <a:pt x="0" y="546"/>
                  </a:cubicBezTo>
                  <a:lnTo>
                    <a:pt x="0" y="9919"/>
                  </a:lnTo>
                  <a:lnTo>
                    <a:pt x="2317" y="9919"/>
                  </a:lnTo>
                  <a:lnTo>
                    <a:pt x="2317" y="546"/>
                  </a:lnTo>
                  <a:cubicBezTo>
                    <a:pt x="2317" y="246"/>
                    <a:pt x="2071" y="1"/>
                    <a:pt x="177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9"/>
            <p:cNvSpPr/>
            <p:nvPr/>
          </p:nvSpPr>
          <p:spPr>
            <a:xfrm>
              <a:off x="4565968" y="581222"/>
              <a:ext cx="7652" cy="32733"/>
            </a:xfrm>
            <a:custGeom>
              <a:avLst/>
              <a:gdLst/>
              <a:ahLst/>
              <a:cxnLst/>
              <a:rect l="l" t="t" r="r" b="b"/>
              <a:pathLst>
                <a:path w="2317" h="9919" extrusionOk="0">
                  <a:moveTo>
                    <a:pt x="545" y="1"/>
                  </a:moveTo>
                  <a:cubicBezTo>
                    <a:pt x="246" y="1"/>
                    <a:pt x="0" y="246"/>
                    <a:pt x="0" y="546"/>
                  </a:cubicBezTo>
                  <a:lnTo>
                    <a:pt x="0" y="9919"/>
                  </a:lnTo>
                  <a:lnTo>
                    <a:pt x="2316" y="9919"/>
                  </a:lnTo>
                  <a:lnTo>
                    <a:pt x="2316" y="546"/>
                  </a:lnTo>
                  <a:cubicBezTo>
                    <a:pt x="2316" y="246"/>
                    <a:pt x="2071" y="1"/>
                    <a:pt x="1771"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9"/>
            <p:cNvSpPr/>
            <p:nvPr/>
          </p:nvSpPr>
          <p:spPr>
            <a:xfrm>
              <a:off x="4584419" y="581222"/>
              <a:ext cx="7652" cy="32733"/>
            </a:xfrm>
            <a:custGeom>
              <a:avLst/>
              <a:gdLst/>
              <a:ahLst/>
              <a:cxnLst/>
              <a:rect l="l" t="t" r="r" b="b"/>
              <a:pathLst>
                <a:path w="2317" h="9919" extrusionOk="0">
                  <a:moveTo>
                    <a:pt x="545" y="1"/>
                  </a:moveTo>
                  <a:cubicBezTo>
                    <a:pt x="245" y="1"/>
                    <a:pt x="0" y="246"/>
                    <a:pt x="0" y="546"/>
                  </a:cubicBezTo>
                  <a:lnTo>
                    <a:pt x="0" y="9919"/>
                  </a:lnTo>
                  <a:lnTo>
                    <a:pt x="2316" y="9919"/>
                  </a:lnTo>
                  <a:lnTo>
                    <a:pt x="2316" y="546"/>
                  </a:lnTo>
                  <a:cubicBezTo>
                    <a:pt x="2316" y="246"/>
                    <a:pt x="2071" y="1"/>
                    <a:pt x="1771"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9"/>
            <p:cNvSpPr/>
            <p:nvPr/>
          </p:nvSpPr>
          <p:spPr>
            <a:xfrm>
              <a:off x="4602867" y="581222"/>
              <a:ext cx="7655" cy="32733"/>
            </a:xfrm>
            <a:custGeom>
              <a:avLst/>
              <a:gdLst/>
              <a:ahLst/>
              <a:cxnLst/>
              <a:rect l="l" t="t" r="r" b="b"/>
              <a:pathLst>
                <a:path w="2318" h="9919" extrusionOk="0">
                  <a:moveTo>
                    <a:pt x="546" y="1"/>
                  </a:moveTo>
                  <a:cubicBezTo>
                    <a:pt x="246" y="1"/>
                    <a:pt x="1" y="246"/>
                    <a:pt x="1" y="546"/>
                  </a:cubicBezTo>
                  <a:lnTo>
                    <a:pt x="1" y="9919"/>
                  </a:lnTo>
                  <a:lnTo>
                    <a:pt x="2317" y="9919"/>
                  </a:lnTo>
                  <a:lnTo>
                    <a:pt x="2317" y="546"/>
                  </a:lnTo>
                  <a:cubicBezTo>
                    <a:pt x="2317" y="246"/>
                    <a:pt x="2072" y="1"/>
                    <a:pt x="177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9"/>
            <p:cNvSpPr/>
            <p:nvPr/>
          </p:nvSpPr>
          <p:spPr>
            <a:xfrm>
              <a:off x="4621317" y="581222"/>
              <a:ext cx="7652" cy="32733"/>
            </a:xfrm>
            <a:custGeom>
              <a:avLst/>
              <a:gdLst/>
              <a:ahLst/>
              <a:cxnLst/>
              <a:rect l="l" t="t" r="r" b="b"/>
              <a:pathLst>
                <a:path w="2317" h="9919" extrusionOk="0">
                  <a:moveTo>
                    <a:pt x="546" y="1"/>
                  </a:moveTo>
                  <a:cubicBezTo>
                    <a:pt x="246" y="1"/>
                    <a:pt x="1" y="246"/>
                    <a:pt x="1" y="546"/>
                  </a:cubicBezTo>
                  <a:lnTo>
                    <a:pt x="1" y="9919"/>
                  </a:lnTo>
                  <a:lnTo>
                    <a:pt x="2317" y="9919"/>
                  </a:lnTo>
                  <a:lnTo>
                    <a:pt x="2317" y="546"/>
                  </a:lnTo>
                  <a:cubicBezTo>
                    <a:pt x="2317" y="246"/>
                    <a:pt x="2072" y="1"/>
                    <a:pt x="177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9"/>
            <p:cNvSpPr/>
            <p:nvPr/>
          </p:nvSpPr>
          <p:spPr>
            <a:xfrm>
              <a:off x="4496939" y="573213"/>
              <a:ext cx="146410" cy="6389"/>
            </a:xfrm>
            <a:custGeom>
              <a:avLst/>
              <a:gdLst/>
              <a:ahLst/>
              <a:cxnLst/>
              <a:rect l="l" t="t" r="r" b="b"/>
              <a:pathLst>
                <a:path w="44333" h="1936" extrusionOk="0">
                  <a:moveTo>
                    <a:pt x="0" y="1"/>
                  </a:moveTo>
                  <a:lnTo>
                    <a:pt x="0" y="1935"/>
                  </a:lnTo>
                  <a:lnTo>
                    <a:pt x="44333" y="1935"/>
                  </a:lnTo>
                  <a:lnTo>
                    <a:pt x="4433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9"/>
            <p:cNvSpPr/>
            <p:nvPr/>
          </p:nvSpPr>
          <p:spPr>
            <a:xfrm>
              <a:off x="4505576" y="508686"/>
              <a:ext cx="128325" cy="64472"/>
            </a:xfrm>
            <a:custGeom>
              <a:avLst/>
              <a:gdLst/>
              <a:ahLst/>
              <a:cxnLst/>
              <a:rect l="l" t="t" r="r" b="b"/>
              <a:pathLst>
                <a:path w="38857" h="19537" extrusionOk="0">
                  <a:moveTo>
                    <a:pt x="19429" y="0"/>
                  </a:moveTo>
                  <a:cubicBezTo>
                    <a:pt x="8693" y="0"/>
                    <a:pt x="1" y="8801"/>
                    <a:pt x="137" y="19537"/>
                  </a:cubicBezTo>
                  <a:lnTo>
                    <a:pt x="38720" y="19537"/>
                  </a:lnTo>
                  <a:cubicBezTo>
                    <a:pt x="38857" y="8801"/>
                    <a:pt x="30192" y="0"/>
                    <a:pt x="194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9"/>
            <p:cNvSpPr/>
            <p:nvPr/>
          </p:nvSpPr>
          <p:spPr>
            <a:xfrm>
              <a:off x="4505576" y="508686"/>
              <a:ext cx="128325" cy="64472"/>
            </a:xfrm>
            <a:custGeom>
              <a:avLst/>
              <a:gdLst/>
              <a:ahLst/>
              <a:cxnLst/>
              <a:rect l="l" t="t" r="r" b="b"/>
              <a:pathLst>
                <a:path w="38857" h="19537" fill="none" extrusionOk="0">
                  <a:moveTo>
                    <a:pt x="137" y="19537"/>
                  </a:moveTo>
                  <a:cubicBezTo>
                    <a:pt x="1" y="8801"/>
                    <a:pt x="8693" y="0"/>
                    <a:pt x="19429" y="0"/>
                  </a:cubicBezTo>
                  <a:cubicBezTo>
                    <a:pt x="30192" y="0"/>
                    <a:pt x="38857" y="8801"/>
                    <a:pt x="38720" y="19537"/>
                  </a:cubicBezTo>
                </a:path>
              </a:pathLst>
            </a:custGeom>
            <a:no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9"/>
            <p:cNvSpPr/>
            <p:nvPr/>
          </p:nvSpPr>
          <p:spPr>
            <a:xfrm>
              <a:off x="4512506"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9"/>
            <p:cNvSpPr/>
            <p:nvPr/>
          </p:nvSpPr>
          <p:spPr>
            <a:xfrm>
              <a:off x="4524836"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9"/>
            <p:cNvSpPr/>
            <p:nvPr/>
          </p:nvSpPr>
          <p:spPr>
            <a:xfrm>
              <a:off x="4537166"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9"/>
            <p:cNvSpPr/>
            <p:nvPr/>
          </p:nvSpPr>
          <p:spPr>
            <a:xfrm>
              <a:off x="4549496"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9"/>
            <p:cNvSpPr/>
            <p:nvPr/>
          </p:nvSpPr>
          <p:spPr>
            <a:xfrm>
              <a:off x="456182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9"/>
            <p:cNvSpPr/>
            <p:nvPr/>
          </p:nvSpPr>
          <p:spPr>
            <a:xfrm>
              <a:off x="457415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27" y="3543"/>
                    <a:pt x="1391" y="3406"/>
                    <a:pt x="1391" y="3216"/>
                  </a:cubicBezTo>
                  <a:lnTo>
                    <a:pt x="1391" y="327"/>
                  </a:lnTo>
                  <a:cubicBezTo>
                    <a:pt x="1391" y="137"/>
                    <a:pt x="1227"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9"/>
            <p:cNvSpPr/>
            <p:nvPr/>
          </p:nvSpPr>
          <p:spPr>
            <a:xfrm>
              <a:off x="458648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27" y="3543"/>
                    <a:pt x="1391" y="3406"/>
                    <a:pt x="1391" y="3216"/>
                  </a:cubicBezTo>
                  <a:lnTo>
                    <a:pt x="1391" y="327"/>
                  </a:lnTo>
                  <a:cubicBezTo>
                    <a:pt x="1391" y="137"/>
                    <a:pt x="1227"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9"/>
            <p:cNvSpPr/>
            <p:nvPr/>
          </p:nvSpPr>
          <p:spPr>
            <a:xfrm>
              <a:off x="459881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27" y="3543"/>
                    <a:pt x="1390" y="3406"/>
                    <a:pt x="1390" y="3216"/>
                  </a:cubicBezTo>
                  <a:lnTo>
                    <a:pt x="1390" y="327"/>
                  </a:lnTo>
                  <a:cubicBezTo>
                    <a:pt x="1390" y="137"/>
                    <a:pt x="1227"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9"/>
            <p:cNvSpPr/>
            <p:nvPr/>
          </p:nvSpPr>
          <p:spPr>
            <a:xfrm>
              <a:off x="461114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3" y="3543"/>
                  </a:lnTo>
                  <a:cubicBezTo>
                    <a:pt x="1227" y="3543"/>
                    <a:pt x="1390" y="3406"/>
                    <a:pt x="1390" y="3216"/>
                  </a:cubicBezTo>
                  <a:lnTo>
                    <a:pt x="1390" y="327"/>
                  </a:lnTo>
                  <a:cubicBezTo>
                    <a:pt x="1390" y="137"/>
                    <a:pt x="1227" y="0"/>
                    <a:pt x="1063"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9"/>
            <p:cNvSpPr/>
            <p:nvPr/>
          </p:nvSpPr>
          <p:spPr>
            <a:xfrm>
              <a:off x="462347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3" y="3543"/>
                  </a:lnTo>
                  <a:cubicBezTo>
                    <a:pt x="1227" y="3543"/>
                    <a:pt x="1390" y="3406"/>
                    <a:pt x="1390" y="3216"/>
                  </a:cubicBezTo>
                  <a:lnTo>
                    <a:pt x="1390" y="327"/>
                  </a:lnTo>
                  <a:cubicBezTo>
                    <a:pt x="1390" y="137"/>
                    <a:pt x="1227" y="0"/>
                    <a:pt x="1063"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9"/>
            <p:cNvSpPr/>
            <p:nvPr/>
          </p:nvSpPr>
          <p:spPr>
            <a:xfrm>
              <a:off x="4548958" y="504904"/>
              <a:ext cx="41578" cy="7917"/>
            </a:xfrm>
            <a:custGeom>
              <a:avLst/>
              <a:gdLst/>
              <a:ahLst/>
              <a:cxnLst/>
              <a:rect l="l" t="t" r="r" b="b"/>
              <a:pathLst>
                <a:path w="12590" h="2399" extrusionOk="0">
                  <a:moveTo>
                    <a:pt x="0" y="1"/>
                  </a:moveTo>
                  <a:lnTo>
                    <a:pt x="0" y="2398"/>
                  </a:lnTo>
                  <a:lnTo>
                    <a:pt x="12589" y="2398"/>
                  </a:lnTo>
                  <a:lnTo>
                    <a:pt x="1258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9"/>
            <p:cNvSpPr/>
            <p:nvPr/>
          </p:nvSpPr>
          <p:spPr>
            <a:xfrm>
              <a:off x="4548958" y="466115"/>
              <a:ext cx="41578" cy="7917"/>
            </a:xfrm>
            <a:custGeom>
              <a:avLst/>
              <a:gdLst/>
              <a:ahLst/>
              <a:cxnLst/>
              <a:rect l="l" t="t" r="r" b="b"/>
              <a:pathLst>
                <a:path w="12590" h="2399" extrusionOk="0">
                  <a:moveTo>
                    <a:pt x="0" y="1"/>
                  </a:moveTo>
                  <a:lnTo>
                    <a:pt x="0" y="2399"/>
                  </a:lnTo>
                  <a:lnTo>
                    <a:pt x="12589" y="2399"/>
                  </a:lnTo>
                  <a:lnTo>
                    <a:pt x="1258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9"/>
            <p:cNvSpPr/>
            <p:nvPr/>
          </p:nvSpPr>
          <p:spPr>
            <a:xfrm>
              <a:off x="4557417" y="414450"/>
              <a:ext cx="22682" cy="51622"/>
            </a:xfrm>
            <a:custGeom>
              <a:avLst/>
              <a:gdLst/>
              <a:ahLst/>
              <a:cxnLst/>
              <a:rect l="l" t="t" r="r" b="b"/>
              <a:pathLst>
                <a:path w="6868" h="15643" extrusionOk="0">
                  <a:moveTo>
                    <a:pt x="3764" y="0"/>
                  </a:moveTo>
                  <a:cubicBezTo>
                    <a:pt x="3709" y="0"/>
                    <a:pt x="3653" y="10"/>
                    <a:pt x="3597" y="30"/>
                  </a:cubicBezTo>
                  <a:cubicBezTo>
                    <a:pt x="3216" y="166"/>
                    <a:pt x="3352" y="1011"/>
                    <a:pt x="3352" y="1011"/>
                  </a:cubicBezTo>
                  <a:lnTo>
                    <a:pt x="3053" y="1338"/>
                  </a:lnTo>
                  <a:cubicBezTo>
                    <a:pt x="2181" y="2346"/>
                    <a:pt x="2208" y="4444"/>
                    <a:pt x="1990" y="5152"/>
                  </a:cubicBezTo>
                  <a:cubicBezTo>
                    <a:pt x="1772" y="5861"/>
                    <a:pt x="2671" y="6324"/>
                    <a:pt x="2671" y="6324"/>
                  </a:cubicBezTo>
                  <a:lnTo>
                    <a:pt x="2671" y="8340"/>
                  </a:lnTo>
                  <a:lnTo>
                    <a:pt x="1717" y="9893"/>
                  </a:lnTo>
                  <a:lnTo>
                    <a:pt x="1717" y="12591"/>
                  </a:lnTo>
                  <a:cubicBezTo>
                    <a:pt x="1" y="13354"/>
                    <a:pt x="164" y="15643"/>
                    <a:pt x="164" y="15643"/>
                  </a:cubicBezTo>
                  <a:lnTo>
                    <a:pt x="6867" y="15643"/>
                  </a:lnTo>
                  <a:cubicBezTo>
                    <a:pt x="6867" y="15152"/>
                    <a:pt x="6786" y="14662"/>
                    <a:pt x="6622" y="14226"/>
                  </a:cubicBezTo>
                  <a:cubicBezTo>
                    <a:pt x="6350" y="13245"/>
                    <a:pt x="5287" y="12455"/>
                    <a:pt x="5287" y="12455"/>
                  </a:cubicBezTo>
                  <a:lnTo>
                    <a:pt x="5287" y="9676"/>
                  </a:lnTo>
                  <a:lnTo>
                    <a:pt x="4415" y="8204"/>
                  </a:lnTo>
                  <a:lnTo>
                    <a:pt x="4415" y="7523"/>
                  </a:lnTo>
                  <a:cubicBezTo>
                    <a:pt x="4524" y="7196"/>
                    <a:pt x="4606" y="6869"/>
                    <a:pt x="4687" y="6515"/>
                  </a:cubicBezTo>
                  <a:cubicBezTo>
                    <a:pt x="4824" y="5943"/>
                    <a:pt x="5205" y="5507"/>
                    <a:pt x="5287" y="4798"/>
                  </a:cubicBezTo>
                  <a:cubicBezTo>
                    <a:pt x="5369" y="4090"/>
                    <a:pt x="4878" y="3872"/>
                    <a:pt x="4769" y="3054"/>
                  </a:cubicBezTo>
                  <a:cubicBezTo>
                    <a:pt x="4687" y="2482"/>
                    <a:pt x="4442" y="1992"/>
                    <a:pt x="4061" y="1556"/>
                  </a:cubicBezTo>
                  <a:cubicBezTo>
                    <a:pt x="3979" y="1474"/>
                    <a:pt x="4061" y="1310"/>
                    <a:pt x="4224" y="765"/>
                  </a:cubicBezTo>
                  <a:cubicBezTo>
                    <a:pt x="4364" y="323"/>
                    <a:pt x="4086" y="0"/>
                    <a:pt x="37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997" name="Google Shape;3997;p19"/>
          <p:cNvCxnSpPr/>
          <p:nvPr/>
        </p:nvCxnSpPr>
        <p:spPr>
          <a:xfrm>
            <a:off x="723400" y="718225"/>
            <a:ext cx="3420900" cy="0"/>
          </a:xfrm>
          <a:prstGeom prst="straightConnector1">
            <a:avLst/>
          </a:prstGeom>
          <a:noFill/>
          <a:ln w="19050" cap="flat" cmpd="sng">
            <a:solidFill>
              <a:schemeClr val="dk1"/>
            </a:solidFill>
            <a:prstDash val="solid"/>
            <a:round/>
            <a:headEnd type="none" w="med" len="med"/>
            <a:tailEnd type="none" w="med" len="med"/>
          </a:ln>
        </p:spPr>
      </p:cxnSp>
      <p:cxnSp>
        <p:nvCxnSpPr>
          <p:cNvPr id="3998" name="Google Shape;3998;p19"/>
          <p:cNvCxnSpPr/>
          <p:nvPr/>
        </p:nvCxnSpPr>
        <p:spPr>
          <a:xfrm>
            <a:off x="723900" y="4809175"/>
            <a:ext cx="7696200" cy="0"/>
          </a:xfrm>
          <a:prstGeom prst="straightConnector1">
            <a:avLst/>
          </a:prstGeom>
          <a:noFill/>
          <a:ln w="19050" cap="flat" cmpd="sng">
            <a:solidFill>
              <a:srgbClr val="D32B2B"/>
            </a:solidFill>
            <a:prstDash val="solid"/>
            <a:round/>
            <a:headEnd type="none" w="med" len="med"/>
            <a:tailEnd type="none" w="med" len="med"/>
          </a:ln>
        </p:spPr>
      </p:cxnSp>
      <p:cxnSp>
        <p:nvCxnSpPr>
          <p:cNvPr id="3999" name="Google Shape;3999;p19"/>
          <p:cNvCxnSpPr/>
          <p:nvPr/>
        </p:nvCxnSpPr>
        <p:spPr>
          <a:xfrm>
            <a:off x="723900" y="4885375"/>
            <a:ext cx="7696200" cy="0"/>
          </a:xfrm>
          <a:prstGeom prst="straightConnector1">
            <a:avLst/>
          </a:prstGeom>
          <a:noFill/>
          <a:ln w="19050" cap="flat" cmpd="sng">
            <a:solidFill>
              <a:srgbClr val="D32B2B"/>
            </a:solidFill>
            <a:prstDash val="solid"/>
            <a:round/>
            <a:headEnd type="none" w="med" len="med"/>
            <a:tailEnd type="none" w="med" len="med"/>
          </a:ln>
        </p:spPr>
      </p:cxnSp>
      <p:cxnSp>
        <p:nvCxnSpPr>
          <p:cNvPr id="4000" name="Google Shape;4000;p19"/>
          <p:cNvCxnSpPr/>
          <p:nvPr/>
        </p:nvCxnSpPr>
        <p:spPr>
          <a:xfrm>
            <a:off x="723900" y="4961575"/>
            <a:ext cx="7696200" cy="0"/>
          </a:xfrm>
          <a:prstGeom prst="straightConnector1">
            <a:avLst/>
          </a:prstGeom>
          <a:noFill/>
          <a:ln w="19050" cap="flat" cmpd="sng">
            <a:solidFill>
              <a:srgbClr val="D32B2B"/>
            </a:solidFill>
            <a:prstDash val="solid"/>
            <a:round/>
            <a:headEnd type="none" w="med" len="med"/>
            <a:tailEnd type="none" w="med" len="med"/>
          </a:ln>
        </p:spPr>
      </p:cxnSp>
      <p:sp>
        <p:nvSpPr>
          <p:cNvPr id="4001" name="Google Shape;4001;p19"/>
          <p:cNvSpPr txBox="1">
            <a:spLocks noGrp="1"/>
          </p:cNvSpPr>
          <p:nvPr>
            <p:ph type="title" idx="7"/>
          </p:nvPr>
        </p:nvSpPr>
        <p:spPr>
          <a:xfrm>
            <a:off x="5993477" y="3168075"/>
            <a:ext cx="2465100" cy="598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Font typeface="Ramaraja"/>
              <a:buNone/>
              <a:defRPr sz="1800">
                <a:latin typeface="Ramaraja"/>
                <a:ea typeface="Ramaraja"/>
                <a:cs typeface="Ramaraja"/>
                <a:sym typeface="Ramaraja"/>
              </a:defRPr>
            </a:lvl2pPr>
            <a:lvl3pPr lvl="2" rtl="0">
              <a:spcBef>
                <a:spcPts val="0"/>
              </a:spcBef>
              <a:spcAft>
                <a:spcPts val="0"/>
              </a:spcAft>
              <a:buSzPts val="1800"/>
              <a:buFont typeface="Ramaraja"/>
              <a:buNone/>
              <a:defRPr sz="1800">
                <a:latin typeface="Ramaraja"/>
                <a:ea typeface="Ramaraja"/>
                <a:cs typeface="Ramaraja"/>
                <a:sym typeface="Ramaraja"/>
              </a:defRPr>
            </a:lvl3pPr>
            <a:lvl4pPr lvl="3" rtl="0">
              <a:spcBef>
                <a:spcPts val="0"/>
              </a:spcBef>
              <a:spcAft>
                <a:spcPts val="0"/>
              </a:spcAft>
              <a:buSzPts val="1800"/>
              <a:buFont typeface="Ramaraja"/>
              <a:buNone/>
              <a:defRPr sz="1800">
                <a:latin typeface="Ramaraja"/>
                <a:ea typeface="Ramaraja"/>
                <a:cs typeface="Ramaraja"/>
                <a:sym typeface="Ramaraja"/>
              </a:defRPr>
            </a:lvl4pPr>
            <a:lvl5pPr lvl="4" rtl="0">
              <a:spcBef>
                <a:spcPts val="0"/>
              </a:spcBef>
              <a:spcAft>
                <a:spcPts val="0"/>
              </a:spcAft>
              <a:buSzPts val="1800"/>
              <a:buFont typeface="Ramaraja"/>
              <a:buNone/>
              <a:defRPr sz="1800">
                <a:latin typeface="Ramaraja"/>
                <a:ea typeface="Ramaraja"/>
                <a:cs typeface="Ramaraja"/>
                <a:sym typeface="Ramaraja"/>
              </a:defRPr>
            </a:lvl5pPr>
            <a:lvl6pPr lvl="5" rtl="0">
              <a:spcBef>
                <a:spcPts val="0"/>
              </a:spcBef>
              <a:spcAft>
                <a:spcPts val="0"/>
              </a:spcAft>
              <a:buSzPts val="1800"/>
              <a:buFont typeface="Ramaraja"/>
              <a:buNone/>
              <a:defRPr sz="1800">
                <a:latin typeface="Ramaraja"/>
                <a:ea typeface="Ramaraja"/>
                <a:cs typeface="Ramaraja"/>
                <a:sym typeface="Ramaraja"/>
              </a:defRPr>
            </a:lvl6pPr>
            <a:lvl7pPr lvl="6" rtl="0">
              <a:spcBef>
                <a:spcPts val="0"/>
              </a:spcBef>
              <a:spcAft>
                <a:spcPts val="0"/>
              </a:spcAft>
              <a:buSzPts val="1800"/>
              <a:buFont typeface="Ramaraja"/>
              <a:buNone/>
              <a:defRPr sz="1800">
                <a:latin typeface="Ramaraja"/>
                <a:ea typeface="Ramaraja"/>
                <a:cs typeface="Ramaraja"/>
                <a:sym typeface="Ramaraja"/>
              </a:defRPr>
            </a:lvl7pPr>
            <a:lvl8pPr lvl="7" rtl="0">
              <a:spcBef>
                <a:spcPts val="0"/>
              </a:spcBef>
              <a:spcAft>
                <a:spcPts val="0"/>
              </a:spcAft>
              <a:buSzPts val="1800"/>
              <a:buFont typeface="Ramaraja"/>
              <a:buNone/>
              <a:defRPr sz="1800">
                <a:latin typeface="Ramaraja"/>
                <a:ea typeface="Ramaraja"/>
                <a:cs typeface="Ramaraja"/>
                <a:sym typeface="Ramaraja"/>
              </a:defRPr>
            </a:lvl8pPr>
            <a:lvl9pPr lvl="8" rtl="0">
              <a:spcBef>
                <a:spcPts val="0"/>
              </a:spcBef>
              <a:spcAft>
                <a:spcPts val="0"/>
              </a:spcAft>
              <a:buSzPts val="1800"/>
              <a:buFont typeface="Ramaraja"/>
              <a:buNone/>
              <a:defRPr sz="1800">
                <a:latin typeface="Ramaraja"/>
                <a:ea typeface="Ramaraja"/>
                <a:cs typeface="Ramaraja"/>
                <a:sym typeface="Ramaraja"/>
              </a:defRPr>
            </a:lvl9pPr>
          </a:lstStyle>
          <a:p>
            <a:endParaRPr/>
          </a:p>
        </p:txBody>
      </p:sp>
      <p:sp>
        <p:nvSpPr>
          <p:cNvPr id="4002" name="Google Shape;4002;p19"/>
          <p:cNvSpPr txBox="1">
            <a:spLocks noGrp="1"/>
          </p:cNvSpPr>
          <p:nvPr>
            <p:ph type="subTitle" idx="8"/>
          </p:nvPr>
        </p:nvSpPr>
        <p:spPr>
          <a:xfrm>
            <a:off x="6001826" y="3490500"/>
            <a:ext cx="2465100" cy="1028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003" name="Google Shape;4003;p19"/>
          <p:cNvSpPr txBox="1">
            <a:spLocks noGrp="1"/>
          </p:cNvSpPr>
          <p:nvPr>
            <p:ph type="title" idx="9"/>
          </p:nvPr>
        </p:nvSpPr>
        <p:spPr>
          <a:xfrm>
            <a:off x="3362852" y="3168075"/>
            <a:ext cx="2465100" cy="598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Font typeface="Ramaraja"/>
              <a:buNone/>
              <a:defRPr sz="1800">
                <a:latin typeface="Ramaraja"/>
                <a:ea typeface="Ramaraja"/>
                <a:cs typeface="Ramaraja"/>
                <a:sym typeface="Ramaraja"/>
              </a:defRPr>
            </a:lvl2pPr>
            <a:lvl3pPr lvl="2" rtl="0">
              <a:spcBef>
                <a:spcPts val="0"/>
              </a:spcBef>
              <a:spcAft>
                <a:spcPts val="0"/>
              </a:spcAft>
              <a:buSzPts val="1800"/>
              <a:buFont typeface="Ramaraja"/>
              <a:buNone/>
              <a:defRPr sz="1800">
                <a:latin typeface="Ramaraja"/>
                <a:ea typeface="Ramaraja"/>
                <a:cs typeface="Ramaraja"/>
                <a:sym typeface="Ramaraja"/>
              </a:defRPr>
            </a:lvl3pPr>
            <a:lvl4pPr lvl="3" rtl="0">
              <a:spcBef>
                <a:spcPts val="0"/>
              </a:spcBef>
              <a:spcAft>
                <a:spcPts val="0"/>
              </a:spcAft>
              <a:buSzPts val="1800"/>
              <a:buFont typeface="Ramaraja"/>
              <a:buNone/>
              <a:defRPr sz="1800">
                <a:latin typeface="Ramaraja"/>
                <a:ea typeface="Ramaraja"/>
                <a:cs typeface="Ramaraja"/>
                <a:sym typeface="Ramaraja"/>
              </a:defRPr>
            </a:lvl4pPr>
            <a:lvl5pPr lvl="4" rtl="0">
              <a:spcBef>
                <a:spcPts val="0"/>
              </a:spcBef>
              <a:spcAft>
                <a:spcPts val="0"/>
              </a:spcAft>
              <a:buSzPts val="1800"/>
              <a:buFont typeface="Ramaraja"/>
              <a:buNone/>
              <a:defRPr sz="1800">
                <a:latin typeface="Ramaraja"/>
                <a:ea typeface="Ramaraja"/>
                <a:cs typeface="Ramaraja"/>
                <a:sym typeface="Ramaraja"/>
              </a:defRPr>
            </a:lvl5pPr>
            <a:lvl6pPr lvl="5" rtl="0">
              <a:spcBef>
                <a:spcPts val="0"/>
              </a:spcBef>
              <a:spcAft>
                <a:spcPts val="0"/>
              </a:spcAft>
              <a:buSzPts val="1800"/>
              <a:buFont typeface="Ramaraja"/>
              <a:buNone/>
              <a:defRPr sz="1800">
                <a:latin typeface="Ramaraja"/>
                <a:ea typeface="Ramaraja"/>
                <a:cs typeface="Ramaraja"/>
                <a:sym typeface="Ramaraja"/>
              </a:defRPr>
            </a:lvl6pPr>
            <a:lvl7pPr lvl="6" rtl="0">
              <a:spcBef>
                <a:spcPts val="0"/>
              </a:spcBef>
              <a:spcAft>
                <a:spcPts val="0"/>
              </a:spcAft>
              <a:buSzPts val="1800"/>
              <a:buFont typeface="Ramaraja"/>
              <a:buNone/>
              <a:defRPr sz="1800">
                <a:latin typeface="Ramaraja"/>
                <a:ea typeface="Ramaraja"/>
                <a:cs typeface="Ramaraja"/>
                <a:sym typeface="Ramaraja"/>
              </a:defRPr>
            </a:lvl7pPr>
            <a:lvl8pPr lvl="7" rtl="0">
              <a:spcBef>
                <a:spcPts val="0"/>
              </a:spcBef>
              <a:spcAft>
                <a:spcPts val="0"/>
              </a:spcAft>
              <a:buSzPts val="1800"/>
              <a:buFont typeface="Ramaraja"/>
              <a:buNone/>
              <a:defRPr sz="1800">
                <a:latin typeface="Ramaraja"/>
                <a:ea typeface="Ramaraja"/>
                <a:cs typeface="Ramaraja"/>
                <a:sym typeface="Ramaraja"/>
              </a:defRPr>
            </a:lvl8pPr>
            <a:lvl9pPr lvl="8" rtl="0">
              <a:spcBef>
                <a:spcPts val="0"/>
              </a:spcBef>
              <a:spcAft>
                <a:spcPts val="0"/>
              </a:spcAft>
              <a:buSzPts val="1800"/>
              <a:buFont typeface="Ramaraja"/>
              <a:buNone/>
              <a:defRPr sz="1800">
                <a:latin typeface="Ramaraja"/>
                <a:ea typeface="Ramaraja"/>
                <a:cs typeface="Ramaraja"/>
                <a:sym typeface="Ramaraja"/>
              </a:defRPr>
            </a:lvl9pPr>
          </a:lstStyle>
          <a:p>
            <a:endParaRPr/>
          </a:p>
        </p:txBody>
      </p:sp>
      <p:sp>
        <p:nvSpPr>
          <p:cNvPr id="4004" name="Google Shape;4004;p19"/>
          <p:cNvSpPr txBox="1">
            <a:spLocks noGrp="1"/>
          </p:cNvSpPr>
          <p:nvPr>
            <p:ph type="subTitle" idx="13"/>
          </p:nvPr>
        </p:nvSpPr>
        <p:spPr>
          <a:xfrm>
            <a:off x="3371208" y="3490500"/>
            <a:ext cx="2465100" cy="1028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005" name="Google Shape;4005;p19"/>
          <p:cNvSpPr txBox="1">
            <a:spLocks noGrp="1"/>
          </p:cNvSpPr>
          <p:nvPr>
            <p:ph type="title" idx="14"/>
          </p:nvPr>
        </p:nvSpPr>
        <p:spPr>
          <a:xfrm>
            <a:off x="723900" y="3168075"/>
            <a:ext cx="2465100" cy="598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Font typeface="Ramaraja"/>
              <a:buNone/>
              <a:defRPr sz="1800">
                <a:latin typeface="Ramaraja"/>
                <a:ea typeface="Ramaraja"/>
                <a:cs typeface="Ramaraja"/>
                <a:sym typeface="Ramaraja"/>
              </a:defRPr>
            </a:lvl2pPr>
            <a:lvl3pPr lvl="2" rtl="0">
              <a:spcBef>
                <a:spcPts val="0"/>
              </a:spcBef>
              <a:spcAft>
                <a:spcPts val="0"/>
              </a:spcAft>
              <a:buSzPts val="1800"/>
              <a:buFont typeface="Ramaraja"/>
              <a:buNone/>
              <a:defRPr sz="1800">
                <a:latin typeface="Ramaraja"/>
                <a:ea typeface="Ramaraja"/>
                <a:cs typeface="Ramaraja"/>
                <a:sym typeface="Ramaraja"/>
              </a:defRPr>
            </a:lvl3pPr>
            <a:lvl4pPr lvl="3" rtl="0">
              <a:spcBef>
                <a:spcPts val="0"/>
              </a:spcBef>
              <a:spcAft>
                <a:spcPts val="0"/>
              </a:spcAft>
              <a:buSzPts val="1800"/>
              <a:buFont typeface="Ramaraja"/>
              <a:buNone/>
              <a:defRPr sz="1800">
                <a:latin typeface="Ramaraja"/>
                <a:ea typeface="Ramaraja"/>
                <a:cs typeface="Ramaraja"/>
                <a:sym typeface="Ramaraja"/>
              </a:defRPr>
            </a:lvl4pPr>
            <a:lvl5pPr lvl="4" rtl="0">
              <a:spcBef>
                <a:spcPts val="0"/>
              </a:spcBef>
              <a:spcAft>
                <a:spcPts val="0"/>
              </a:spcAft>
              <a:buSzPts val="1800"/>
              <a:buFont typeface="Ramaraja"/>
              <a:buNone/>
              <a:defRPr sz="1800">
                <a:latin typeface="Ramaraja"/>
                <a:ea typeface="Ramaraja"/>
                <a:cs typeface="Ramaraja"/>
                <a:sym typeface="Ramaraja"/>
              </a:defRPr>
            </a:lvl5pPr>
            <a:lvl6pPr lvl="5" rtl="0">
              <a:spcBef>
                <a:spcPts val="0"/>
              </a:spcBef>
              <a:spcAft>
                <a:spcPts val="0"/>
              </a:spcAft>
              <a:buSzPts val="1800"/>
              <a:buFont typeface="Ramaraja"/>
              <a:buNone/>
              <a:defRPr sz="1800">
                <a:latin typeface="Ramaraja"/>
                <a:ea typeface="Ramaraja"/>
                <a:cs typeface="Ramaraja"/>
                <a:sym typeface="Ramaraja"/>
              </a:defRPr>
            </a:lvl6pPr>
            <a:lvl7pPr lvl="6" rtl="0">
              <a:spcBef>
                <a:spcPts val="0"/>
              </a:spcBef>
              <a:spcAft>
                <a:spcPts val="0"/>
              </a:spcAft>
              <a:buSzPts val="1800"/>
              <a:buFont typeface="Ramaraja"/>
              <a:buNone/>
              <a:defRPr sz="1800">
                <a:latin typeface="Ramaraja"/>
                <a:ea typeface="Ramaraja"/>
                <a:cs typeface="Ramaraja"/>
                <a:sym typeface="Ramaraja"/>
              </a:defRPr>
            </a:lvl7pPr>
            <a:lvl8pPr lvl="7" rtl="0">
              <a:spcBef>
                <a:spcPts val="0"/>
              </a:spcBef>
              <a:spcAft>
                <a:spcPts val="0"/>
              </a:spcAft>
              <a:buSzPts val="1800"/>
              <a:buFont typeface="Ramaraja"/>
              <a:buNone/>
              <a:defRPr sz="1800">
                <a:latin typeface="Ramaraja"/>
                <a:ea typeface="Ramaraja"/>
                <a:cs typeface="Ramaraja"/>
                <a:sym typeface="Ramaraja"/>
              </a:defRPr>
            </a:lvl8pPr>
            <a:lvl9pPr lvl="8" rtl="0">
              <a:spcBef>
                <a:spcPts val="0"/>
              </a:spcBef>
              <a:spcAft>
                <a:spcPts val="0"/>
              </a:spcAft>
              <a:buSzPts val="1800"/>
              <a:buFont typeface="Ramaraja"/>
              <a:buNone/>
              <a:defRPr sz="1800">
                <a:latin typeface="Ramaraja"/>
                <a:ea typeface="Ramaraja"/>
                <a:cs typeface="Ramaraja"/>
                <a:sym typeface="Ramaraja"/>
              </a:defRPr>
            </a:lvl9pPr>
          </a:lstStyle>
          <a:p>
            <a:endParaRPr/>
          </a:p>
        </p:txBody>
      </p:sp>
      <p:sp>
        <p:nvSpPr>
          <p:cNvPr id="4006" name="Google Shape;4006;p19"/>
          <p:cNvSpPr txBox="1">
            <a:spLocks noGrp="1"/>
          </p:cNvSpPr>
          <p:nvPr>
            <p:ph type="subTitle" idx="15"/>
          </p:nvPr>
        </p:nvSpPr>
        <p:spPr>
          <a:xfrm>
            <a:off x="732230" y="3490500"/>
            <a:ext cx="2465100" cy="1028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2">
  <p:cSld name="CUSTOM_3_1_2">
    <p:spTree>
      <p:nvGrpSpPr>
        <p:cNvPr id="1" name="Shape 4340"/>
        <p:cNvGrpSpPr/>
        <p:nvPr/>
      </p:nvGrpSpPr>
      <p:grpSpPr>
        <a:xfrm>
          <a:off x="0" y="0"/>
          <a:ext cx="0" cy="0"/>
          <a:chOff x="0" y="0"/>
          <a:chExt cx="0" cy="0"/>
        </a:xfrm>
      </p:grpSpPr>
      <p:sp>
        <p:nvSpPr>
          <p:cNvPr id="4341" name="Google Shape;4341;p21"/>
          <p:cNvSpPr txBox="1">
            <a:spLocks noGrp="1"/>
          </p:cNvSpPr>
          <p:nvPr>
            <p:ph type="title"/>
          </p:nvPr>
        </p:nvSpPr>
        <p:spPr>
          <a:xfrm>
            <a:off x="6400789" y="1629075"/>
            <a:ext cx="2019300" cy="598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rtl="0">
              <a:spcBef>
                <a:spcPts val="0"/>
              </a:spcBef>
              <a:spcAft>
                <a:spcPts val="0"/>
              </a:spcAft>
              <a:buSzPts val="1800"/>
              <a:buFont typeface="Ramaraja"/>
              <a:buNone/>
              <a:defRPr sz="1800">
                <a:latin typeface="Ramaraja"/>
                <a:ea typeface="Ramaraja"/>
                <a:cs typeface="Ramaraja"/>
                <a:sym typeface="Ramaraja"/>
              </a:defRPr>
            </a:lvl2pPr>
            <a:lvl3pPr lvl="2" rtl="0">
              <a:spcBef>
                <a:spcPts val="0"/>
              </a:spcBef>
              <a:spcAft>
                <a:spcPts val="0"/>
              </a:spcAft>
              <a:buSzPts val="1800"/>
              <a:buFont typeface="Ramaraja"/>
              <a:buNone/>
              <a:defRPr sz="1800">
                <a:latin typeface="Ramaraja"/>
                <a:ea typeface="Ramaraja"/>
                <a:cs typeface="Ramaraja"/>
                <a:sym typeface="Ramaraja"/>
              </a:defRPr>
            </a:lvl3pPr>
            <a:lvl4pPr lvl="3" rtl="0">
              <a:spcBef>
                <a:spcPts val="0"/>
              </a:spcBef>
              <a:spcAft>
                <a:spcPts val="0"/>
              </a:spcAft>
              <a:buSzPts val="1800"/>
              <a:buFont typeface="Ramaraja"/>
              <a:buNone/>
              <a:defRPr sz="1800">
                <a:latin typeface="Ramaraja"/>
                <a:ea typeface="Ramaraja"/>
                <a:cs typeface="Ramaraja"/>
                <a:sym typeface="Ramaraja"/>
              </a:defRPr>
            </a:lvl4pPr>
            <a:lvl5pPr lvl="4" rtl="0">
              <a:spcBef>
                <a:spcPts val="0"/>
              </a:spcBef>
              <a:spcAft>
                <a:spcPts val="0"/>
              </a:spcAft>
              <a:buSzPts val="1800"/>
              <a:buFont typeface="Ramaraja"/>
              <a:buNone/>
              <a:defRPr sz="1800">
                <a:latin typeface="Ramaraja"/>
                <a:ea typeface="Ramaraja"/>
                <a:cs typeface="Ramaraja"/>
                <a:sym typeface="Ramaraja"/>
              </a:defRPr>
            </a:lvl5pPr>
            <a:lvl6pPr lvl="5" rtl="0">
              <a:spcBef>
                <a:spcPts val="0"/>
              </a:spcBef>
              <a:spcAft>
                <a:spcPts val="0"/>
              </a:spcAft>
              <a:buSzPts val="1800"/>
              <a:buFont typeface="Ramaraja"/>
              <a:buNone/>
              <a:defRPr sz="1800">
                <a:latin typeface="Ramaraja"/>
                <a:ea typeface="Ramaraja"/>
                <a:cs typeface="Ramaraja"/>
                <a:sym typeface="Ramaraja"/>
              </a:defRPr>
            </a:lvl6pPr>
            <a:lvl7pPr lvl="6" rtl="0">
              <a:spcBef>
                <a:spcPts val="0"/>
              </a:spcBef>
              <a:spcAft>
                <a:spcPts val="0"/>
              </a:spcAft>
              <a:buSzPts val="1800"/>
              <a:buFont typeface="Ramaraja"/>
              <a:buNone/>
              <a:defRPr sz="1800">
                <a:latin typeface="Ramaraja"/>
                <a:ea typeface="Ramaraja"/>
                <a:cs typeface="Ramaraja"/>
                <a:sym typeface="Ramaraja"/>
              </a:defRPr>
            </a:lvl7pPr>
            <a:lvl8pPr lvl="7" rtl="0">
              <a:spcBef>
                <a:spcPts val="0"/>
              </a:spcBef>
              <a:spcAft>
                <a:spcPts val="0"/>
              </a:spcAft>
              <a:buSzPts val="1800"/>
              <a:buFont typeface="Ramaraja"/>
              <a:buNone/>
              <a:defRPr sz="1800">
                <a:latin typeface="Ramaraja"/>
                <a:ea typeface="Ramaraja"/>
                <a:cs typeface="Ramaraja"/>
                <a:sym typeface="Ramaraja"/>
              </a:defRPr>
            </a:lvl8pPr>
            <a:lvl9pPr lvl="8" rtl="0">
              <a:spcBef>
                <a:spcPts val="0"/>
              </a:spcBef>
              <a:spcAft>
                <a:spcPts val="0"/>
              </a:spcAft>
              <a:buSzPts val="1800"/>
              <a:buFont typeface="Ramaraja"/>
              <a:buNone/>
              <a:defRPr sz="1800">
                <a:latin typeface="Ramaraja"/>
                <a:ea typeface="Ramaraja"/>
                <a:cs typeface="Ramaraja"/>
                <a:sym typeface="Ramaraja"/>
              </a:defRPr>
            </a:lvl9pPr>
          </a:lstStyle>
          <a:p>
            <a:endParaRPr/>
          </a:p>
        </p:txBody>
      </p:sp>
      <p:sp>
        <p:nvSpPr>
          <p:cNvPr id="4342" name="Google Shape;4342;p21"/>
          <p:cNvSpPr txBox="1">
            <a:spLocks noGrp="1"/>
          </p:cNvSpPr>
          <p:nvPr>
            <p:ph type="subTitle" idx="1"/>
          </p:nvPr>
        </p:nvSpPr>
        <p:spPr>
          <a:xfrm>
            <a:off x="6400789" y="1951502"/>
            <a:ext cx="2019300" cy="1028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43" name="Google Shape;4343;p21"/>
          <p:cNvSpPr txBox="1">
            <a:spLocks noGrp="1"/>
          </p:cNvSpPr>
          <p:nvPr>
            <p:ph type="title" idx="2"/>
          </p:nvPr>
        </p:nvSpPr>
        <p:spPr>
          <a:xfrm>
            <a:off x="723900" y="1629075"/>
            <a:ext cx="2019300" cy="598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Font typeface="Ramaraja"/>
              <a:buNone/>
              <a:defRPr sz="1800">
                <a:latin typeface="Ramaraja"/>
                <a:ea typeface="Ramaraja"/>
                <a:cs typeface="Ramaraja"/>
                <a:sym typeface="Ramaraja"/>
              </a:defRPr>
            </a:lvl2pPr>
            <a:lvl3pPr lvl="2" rtl="0">
              <a:spcBef>
                <a:spcPts val="0"/>
              </a:spcBef>
              <a:spcAft>
                <a:spcPts val="0"/>
              </a:spcAft>
              <a:buSzPts val="1800"/>
              <a:buFont typeface="Ramaraja"/>
              <a:buNone/>
              <a:defRPr sz="1800">
                <a:latin typeface="Ramaraja"/>
                <a:ea typeface="Ramaraja"/>
                <a:cs typeface="Ramaraja"/>
                <a:sym typeface="Ramaraja"/>
              </a:defRPr>
            </a:lvl3pPr>
            <a:lvl4pPr lvl="3" rtl="0">
              <a:spcBef>
                <a:spcPts val="0"/>
              </a:spcBef>
              <a:spcAft>
                <a:spcPts val="0"/>
              </a:spcAft>
              <a:buSzPts val="1800"/>
              <a:buFont typeface="Ramaraja"/>
              <a:buNone/>
              <a:defRPr sz="1800">
                <a:latin typeface="Ramaraja"/>
                <a:ea typeface="Ramaraja"/>
                <a:cs typeface="Ramaraja"/>
                <a:sym typeface="Ramaraja"/>
              </a:defRPr>
            </a:lvl4pPr>
            <a:lvl5pPr lvl="4" rtl="0">
              <a:spcBef>
                <a:spcPts val="0"/>
              </a:spcBef>
              <a:spcAft>
                <a:spcPts val="0"/>
              </a:spcAft>
              <a:buSzPts val="1800"/>
              <a:buFont typeface="Ramaraja"/>
              <a:buNone/>
              <a:defRPr sz="1800">
                <a:latin typeface="Ramaraja"/>
                <a:ea typeface="Ramaraja"/>
                <a:cs typeface="Ramaraja"/>
                <a:sym typeface="Ramaraja"/>
              </a:defRPr>
            </a:lvl5pPr>
            <a:lvl6pPr lvl="5" rtl="0">
              <a:spcBef>
                <a:spcPts val="0"/>
              </a:spcBef>
              <a:spcAft>
                <a:spcPts val="0"/>
              </a:spcAft>
              <a:buSzPts val="1800"/>
              <a:buFont typeface="Ramaraja"/>
              <a:buNone/>
              <a:defRPr sz="1800">
                <a:latin typeface="Ramaraja"/>
                <a:ea typeface="Ramaraja"/>
                <a:cs typeface="Ramaraja"/>
                <a:sym typeface="Ramaraja"/>
              </a:defRPr>
            </a:lvl6pPr>
            <a:lvl7pPr lvl="6" rtl="0">
              <a:spcBef>
                <a:spcPts val="0"/>
              </a:spcBef>
              <a:spcAft>
                <a:spcPts val="0"/>
              </a:spcAft>
              <a:buSzPts val="1800"/>
              <a:buFont typeface="Ramaraja"/>
              <a:buNone/>
              <a:defRPr sz="1800">
                <a:latin typeface="Ramaraja"/>
                <a:ea typeface="Ramaraja"/>
                <a:cs typeface="Ramaraja"/>
                <a:sym typeface="Ramaraja"/>
              </a:defRPr>
            </a:lvl7pPr>
            <a:lvl8pPr lvl="7" rtl="0">
              <a:spcBef>
                <a:spcPts val="0"/>
              </a:spcBef>
              <a:spcAft>
                <a:spcPts val="0"/>
              </a:spcAft>
              <a:buSzPts val="1800"/>
              <a:buFont typeface="Ramaraja"/>
              <a:buNone/>
              <a:defRPr sz="1800">
                <a:latin typeface="Ramaraja"/>
                <a:ea typeface="Ramaraja"/>
                <a:cs typeface="Ramaraja"/>
                <a:sym typeface="Ramaraja"/>
              </a:defRPr>
            </a:lvl8pPr>
            <a:lvl9pPr lvl="8" rtl="0">
              <a:spcBef>
                <a:spcPts val="0"/>
              </a:spcBef>
              <a:spcAft>
                <a:spcPts val="0"/>
              </a:spcAft>
              <a:buSzPts val="1800"/>
              <a:buFont typeface="Ramaraja"/>
              <a:buNone/>
              <a:defRPr sz="1800">
                <a:latin typeface="Ramaraja"/>
                <a:ea typeface="Ramaraja"/>
                <a:cs typeface="Ramaraja"/>
                <a:sym typeface="Ramaraja"/>
              </a:defRPr>
            </a:lvl9pPr>
          </a:lstStyle>
          <a:p>
            <a:endParaRPr/>
          </a:p>
        </p:txBody>
      </p:sp>
      <p:sp>
        <p:nvSpPr>
          <p:cNvPr id="4344" name="Google Shape;4344;p21"/>
          <p:cNvSpPr txBox="1">
            <a:spLocks noGrp="1"/>
          </p:cNvSpPr>
          <p:nvPr>
            <p:ph type="subTitle" idx="3"/>
          </p:nvPr>
        </p:nvSpPr>
        <p:spPr>
          <a:xfrm>
            <a:off x="730724" y="1951502"/>
            <a:ext cx="2019300" cy="1028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45" name="Google Shape;4345;p21"/>
          <p:cNvSpPr txBox="1">
            <a:spLocks noGrp="1"/>
          </p:cNvSpPr>
          <p:nvPr>
            <p:ph type="title" idx="4"/>
          </p:nvPr>
        </p:nvSpPr>
        <p:spPr>
          <a:xfrm>
            <a:off x="723900" y="718213"/>
            <a:ext cx="7696200" cy="54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4346" name="Google Shape;4346;p21"/>
          <p:cNvCxnSpPr/>
          <p:nvPr/>
        </p:nvCxnSpPr>
        <p:spPr>
          <a:xfrm>
            <a:off x="4999700" y="718225"/>
            <a:ext cx="3420900" cy="0"/>
          </a:xfrm>
          <a:prstGeom prst="straightConnector1">
            <a:avLst/>
          </a:prstGeom>
          <a:noFill/>
          <a:ln w="19050" cap="flat" cmpd="sng">
            <a:solidFill>
              <a:schemeClr val="dk1"/>
            </a:solidFill>
            <a:prstDash val="solid"/>
            <a:round/>
            <a:headEnd type="none" w="med" len="med"/>
            <a:tailEnd type="none" w="med" len="med"/>
          </a:ln>
        </p:spPr>
      </p:cxnSp>
      <p:grpSp>
        <p:nvGrpSpPr>
          <p:cNvPr id="4347" name="Google Shape;4347;p21"/>
          <p:cNvGrpSpPr/>
          <p:nvPr/>
        </p:nvGrpSpPr>
        <p:grpSpPr>
          <a:xfrm>
            <a:off x="4287775" y="391500"/>
            <a:ext cx="568441" cy="374362"/>
            <a:chOff x="4287775" y="414450"/>
            <a:chExt cx="568441" cy="374362"/>
          </a:xfrm>
        </p:grpSpPr>
        <p:sp>
          <p:nvSpPr>
            <p:cNvPr id="4348" name="Google Shape;4348;p21"/>
            <p:cNvSpPr/>
            <p:nvPr/>
          </p:nvSpPr>
          <p:spPr>
            <a:xfrm>
              <a:off x="4555528" y="474035"/>
              <a:ext cx="27810" cy="30845"/>
            </a:xfrm>
            <a:custGeom>
              <a:avLst/>
              <a:gdLst/>
              <a:ahLst/>
              <a:cxnLst/>
              <a:rect l="l" t="t" r="r" b="b"/>
              <a:pathLst>
                <a:path w="8421" h="9347" extrusionOk="0">
                  <a:moveTo>
                    <a:pt x="1" y="1"/>
                  </a:moveTo>
                  <a:lnTo>
                    <a:pt x="1" y="9347"/>
                  </a:lnTo>
                  <a:lnTo>
                    <a:pt x="8420" y="9347"/>
                  </a:lnTo>
                  <a:lnTo>
                    <a:pt x="842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21"/>
            <p:cNvSpPr/>
            <p:nvPr/>
          </p:nvSpPr>
          <p:spPr>
            <a:xfrm>
              <a:off x="4287775" y="703801"/>
              <a:ext cx="53454" cy="84167"/>
            </a:xfrm>
            <a:custGeom>
              <a:avLst/>
              <a:gdLst/>
              <a:ahLst/>
              <a:cxnLst/>
              <a:rect l="l" t="t" r="r" b="b"/>
              <a:pathLst>
                <a:path w="16186" h="25505" extrusionOk="0">
                  <a:moveTo>
                    <a:pt x="1" y="0"/>
                  </a:moveTo>
                  <a:lnTo>
                    <a:pt x="1" y="25504"/>
                  </a:lnTo>
                  <a:lnTo>
                    <a:pt x="16186" y="25504"/>
                  </a:lnTo>
                  <a:lnTo>
                    <a:pt x="1618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21"/>
            <p:cNvSpPr/>
            <p:nvPr/>
          </p:nvSpPr>
          <p:spPr>
            <a:xfrm>
              <a:off x="4295246" y="709562"/>
              <a:ext cx="5043" cy="45230"/>
            </a:xfrm>
            <a:custGeom>
              <a:avLst/>
              <a:gdLst/>
              <a:ahLst/>
              <a:cxnLst/>
              <a:rect l="l" t="t" r="r" b="b"/>
              <a:pathLst>
                <a:path w="1527" h="13706" extrusionOk="0">
                  <a:moveTo>
                    <a:pt x="0" y="0"/>
                  </a:moveTo>
                  <a:lnTo>
                    <a:pt x="0" y="13706"/>
                  </a:lnTo>
                  <a:lnTo>
                    <a:pt x="1526" y="13706"/>
                  </a:lnTo>
                  <a:lnTo>
                    <a:pt x="152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21"/>
            <p:cNvSpPr/>
            <p:nvPr/>
          </p:nvSpPr>
          <p:spPr>
            <a:xfrm>
              <a:off x="4312346" y="709562"/>
              <a:ext cx="5043" cy="45230"/>
            </a:xfrm>
            <a:custGeom>
              <a:avLst/>
              <a:gdLst/>
              <a:ahLst/>
              <a:cxnLst/>
              <a:rect l="l" t="t" r="r" b="b"/>
              <a:pathLst>
                <a:path w="1527" h="13706" extrusionOk="0">
                  <a:moveTo>
                    <a:pt x="0" y="0"/>
                  </a:moveTo>
                  <a:lnTo>
                    <a:pt x="0" y="13706"/>
                  </a:lnTo>
                  <a:lnTo>
                    <a:pt x="1526" y="13706"/>
                  </a:lnTo>
                  <a:lnTo>
                    <a:pt x="152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21"/>
            <p:cNvSpPr/>
            <p:nvPr/>
          </p:nvSpPr>
          <p:spPr>
            <a:xfrm>
              <a:off x="4291735" y="709562"/>
              <a:ext cx="12061" cy="2881"/>
            </a:xfrm>
            <a:custGeom>
              <a:avLst/>
              <a:gdLst/>
              <a:ahLst/>
              <a:cxnLst/>
              <a:rect l="l" t="t" r="r" b="b"/>
              <a:pathLst>
                <a:path w="3652" h="873" extrusionOk="0">
                  <a:moveTo>
                    <a:pt x="1" y="0"/>
                  </a:moveTo>
                  <a:lnTo>
                    <a:pt x="1" y="463"/>
                  </a:lnTo>
                  <a:cubicBezTo>
                    <a:pt x="1" y="681"/>
                    <a:pt x="164" y="872"/>
                    <a:pt x="409" y="872"/>
                  </a:cubicBezTo>
                  <a:lnTo>
                    <a:pt x="3243" y="872"/>
                  </a:lnTo>
                  <a:cubicBezTo>
                    <a:pt x="3488" y="872"/>
                    <a:pt x="3652" y="681"/>
                    <a:pt x="3652" y="463"/>
                  </a:cubicBezTo>
                  <a:lnTo>
                    <a:pt x="365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21"/>
            <p:cNvSpPr/>
            <p:nvPr/>
          </p:nvSpPr>
          <p:spPr>
            <a:xfrm>
              <a:off x="4308835" y="709562"/>
              <a:ext cx="12061" cy="2881"/>
            </a:xfrm>
            <a:custGeom>
              <a:avLst/>
              <a:gdLst/>
              <a:ahLst/>
              <a:cxnLst/>
              <a:rect l="l" t="t" r="r" b="b"/>
              <a:pathLst>
                <a:path w="3652" h="873" extrusionOk="0">
                  <a:moveTo>
                    <a:pt x="1" y="0"/>
                  </a:moveTo>
                  <a:lnTo>
                    <a:pt x="1" y="463"/>
                  </a:lnTo>
                  <a:cubicBezTo>
                    <a:pt x="1" y="681"/>
                    <a:pt x="164" y="872"/>
                    <a:pt x="409" y="872"/>
                  </a:cubicBezTo>
                  <a:lnTo>
                    <a:pt x="3270" y="872"/>
                  </a:lnTo>
                  <a:cubicBezTo>
                    <a:pt x="3488" y="872"/>
                    <a:pt x="3652" y="681"/>
                    <a:pt x="3652" y="463"/>
                  </a:cubicBezTo>
                  <a:lnTo>
                    <a:pt x="365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21"/>
            <p:cNvSpPr/>
            <p:nvPr/>
          </p:nvSpPr>
          <p:spPr>
            <a:xfrm>
              <a:off x="4329357" y="709562"/>
              <a:ext cx="4950" cy="45230"/>
            </a:xfrm>
            <a:custGeom>
              <a:avLst/>
              <a:gdLst/>
              <a:ahLst/>
              <a:cxnLst/>
              <a:rect l="l" t="t" r="r" b="b"/>
              <a:pathLst>
                <a:path w="1499" h="13706" extrusionOk="0">
                  <a:moveTo>
                    <a:pt x="0" y="0"/>
                  </a:moveTo>
                  <a:lnTo>
                    <a:pt x="0" y="13706"/>
                  </a:lnTo>
                  <a:lnTo>
                    <a:pt x="1499" y="13706"/>
                  </a:lnTo>
                  <a:lnTo>
                    <a:pt x="14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21"/>
            <p:cNvSpPr/>
            <p:nvPr/>
          </p:nvSpPr>
          <p:spPr>
            <a:xfrm>
              <a:off x="4325756" y="709562"/>
              <a:ext cx="12150" cy="2881"/>
            </a:xfrm>
            <a:custGeom>
              <a:avLst/>
              <a:gdLst/>
              <a:ahLst/>
              <a:cxnLst/>
              <a:rect l="l" t="t" r="r" b="b"/>
              <a:pathLst>
                <a:path w="3679" h="873" extrusionOk="0">
                  <a:moveTo>
                    <a:pt x="0" y="0"/>
                  </a:moveTo>
                  <a:lnTo>
                    <a:pt x="0" y="463"/>
                  </a:lnTo>
                  <a:cubicBezTo>
                    <a:pt x="0" y="681"/>
                    <a:pt x="191" y="872"/>
                    <a:pt x="409" y="872"/>
                  </a:cubicBezTo>
                  <a:lnTo>
                    <a:pt x="3270" y="872"/>
                  </a:lnTo>
                  <a:cubicBezTo>
                    <a:pt x="3488" y="872"/>
                    <a:pt x="3679" y="681"/>
                    <a:pt x="3679" y="463"/>
                  </a:cubicBezTo>
                  <a:lnTo>
                    <a:pt x="367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21"/>
            <p:cNvSpPr/>
            <p:nvPr/>
          </p:nvSpPr>
          <p:spPr>
            <a:xfrm>
              <a:off x="4295246" y="754828"/>
              <a:ext cx="5043" cy="33185"/>
            </a:xfrm>
            <a:custGeom>
              <a:avLst/>
              <a:gdLst/>
              <a:ahLst/>
              <a:cxnLst/>
              <a:rect l="l" t="t" r="r" b="b"/>
              <a:pathLst>
                <a:path w="1527" h="10056" extrusionOk="0">
                  <a:moveTo>
                    <a:pt x="0" y="1"/>
                  </a:moveTo>
                  <a:lnTo>
                    <a:pt x="0" y="10055"/>
                  </a:lnTo>
                  <a:lnTo>
                    <a:pt x="1526" y="10055"/>
                  </a:lnTo>
                  <a:lnTo>
                    <a:pt x="15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21"/>
            <p:cNvSpPr/>
            <p:nvPr/>
          </p:nvSpPr>
          <p:spPr>
            <a:xfrm>
              <a:off x="4312346" y="754828"/>
              <a:ext cx="5043" cy="33185"/>
            </a:xfrm>
            <a:custGeom>
              <a:avLst/>
              <a:gdLst/>
              <a:ahLst/>
              <a:cxnLst/>
              <a:rect l="l" t="t" r="r" b="b"/>
              <a:pathLst>
                <a:path w="1527" h="10056" extrusionOk="0">
                  <a:moveTo>
                    <a:pt x="0" y="1"/>
                  </a:moveTo>
                  <a:lnTo>
                    <a:pt x="0" y="10055"/>
                  </a:lnTo>
                  <a:lnTo>
                    <a:pt x="1526" y="10055"/>
                  </a:lnTo>
                  <a:lnTo>
                    <a:pt x="15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21"/>
            <p:cNvSpPr/>
            <p:nvPr/>
          </p:nvSpPr>
          <p:spPr>
            <a:xfrm>
              <a:off x="4291735" y="754828"/>
              <a:ext cx="12061" cy="2881"/>
            </a:xfrm>
            <a:custGeom>
              <a:avLst/>
              <a:gdLst/>
              <a:ahLst/>
              <a:cxnLst/>
              <a:rect l="l" t="t" r="r" b="b"/>
              <a:pathLst>
                <a:path w="3652" h="873" extrusionOk="0">
                  <a:moveTo>
                    <a:pt x="1" y="1"/>
                  </a:moveTo>
                  <a:lnTo>
                    <a:pt x="1" y="464"/>
                  </a:lnTo>
                  <a:cubicBezTo>
                    <a:pt x="1" y="682"/>
                    <a:pt x="164" y="873"/>
                    <a:pt x="409" y="873"/>
                  </a:cubicBezTo>
                  <a:lnTo>
                    <a:pt x="3243" y="873"/>
                  </a:lnTo>
                  <a:cubicBezTo>
                    <a:pt x="3488" y="873"/>
                    <a:pt x="3652" y="682"/>
                    <a:pt x="3652" y="464"/>
                  </a:cubicBezTo>
                  <a:lnTo>
                    <a:pt x="365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21"/>
            <p:cNvSpPr/>
            <p:nvPr/>
          </p:nvSpPr>
          <p:spPr>
            <a:xfrm>
              <a:off x="4308835" y="754828"/>
              <a:ext cx="12061" cy="2881"/>
            </a:xfrm>
            <a:custGeom>
              <a:avLst/>
              <a:gdLst/>
              <a:ahLst/>
              <a:cxnLst/>
              <a:rect l="l" t="t" r="r" b="b"/>
              <a:pathLst>
                <a:path w="3652" h="873" extrusionOk="0">
                  <a:moveTo>
                    <a:pt x="1" y="1"/>
                  </a:moveTo>
                  <a:lnTo>
                    <a:pt x="1" y="464"/>
                  </a:lnTo>
                  <a:cubicBezTo>
                    <a:pt x="1" y="682"/>
                    <a:pt x="164" y="873"/>
                    <a:pt x="409" y="873"/>
                  </a:cubicBezTo>
                  <a:lnTo>
                    <a:pt x="3270" y="873"/>
                  </a:lnTo>
                  <a:cubicBezTo>
                    <a:pt x="3488" y="873"/>
                    <a:pt x="3652" y="682"/>
                    <a:pt x="3652" y="464"/>
                  </a:cubicBezTo>
                  <a:lnTo>
                    <a:pt x="365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21"/>
            <p:cNvSpPr/>
            <p:nvPr/>
          </p:nvSpPr>
          <p:spPr>
            <a:xfrm>
              <a:off x="4329357" y="754828"/>
              <a:ext cx="4950" cy="33185"/>
            </a:xfrm>
            <a:custGeom>
              <a:avLst/>
              <a:gdLst/>
              <a:ahLst/>
              <a:cxnLst/>
              <a:rect l="l" t="t" r="r" b="b"/>
              <a:pathLst>
                <a:path w="1499" h="10056" extrusionOk="0">
                  <a:moveTo>
                    <a:pt x="0" y="1"/>
                  </a:moveTo>
                  <a:lnTo>
                    <a:pt x="0" y="10055"/>
                  </a:lnTo>
                  <a:lnTo>
                    <a:pt x="1499" y="10055"/>
                  </a:lnTo>
                  <a:lnTo>
                    <a:pt x="14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21"/>
            <p:cNvSpPr/>
            <p:nvPr/>
          </p:nvSpPr>
          <p:spPr>
            <a:xfrm>
              <a:off x="4325756" y="754828"/>
              <a:ext cx="12150" cy="2881"/>
            </a:xfrm>
            <a:custGeom>
              <a:avLst/>
              <a:gdLst/>
              <a:ahLst/>
              <a:cxnLst/>
              <a:rect l="l" t="t" r="r" b="b"/>
              <a:pathLst>
                <a:path w="3679" h="873" extrusionOk="0">
                  <a:moveTo>
                    <a:pt x="0" y="1"/>
                  </a:moveTo>
                  <a:lnTo>
                    <a:pt x="0" y="464"/>
                  </a:lnTo>
                  <a:cubicBezTo>
                    <a:pt x="0" y="682"/>
                    <a:pt x="191" y="873"/>
                    <a:pt x="409" y="873"/>
                  </a:cubicBezTo>
                  <a:lnTo>
                    <a:pt x="3270" y="873"/>
                  </a:lnTo>
                  <a:cubicBezTo>
                    <a:pt x="3488" y="873"/>
                    <a:pt x="3679" y="682"/>
                    <a:pt x="3679" y="464"/>
                  </a:cubicBezTo>
                  <a:lnTo>
                    <a:pt x="367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21"/>
            <p:cNvSpPr/>
            <p:nvPr/>
          </p:nvSpPr>
          <p:spPr>
            <a:xfrm>
              <a:off x="4287775" y="706321"/>
              <a:ext cx="53454" cy="3241"/>
            </a:xfrm>
            <a:custGeom>
              <a:avLst/>
              <a:gdLst/>
              <a:ahLst/>
              <a:cxnLst/>
              <a:rect l="l" t="t" r="r" b="b"/>
              <a:pathLst>
                <a:path w="16186" h="982" extrusionOk="0">
                  <a:moveTo>
                    <a:pt x="1" y="0"/>
                  </a:moveTo>
                  <a:lnTo>
                    <a:pt x="1" y="981"/>
                  </a:lnTo>
                  <a:lnTo>
                    <a:pt x="16186" y="981"/>
                  </a:lnTo>
                  <a:lnTo>
                    <a:pt x="1618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21"/>
            <p:cNvSpPr/>
            <p:nvPr/>
          </p:nvSpPr>
          <p:spPr>
            <a:xfrm>
              <a:off x="4287775" y="751948"/>
              <a:ext cx="53454" cy="3241"/>
            </a:xfrm>
            <a:custGeom>
              <a:avLst/>
              <a:gdLst/>
              <a:ahLst/>
              <a:cxnLst/>
              <a:rect l="l" t="t" r="r" b="b"/>
              <a:pathLst>
                <a:path w="16186" h="982" extrusionOk="0">
                  <a:moveTo>
                    <a:pt x="1" y="1"/>
                  </a:moveTo>
                  <a:lnTo>
                    <a:pt x="1" y="982"/>
                  </a:lnTo>
                  <a:lnTo>
                    <a:pt x="16186" y="982"/>
                  </a:lnTo>
                  <a:lnTo>
                    <a:pt x="1618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21"/>
            <p:cNvSpPr/>
            <p:nvPr/>
          </p:nvSpPr>
          <p:spPr>
            <a:xfrm>
              <a:off x="4302807" y="717300"/>
              <a:ext cx="7652" cy="29677"/>
            </a:xfrm>
            <a:custGeom>
              <a:avLst/>
              <a:gdLst/>
              <a:ahLst/>
              <a:cxnLst/>
              <a:rect l="l" t="t" r="r" b="b"/>
              <a:pathLst>
                <a:path w="2317" h="8993" extrusionOk="0">
                  <a:moveTo>
                    <a:pt x="545" y="0"/>
                  </a:moveTo>
                  <a:cubicBezTo>
                    <a:pt x="245" y="0"/>
                    <a:pt x="0" y="246"/>
                    <a:pt x="0" y="545"/>
                  </a:cubicBezTo>
                  <a:lnTo>
                    <a:pt x="0" y="8992"/>
                  </a:lnTo>
                  <a:lnTo>
                    <a:pt x="2316" y="8992"/>
                  </a:lnTo>
                  <a:lnTo>
                    <a:pt x="2316" y="545"/>
                  </a:lnTo>
                  <a:cubicBezTo>
                    <a:pt x="2316" y="246"/>
                    <a:pt x="2071" y="0"/>
                    <a:pt x="1771"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21"/>
            <p:cNvSpPr/>
            <p:nvPr/>
          </p:nvSpPr>
          <p:spPr>
            <a:xfrm>
              <a:off x="4319187" y="717300"/>
              <a:ext cx="7652" cy="29677"/>
            </a:xfrm>
            <a:custGeom>
              <a:avLst/>
              <a:gdLst/>
              <a:ahLst/>
              <a:cxnLst/>
              <a:rect l="l" t="t" r="r" b="b"/>
              <a:pathLst>
                <a:path w="2317" h="8993" extrusionOk="0">
                  <a:moveTo>
                    <a:pt x="545" y="0"/>
                  </a:moveTo>
                  <a:cubicBezTo>
                    <a:pt x="245" y="0"/>
                    <a:pt x="0" y="246"/>
                    <a:pt x="27" y="545"/>
                  </a:cubicBezTo>
                  <a:lnTo>
                    <a:pt x="27" y="8992"/>
                  </a:lnTo>
                  <a:lnTo>
                    <a:pt x="2316" y="8992"/>
                  </a:lnTo>
                  <a:lnTo>
                    <a:pt x="2316" y="545"/>
                  </a:lnTo>
                  <a:cubicBezTo>
                    <a:pt x="2316" y="246"/>
                    <a:pt x="2071" y="0"/>
                    <a:pt x="1771"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21"/>
            <p:cNvSpPr/>
            <p:nvPr/>
          </p:nvSpPr>
          <p:spPr>
            <a:xfrm>
              <a:off x="4302807" y="759780"/>
              <a:ext cx="7652" cy="28238"/>
            </a:xfrm>
            <a:custGeom>
              <a:avLst/>
              <a:gdLst/>
              <a:ahLst/>
              <a:cxnLst/>
              <a:rect l="l" t="t" r="r" b="b"/>
              <a:pathLst>
                <a:path w="2317" h="8557" extrusionOk="0">
                  <a:moveTo>
                    <a:pt x="545" y="0"/>
                  </a:moveTo>
                  <a:cubicBezTo>
                    <a:pt x="245" y="0"/>
                    <a:pt x="0" y="246"/>
                    <a:pt x="0" y="545"/>
                  </a:cubicBezTo>
                  <a:lnTo>
                    <a:pt x="0" y="8556"/>
                  </a:lnTo>
                  <a:lnTo>
                    <a:pt x="2316" y="8556"/>
                  </a:lnTo>
                  <a:lnTo>
                    <a:pt x="2316" y="545"/>
                  </a:lnTo>
                  <a:cubicBezTo>
                    <a:pt x="2316" y="246"/>
                    <a:pt x="2071" y="0"/>
                    <a:pt x="1771"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21"/>
            <p:cNvSpPr/>
            <p:nvPr/>
          </p:nvSpPr>
          <p:spPr>
            <a:xfrm>
              <a:off x="4319187" y="759780"/>
              <a:ext cx="7652" cy="28238"/>
            </a:xfrm>
            <a:custGeom>
              <a:avLst/>
              <a:gdLst/>
              <a:ahLst/>
              <a:cxnLst/>
              <a:rect l="l" t="t" r="r" b="b"/>
              <a:pathLst>
                <a:path w="2317" h="8557" extrusionOk="0">
                  <a:moveTo>
                    <a:pt x="545" y="0"/>
                  </a:moveTo>
                  <a:cubicBezTo>
                    <a:pt x="245" y="0"/>
                    <a:pt x="0" y="246"/>
                    <a:pt x="27" y="545"/>
                  </a:cubicBezTo>
                  <a:lnTo>
                    <a:pt x="27" y="8556"/>
                  </a:lnTo>
                  <a:lnTo>
                    <a:pt x="2316" y="8556"/>
                  </a:lnTo>
                  <a:lnTo>
                    <a:pt x="2316" y="545"/>
                  </a:lnTo>
                  <a:cubicBezTo>
                    <a:pt x="2316" y="246"/>
                    <a:pt x="2071" y="0"/>
                    <a:pt x="1771"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21"/>
            <p:cNvSpPr/>
            <p:nvPr/>
          </p:nvSpPr>
          <p:spPr>
            <a:xfrm>
              <a:off x="4341234" y="699210"/>
              <a:ext cx="103490" cy="88753"/>
            </a:xfrm>
            <a:custGeom>
              <a:avLst/>
              <a:gdLst/>
              <a:ahLst/>
              <a:cxnLst/>
              <a:rect l="l" t="t" r="r" b="b"/>
              <a:pathLst>
                <a:path w="31337" h="26895" extrusionOk="0">
                  <a:moveTo>
                    <a:pt x="1" y="1"/>
                  </a:moveTo>
                  <a:lnTo>
                    <a:pt x="1" y="26894"/>
                  </a:lnTo>
                  <a:lnTo>
                    <a:pt x="31336" y="26894"/>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21"/>
            <p:cNvSpPr/>
            <p:nvPr/>
          </p:nvSpPr>
          <p:spPr>
            <a:xfrm>
              <a:off x="4341234" y="757709"/>
              <a:ext cx="103490" cy="30934"/>
            </a:xfrm>
            <a:custGeom>
              <a:avLst/>
              <a:gdLst/>
              <a:ahLst/>
              <a:cxnLst/>
              <a:rect l="l" t="t" r="r" b="b"/>
              <a:pathLst>
                <a:path w="31337" h="9374" extrusionOk="0">
                  <a:moveTo>
                    <a:pt x="1" y="1"/>
                  </a:moveTo>
                  <a:lnTo>
                    <a:pt x="1" y="9374"/>
                  </a:lnTo>
                  <a:lnTo>
                    <a:pt x="31336" y="9374"/>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21"/>
            <p:cNvSpPr/>
            <p:nvPr/>
          </p:nvSpPr>
          <p:spPr>
            <a:xfrm>
              <a:off x="4356445" y="737911"/>
              <a:ext cx="7834" cy="16008"/>
            </a:xfrm>
            <a:custGeom>
              <a:avLst/>
              <a:gdLst/>
              <a:ahLst/>
              <a:cxnLst/>
              <a:rect l="l" t="t" r="r" b="b"/>
              <a:pathLst>
                <a:path w="2372" h="4851" extrusionOk="0">
                  <a:moveTo>
                    <a:pt x="1" y="0"/>
                  </a:moveTo>
                  <a:lnTo>
                    <a:pt x="1"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21"/>
            <p:cNvSpPr/>
            <p:nvPr/>
          </p:nvSpPr>
          <p:spPr>
            <a:xfrm>
              <a:off x="4356445" y="737911"/>
              <a:ext cx="7834" cy="16008"/>
            </a:xfrm>
            <a:custGeom>
              <a:avLst/>
              <a:gdLst/>
              <a:ahLst/>
              <a:cxnLst/>
              <a:rect l="l" t="t" r="r" b="b"/>
              <a:pathLst>
                <a:path w="2372" h="4851" extrusionOk="0">
                  <a:moveTo>
                    <a:pt x="1" y="0"/>
                  </a:move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21"/>
            <p:cNvSpPr/>
            <p:nvPr/>
          </p:nvSpPr>
          <p:spPr>
            <a:xfrm>
              <a:off x="4359867" y="737911"/>
              <a:ext cx="902" cy="16008"/>
            </a:xfrm>
            <a:custGeom>
              <a:avLst/>
              <a:gdLst/>
              <a:ahLst/>
              <a:cxnLst/>
              <a:rect l="l" t="t" r="r" b="b"/>
              <a:pathLst>
                <a:path w="273" h="4851" extrusionOk="0">
                  <a:moveTo>
                    <a:pt x="0" y="0"/>
                  </a:moveTo>
                  <a:lnTo>
                    <a:pt x="0"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21"/>
            <p:cNvSpPr/>
            <p:nvPr/>
          </p:nvSpPr>
          <p:spPr>
            <a:xfrm>
              <a:off x="4356356" y="741329"/>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21"/>
            <p:cNvSpPr/>
            <p:nvPr/>
          </p:nvSpPr>
          <p:spPr>
            <a:xfrm>
              <a:off x="4356356" y="749699"/>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21"/>
            <p:cNvSpPr/>
            <p:nvPr/>
          </p:nvSpPr>
          <p:spPr>
            <a:xfrm>
              <a:off x="4355365" y="732870"/>
              <a:ext cx="9993" cy="5039"/>
            </a:xfrm>
            <a:custGeom>
              <a:avLst/>
              <a:gdLst/>
              <a:ahLst/>
              <a:cxnLst/>
              <a:rect l="l" t="t" r="r" b="b"/>
              <a:pathLst>
                <a:path w="3026" h="1527" extrusionOk="0">
                  <a:moveTo>
                    <a:pt x="709" y="0"/>
                  </a:moveTo>
                  <a:cubicBezTo>
                    <a:pt x="301" y="0"/>
                    <a:pt x="1" y="327"/>
                    <a:pt x="1" y="709"/>
                  </a:cubicBezTo>
                  <a:lnTo>
                    <a:pt x="1" y="1526"/>
                  </a:lnTo>
                  <a:lnTo>
                    <a:pt x="3025" y="1526"/>
                  </a:lnTo>
                  <a:lnTo>
                    <a:pt x="3025" y="709"/>
                  </a:lnTo>
                  <a:cubicBezTo>
                    <a:pt x="3025" y="327"/>
                    <a:pt x="2698" y="0"/>
                    <a:pt x="2317"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21"/>
            <p:cNvSpPr/>
            <p:nvPr/>
          </p:nvSpPr>
          <p:spPr>
            <a:xfrm>
              <a:off x="4356445" y="767789"/>
              <a:ext cx="7834" cy="16097"/>
            </a:xfrm>
            <a:custGeom>
              <a:avLst/>
              <a:gdLst/>
              <a:ahLst/>
              <a:cxnLst/>
              <a:rect l="l" t="t" r="r" b="b"/>
              <a:pathLst>
                <a:path w="2372" h="4878" extrusionOk="0">
                  <a:moveTo>
                    <a:pt x="1" y="0"/>
                  </a:moveTo>
                  <a:lnTo>
                    <a:pt x="1"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21"/>
            <p:cNvSpPr/>
            <p:nvPr/>
          </p:nvSpPr>
          <p:spPr>
            <a:xfrm>
              <a:off x="4356445" y="767789"/>
              <a:ext cx="7834" cy="16097"/>
            </a:xfrm>
            <a:custGeom>
              <a:avLst/>
              <a:gdLst/>
              <a:ahLst/>
              <a:cxnLst/>
              <a:rect l="l" t="t" r="r" b="b"/>
              <a:pathLst>
                <a:path w="2372" h="4878" extrusionOk="0">
                  <a:moveTo>
                    <a:pt x="1" y="0"/>
                  </a:move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21"/>
            <p:cNvSpPr/>
            <p:nvPr/>
          </p:nvSpPr>
          <p:spPr>
            <a:xfrm>
              <a:off x="4359867" y="767789"/>
              <a:ext cx="902" cy="16097"/>
            </a:xfrm>
            <a:custGeom>
              <a:avLst/>
              <a:gdLst/>
              <a:ahLst/>
              <a:cxnLst/>
              <a:rect l="l" t="t" r="r" b="b"/>
              <a:pathLst>
                <a:path w="273" h="4878" extrusionOk="0">
                  <a:moveTo>
                    <a:pt x="0" y="0"/>
                  </a:moveTo>
                  <a:lnTo>
                    <a:pt x="0"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21"/>
            <p:cNvSpPr/>
            <p:nvPr/>
          </p:nvSpPr>
          <p:spPr>
            <a:xfrm>
              <a:off x="4356356" y="771300"/>
              <a:ext cx="7923" cy="812"/>
            </a:xfrm>
            <a:custGeom>
              <a:avLst/>
              <a:gdLst/>
              <a:ahLst/>
              <a:cxnLst/>
              <a:rect l="l" t="t" r="r" b="b"/>
              <a:pathLst>
                <a:path w="2399" h="246" extrusionOk="0">
                  <a:moveTo>
                    <a:pt x="1" y="0"/>
                  </a:moveTo>
                  <a:lnTo>
                    <a:pt x="1" y="245"/>
                  </a:lnTo>
                  <a:lnTo>
                    <a:pt x="2398" y="245"/>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21"/>
            <p:cNvSpPr/>
            <p:nvPr/>
          </p:nvSpPr>
          <p:spPr>
            <a:xfrm>
              <a:off x="4356356" y="779577"/>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21"/>
            <p:cNvSpPr/>
            <p:nvPr/>
          </p:nvSpPr>
          <p:spPr>
            <a:xfrm>
              <a:off x="4355365" y="762838"/>
              <a:ext cx="9993" cy="5039"/>
            </a:xfrm>
            <a:custGeom>
              <a:avLst/>
              <a:gdLst/>
              <a:ahLst/>
              <a:cxnLst/>
              <a:rect l="l" t="t" r="r" b="b"/>
              <a:pathLst>
                <a:path w="3026" h="1527" extrusionOk="0">
                  <a:moveTo>
                    <a:pt x="709" y="1"/>
                  </a:moveTo>
                  <a:cubicBezTo>
                    <a:pt x="301" y="1"/>
                    <a:pt x="1" y="328"/>
                    <a:pt x="1" y="709"/>
                  </a:cubicBezTo>
                  <a:lnTo>
                    <a:pt x="1" y="1527"/>
                  </a:lnTo>
                  <a:lnTo>
                    <a:pt x="3025" y="1527"/>
                  </a:lnTo>
                  <a:lnTo>
                    <a:pt x="3025" y="709"/>
                  </a:lnTo>
                  <a:cubicBezTo>
                    <a:pt x="3025" y="328"/>
                    <a:pt x="2698" y="1"/>
                    <a:pt x="2317"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21"/>
            <p:cNvSpPr/>
            <p:nvPr/>
          </p:nvSpPr>
          <p:spPr>
            <a:xfrm>
              <a:off x="4357436" y="717750"/>
              <a:ext cx="6843" cy="7286"/>
            </a:xfrm>
            <a:custGeom>
              <a:avLst/>
              <a:gdLst/>
              <a:ahLst/>
              <a:cxnLst/>
              <a:rect l="l" t="t" r="r" b="b"/>
              <a:pathLst>
                <a:path w="2072" h="2208" extrusionOk="0">
                  <a:moveTo>
                    <a:pt x="1" y="1"/>
                  </a:moveTo>
                  <a:lnTo>
                    <a:pt x="1"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21"/>
            <p:cNvSpPr/>
            <p:nvPr/>
          </p:nvSpPr>
          <p:spPr>
            <a:xfrm>
              <a:off x="4357436" y="717750"/>
              <a:ext cx="6843" cy="7286"/>
            </a:xfrm>
            <a:custGeom>
              <a:avLst/>
              <a:gdLst/>
              <a:ahLst/>
              <a:cxnLst/>
              <a:rect l="l" t="t" r="r" b="b"/>
              <a:pathLst>
                <a:path w="2072" h="2208" extrusionOk="0">
                  <a:moveTo>
                    <a:pt x="1" y="1"/>
                  </a:move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21"/>
            <p:cNvSpPr/>
            <p:nvPr/>
          </p:nvSpPr>
          <p:spPr>
            <a:xfrm>
              <a:off x="4376425" y="737911"/>
              <a:ext cx="7834" cy="16008"/>
            </a:xfrm>
            <a:custGeom>
              <a:avLst/>
              <a:gdLst/>
              <a:ahLst/>
              <a:cxnLst/>
              <a:rect l="l" t="t" r="r" b="b"/>
              <a:pathLst>
                <a:path w="2372" h="4851" extrusionOk="0">
                  <a:moveTo>
                    <a:pt x="1" y="0"/>
                  </a:moveTo>
                  <a:lnTo>
                    <a:pt x="1" y="4850"/>
                  </a:lnTo>
                  <a:lnTo>
                    <a:pt x="2372" y="4850"/>
                  </a:lnTo>
                  <a:lnTo>
                    <a:pt x="237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21"/>
            <p:cNvSpPr/>
            <p:nvPr/>
          </p:nvSpPr>
          <p:spPr>
            <a:xfrm>
              <a:off x="4376425" y="737911"/>
              <a:ext cx="7923" cy="16008"/>
            </a:xfrm>
            <a:custGeom>
              <a:avLst/>
              <a:gdLst/>
              <a:ahLst/>
              <a:cxnLst/>
              <a:rect l="l" t="t" r="r" b="b"/>
              <a:pathLst>
                <a:path w="2399" h="4851" extrusionOk="0">
                  <a:moveTo>
                    <a:pt x="1" y="0"/>
                  </a:moveTo>
                  <a:lnTo>
                    <a:pt x="2399" y="4850"/>
                  </a:lnTo>
                  <a:lnTo>
                    <a:pt x="23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21"/>
            <p:cNvSpPr/>
            <p:nvPr/>
          </p:nvSpPr>
          <p:spPr>
            <a:xfrm>
              <a:off x="4379936" y="737911"/>
              <a:ext cx="905" cy="16008"/>
            </a:xfrm>
            <a:custGeom>
              <a:avLst/>
              <a:gdLst/>
              <a:ahLst/>
              <a:cxnLst/>
              <a:rect l="l" t="t" r="r" b="b"/>
              <a:pathLst>
                <a:path w="274" h="4851" extrusionOk="0">
                  <a:moveTo>
                    <a:pt x="1" y="0"/>
                  </a:moveTo>
                  <a:lnTo>
                    <a:pt x="1"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21"/>
            <p:cNvSpPr/>
            <p:nvPr/>
          </p:nvSpPr>
          <p:spPr>
            <a:xfrm>
              <a:off x="4376425" y="741329"/>
              <a:ext cx="7923" cy="904"/>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21"/>
            <p:cNvSpPr/>
            <p:nvPr/>
          </p:nvSpPr>
          <p:spPr>
            <a:xfrm>
              <a:off x="4376425" y="749699"/>
              <a:ext cx="7923" cy="904"/>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21"/>
            <p:cNvSpPr/>
            <p:nvPr/>
          </p:nvSpPr>
          <p:spPr>
            <a:xfrm>
              <a:off x="4375345" y="732870"/>
              <a:ext cx="9993" cy="5039"/>
            </a:xfrm>
            <a:custGeom>
              <a:avLst/>
              <a:gdLst/>
              <a:ahLst/>
              <a:cxnLst/>
              <a:rect l="l" t="t" r="r" b="b"/>
              <a:pathLst>
                <a:path w="3026" h="1527" extrusionOk="0">
                  <a:moveTo>
                    <a:pt x="737" y="0"/>
                  </a:moveTo>
                  <a:cubicBezTo>
                    <a:pt x="328" y="0"/>
                    <a:pt x="1" y="327"/>
                    <a:pt x="28" y="709"/>
                  </a:cubicBezTo>
                  <a:lnTo>
                    <a:pt x="28" y="1526"/>
                  </a:lnTo>
                  <a:lnTo>
                    <a:pt x="3026" y="1526"/>
                  </a:lnTo>
                  <a:lnTo>
                    <a:pt x="3026" y="709"/>
                  </a:lnTo>
                  <a:cubicBezTo>
                    <a:pt x="3026" y="327"/>
                    <a:pt x="2726" y="0"/>
                    <a:pt x="2317"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21"/>
            <p:cNvSpPr/>
            <p:nvPr/>
          </p:nvSpPr>
          <p:spPr>
            <a:xfrm>
              <a:off x="4376425" y="767789"/>
              <a:ext cx="7834" cy="16097"/>
            </a:xfrm>
            <a:custGeom>
              <a:avLst/>
              <a:gdLst/>
              <a:ahLst/>
              <a:cxnLst/>
              <a:rect l="l" t="t" r="r" b="b"/>
              <a:pathLst>
                <a:path w="2372" h="4878" extrusionOk="0">
                  <a:moveTo>
                    <a:pt x="1" y="0"/>
                  </a:moveTo>
                  <a:lnTo>
                    <a:pt x="1" y="4878"/>
                  </a:lnTo>
                  <a:lnTo>
                    <a:pt x="2372" y="4878"/>
                  </a:lnTo>
                  <a:lnTo>
                    <a:pt x="237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21"/>
            <p:cNvSpPr/>
            <p:nvPr/>
          </p:nvSpPr>
          <p:spPr>
            <a:xfrm>
              <a:off x="4376425" y="767789"/>
              <a:ext cx="7923" cy="16097"/>
            </a:xfrm>
            <a:custGeom>
              <a:avLst/>
              <a:gdLst/>
              <a:ahLst/>
              <a:cxnLst/>
              <a:rect l="l" t="t" r="r" b="b"/>
              <a:pathLst>
                <a:path w="2399" h="4878" extrusionOk="0">
                  <a:moveTo>
                    <a:pt x="1" y="0"/>
                  </a:moveTo>
                  <a:lnTo>
                    <a:pt x="2399" y="4878"/>
                  </a:lnTo>
                  <a:lnTo>
                    <a:pt x="23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21"/>
            <p:cNvSpPr/>
            <p:nvPr/>
          </p:nvSpPr>
          <p:spPr>
            <a:xfrm>
              <a:off x="4379936" y="767789"/>
              <a:ext cx="905" cy="16097"/>
            </a:xfrm>
            <a:custGeom>
              <a:avLst/>
              <a:gdLst/>
              <a:ahLst/>
              <a:cxnLst/>
              <a:rect l="l" t="t" r="r" b="b"/>
              <a:pathLst>
                <a:path w="274" h="4878" extrusionOk="0">
                  <a:moveTo>
                    <a:pt x="1" y="0"/>
                  </a:moveTo>
                  <a:lnTo>
                    <a:pt x="1"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21"/>
            <p:cNvSpPr/>
            <p:nvPr/>
          </p:nvSpPr>
          <p:spPr>
            <a:xfrm>
              <a:off x="4376425" y="771300"/>
              <a:ext cx="7923" cy="812"/>
            </a:xfrm>
            <a:custGeom>
              <a:avLst/>
              <a:gdLst/>
              <a:ahLst/>
              <a:cxnLst/>
              <a:rect l="l" t="t" r="r" b="b"/>
              <a:pathLst>
                <a:path w="2399" h="246" extrusionOk="0">
                  <a:moveTo>
                    <a:pt x="1" y="0"/>
                  </a:moveTo>
                  <a:lnTo>
                    <a:pt x="1" y="245"/>
                  </a:lnTo>
                  <a:lnTo>
                    <a:pt x="2399" y="245"/>
                  </a:lnTo>
                  <a:lnTo>
                    <a:pt x="23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21"/>
            <p:cNvSpPr/>
            <p:nvPr/>
          </p:nvSpPr>
          <p:spPr>
            <a:xfrm>
              <a:off x="4376425" y="779577"/>
              <a:ext cx="7923" cy="904"/>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21"/>
            <p:cNvSpPr/>
            <p:nvPr/>
          </p:nvSpPr>
          <p:spPr>
            <a:xfrm>
              <a:off x="4375345" y="762838"/>
              <a:ext cx="9993" cy="5039"/>
            </a:xfrm>
            <a:custGeom>
              <a:avLst/>
              <a:gdLst/>
              <a:ahLst/>
              <a:cxnLst/>
              <a:rect l="l" t="t" r="r" b="b"/>
              <a:pathLst>
                <a:path w="3026" h="1527" extrusionOk="0">
                  <a:moveTo>
                    <a:pt x="737" y="1"/>
                  </a:moveTo>
                  <a:cubicBezTo>
                    <a:pt x="328" y="1"/>
                    <a:pt x="1" y="328"/>
                    <a:pt x="28" y="709"/>
                  </a:cubicBezTo>
                  <a:lnTo>
                    <a:pt x="28" y="1527"/>
                  </a:lnTo>
                  <a:lnTo>
                    <a:pt x="3026" y="1527"/>
                  </a:lnTo>
                  <a:lnTo>
                    <a:pt x="3026" y="709"/>
                  </a:lnTo>
                  <a:cubicBezTo>
                    <a:pt x="3026" y="328"/>
                    <a:pt x="2726" y="1"/>
                    <a:pt x="2317"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21"/>
            <p:cNvSpPr/>
            <p:nvPr/>
          </p:nvSpPr>
          <p:spPr>
            <a:xfrm>
              <a:off x="4377505" y="717750"/>
              <a:ext cx="6754" cy="7286"/>
            </a:xfrm>
            <a:custGeom>
              <a:avLst/>
              <a:gdLst/>
              <a:ahLst/>
              <a:cxnLst/>
              <a:rect l="l" t="t" r="r" b="b"/>
              <a:pathLst>
                <a:path w="2045" h="2208" extrusionOk="0">
                  <a:moveTo>
                    <a:pt x="1" y="1"/>
                  </a:moveTo>
                  <a:lnTo>
                    <a:pt x="1" y="2208"/>
                  </a:lnTo>
                  <a:lnTo>
                    <a:pt x="2045" y="2208"/>
                  </a:lnTo>
                  <a:lnTo>
                    <a:pt x="2045"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21"/>
            <p:cNvSpPr/>
            <p:nvPr/>
          </p:nvSpPr>
          <p:spPr>
            <a:xfrm>
              <a:off x="4377505" y="717750"/>
              <a:ext cx="6843" cy="7286"/>
            </a:xfrm>
            <a:custGeom>
              <a:avLst/>
              <a:gdLst/>
              <a:ahLst/>
              <a:cxnLst/>
              <a:rect l="l" t="t" r="r" b="b"/>
              <a:pathLst>
                <a:path w="2072" h="2208" extrusionOk="0">
                  <a:moveTo>
                    <a:pt x="1" y="1"/>
                  </a:moveTo>
                  <a:lnTo>
                    <a:pt x="2072" y="2208"/>
                  </a:lnTo>
                  <a:lnTo>
                    <a:pt x="207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21"/>
            <p:cNvSpPr/>
            <p:nvPr/>
          </p:nvSpPr>
          <p:spPr>
            <a:xfrm>
              <a:off x="4400458" y="737911"/>
              <a:ext cx="7830" cy="16008"/>
            </a:xfrm>
            <a:custGeom>
              <a:avLst/>
              <a:gdLst/>
              <a:ahLst/>
              <a:cxnLst/>
              <a:rect l="l" t="t" r="r" b="b"/>
              <a:pathLst>
                <a:path w="2371" h="4851" extrusionOk="0">
                  <a:moveTo>
                    <a:pt x="0" y="0"/>
                  </a:moveTo>
                  <a:lnTo>
                    <a:pt x="0"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21"/>
            <p:cNvSpPr/>
            <p:nvPr/>
          </p:nvSpPr>
          <p:spPr>
            <a:xfrm>
              <a:off x="4400458" y="737911"/>
              <a:ext cx="7830" cy="16008"/>
            </a:xfrm>
            <a:custGeom>
              <a:avLst/>
              <a:gdLst/>
              <a:ahLst/>
              <a:cxnLst/>
              <a:rect l="l" t="t" r="r" b="b"/>
              <a:pathLst>
                <a:path w="2371" h="4851" extrusionOk="0">
                  <a:moveTo>
                    <a:pt x="0" y="0"/>
                  </a:move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21"/>
            <p:cNvSpPr/>
            <p:nvPr/>
          </p:nvSpPr>
          <p:spPr>
            <a:xfrm>
              <a:off x="4403876" y="737911"/>
              <a:ext cx="905" cy="16008"/>
            </a:xfrm>
            <a:custGeom>
              <a:avLst/>
              <a:gdLst/>
              <a:ahLst/>
              <a:cxnLst/>
              <a:rect l="l" t="t" r="r" b="b"/>
              <a:pathLst>
                <a:path w="274" h="4851" extrusionOk="0">
                  <a:moveTo>
                    <a:pt x="1" y="0"/>
                  </a:moveTo>
                  <a:lnTo>
                    <a:pt x="1"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21"/>
            <p:cNvSpPr/>
            <p:nvPr/>
          </p:nvSpPr>
          <p:spPr>
            <a:xfrm>
              <a:off x="4400365" y="741329"/>
              <a:ext cx="7923" cy="904"/>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21"/>
            <p:cNvSpPr/>
            <p:nvPr/>
          </p:nvSpPr>
          <p:spPr>
            <a:xfrm>
              <a:off x="4400365" y="749699"/>
              <a:ext cx="7923" cy="904"/>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21"/>
            <p:cNvSpPr/>
            <p:nvPr/>
          </p:nvSpPr>
          <p:spPr>
            <a:xfrm>
              <a:off x="4399377" y="732870"/>
              <a:ext cx="9990" cy="5039"/>
            </a:xfrm>
            <a:custGeom>
              <a:avLst/>
              <a:gdLst/>
              <a:ahLst/>
              <a:cxnLst/>
              <a:rect l="l" t="t" r="r" b="b"/>
              <a:pathLst>
                <a:path w="3025" h="1527" extrusionOk="0">
                  <a:moveTo>
                    <a:pt x="709" y="0"/>
                  </a:moveTo>
                  <a:cubicBezTo>
                    <a:pt x="327" y="0"/>
                    <a:pt x="0" y="327"/>
                    <a:pt x="0" y="709"/>
                  </a:cubicBezTo>
                  <a:lnTo>
                    <a:pt x="0" y="1526"/>
                  </a:lnTo>
                  <a:lnTo>
                    <a:pt x="3025" y="1526"/>
                  </a:lnTo>
                  <a:lnTo>
                    <a:pt x="3025" y="709"/>
                  </a:lnTo>
                  <a:cubicBezTo>
                    <a:pt x="3025" y="327"/>
                    <a:pt x="2698" y="0"/>
                    <a:pt x="2316"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21"/>
            <p:cNvSpPr/>
            <p:nvPr/>
          </p:nvSpPr>
          <p:spPr>
            <a:xfrm>
              <a:off x="4400458" y="767789"/>
              <a:ext cx="7830" cy="16097"/>
            </a:xfrm>
            <a:custGeom>
              <a:avLst/>
              <a:gdLst/>
              <a:ahLst/>
              <a:cxnLst/>
              <a:rect l="l" t="t" r="r" b="b"/>
              <a:pathLst>
                <a:path w="2371" h="4878" extrusionOk="0">
                  <a:moveTo>
                    <a:pt x="0" y="0"/>
                  </a:moveTo>
                  <a:lnTo>
                    <a:pt x="0"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21"/>
            <p:cNvSpPr/>
            <p:nvPr/>
          </p:nvSpPr>
          <p:spPr>
            <a:xfrm>
              <a:off x="4400458" y="767789"/>
              <a:ext cx="7830" cy="16097"/>
            </a:xfrm>
            <a:custGeom>
              <a:avLst/>
              <a:gdLst/>
              <a:ahLst/>
              <a:cxnLst/>
              <a:rect l="l" t="t" r="r" b="b"/>
              <a:pathLst>
                <a:path w="2371" h="4878" extrusionOk="0">
                  <a:moveTo>
                    <a:pt x="0" y="0"/>
                  </a:move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21"/>
            <p:cNvSpPr/>
            <p:nvPr/>
          </p:nvSpPr>
          <p:spPr>
            <a:xfrm>
              <a:off x="4403876" y="767789"/>
              <a:ext cx="905" cy="16097"/>
            </a:xfrm>
            <a:custGeom>
              <a:avLst/>
              <a:gdLst/>
              <a:ahLst/>
              <a:cxnLst/>
              <a:rect l="l" t="t" r="r" b="b"/>
              <a:pathLst>
                <a:path w="274" h="4878" extrusionOk="0">
                  <a:moveTo>
                    <a:pt x="1" y="0"/>
                  </a:moveTo>
                  <a:lnTo>
                    <a:pt x="1"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21"/>
            <p:cNvSpPr/>
            <p:nvPr/>
          </p:nvSpPr>
          <p:spPr>
            <a:xfrm>
              <a:off x="4400365" y="771300"/>
              <a:ext cx="7923" cy="901"/>
            </a:xfrm>
            <a:custGeom>
              <a:avLst/>
              <a:gdLst/>
              <a:ahLst/>
              <a:cxnLst/>
              <a:rect l="l" t="t" r="r" b="b"/>
              <a:pathLst>
                <a:path w="2399" h="273" extrusionOk="0">
                  <a:moveTo>
                    <a:pt x="1" y="0"/>
                  </a:moveTo>
                  <a:lnTo>
                    <a:pt x="1" y="273"/>
                  </a:lnTo>
                  <a:lnTo>
                    <a:pt x="2399" y="273"/>
                  </a:lnTo>
                  <a:lnTo>
                    <a:pt x="23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21"/>
            <p:cNvSpPr/>
            <p:nvPr/>
          </p:nvSpPr>
          <p:spPr>
            <a:xfrm>
              <a:off x="4400365" y="779670"/>
              <a:ext cx="7923" cy="812"/>
            </a:xfrm>
            <a:custGeom>
              <a:avLst/>
              <a:gdLst/>
              <a:ahLst/>
              <a:cxnLst/>
              <a:rect l="l" t="t" r="r" b="b"/>
              <a:pathLst>
                <a:path w="2399" h="246" extrusionOk="0">
                  <a:moveTo>
                    <a:pt x="1" y="0"/>
                  </a:moveTo>
                  <a:lnTo>
                    <a:pt x="1" y="245"/>
                  </a:lnTo>
                  <a:lnTo>
                    <a:pt x="2399" y="245"/>
                  </a:lnTo>
                  <a:lnTo>
                    <a:pt x="23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21"/>
            <p:cNvSpPr/>
            <p:nvPr/>
          </p:nvSpPr>
          <p:spPr>
            <a:xfrm>
              <a:off x="4399377" y="762838"/>
              <a:ext cx="9990" cy="5039"/>
            </a:xfrm>
            <a:custGeom>
              <a:avLst/>
              <a:gdLst/>
              <a:ahLst/>
              <a:cxnLst/>
              <a:rect l="l" t="t" r="r" b="b"/>
              <a:pathLst>
                <a:path w="3025" h="1527" extrusionOk="0">
                  <a:moveTo>
                    <a:pt x="709" y="1"/>
                  </a:moveTo>
                  <a:cubicBezTo>
                    <a:pt x="327" y="1"/>
                    <a:pt x="0" y="328"/>
                    <a:pt x="0" y="709"/>
                  </a:cubicBezTo>
                  <a:lnTo>
                    <a:pt x="0" y="1527"/>
                  </a:lnTo>
                  <a:lnTo>
                    <a:pt x="3025" y="1527"/>
                  </a:lnTo>
                  <a:lnTo>
                    <a:pt x="3025" y="709"/>
                  </a:lnTo>
                  <a:cubicBezTo>
                    <a:pt x="3025" y="328"/>
                    <a:pt x="2698" y="1"/>
                    <a:pt x="2316"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21"/>
            <p:cNvSpPr/>
            <p:nvPr/>
          </p:nvSpPr>
          <p:spPr>
            <a:xfrm>
              <a:off x="4401445" y="717750"/>
              <a:ext cx="6843" cy="7286"/>
            </a:xfrm>
            <a:custGeom>
              <a:avLst/>
              <a:gdLst/>
              <a:ahLst/>
              <a:cxnLst/>
              <a:rect l="l" t="t" r="r" b="b"/>
              <a:pathLst>
                <a:path w="2072" h="2208" extrusionOk="0">
                  <a:moveTo>
                    <a:pt x="1" y="1"/>
                  </a:moveTo>
                  <a:lnTo>
                    <a:pt x="1" y="2208"/>
                  </a:lnTo>
                  <a:lnTo>
                    <a:pt x="2072" y="2208"/>
                  </a:lnTo>
                  <a:lnTo>
                    <a:pt x="207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21"/>
            <p:cNvSpPr/>
            <p:nvPr/>
          </p:nvSpPr>
          <p:spPr>
            <a:xfrm>
              <a:off x="4401445" y="717750"/>
              <a:ext cx="6843" cy="7286"/>
            </a:xfrm>
            <a:custGeom>
              <a:avLst/>
              <a:gdLst/>
              <a:ahLst/>
              <a:cxnLst/>
              <a:rect l="l" t="t" r="r" b="b"/>
              <a:pathLst>
                <a:path w="2072" h="2208" extrusionOk="0">
                  <a:moveTo>
                    <a:pt x="1" y="1"/>
                  </a:moveTo>
                  <a:lnTo>
                    <a:pt x="2072" y="2208"/>
                  </a:lnTo>
                  <a:lnTo>
                    <a:pt x="207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21"/>
            <p:cNvSpPr/>
            <p:nvPr/>
          </p:nvSpPr>
          <p:spPr>
            <a:xfrm>
              <a:off x="4425385" y="737911"/>
              <a:ext cx="7834" cy="16008"/>
            </a:xfrm>
            <a:custGeom>
              <a:avLst/>
              <a:gdLst/>
              <a:ahLst/>
              <a:cxnLst/>
              <a:rect l="l" t="t" r="r" b="b"/>
              <a:pathLst>
                <a:path w="2372" h="4851" extrusionOk="0">
                  <a:moveTo>
                    <a:pt x="1" y="0"/>
                  </a:moveTo>
                  <a:lnTo>
                    <a:pt x="1"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21"/>
            <p:cNvSpPr/>
            <p:nvPr/>
          </p:nvSpPr>
          <p:spPr>
            <a:xfrm>
              <a:off x="4425385" y="737911"/>
              <a:ext cx="7834" cy="16008"/>
            </a:xfrm>
            <a:custGeom>
              <a:avLst/>
              <a:gdLst/>
              <a:ahLst/>
              <a:cxnLst/>
              <a:rect l="l" t="t" r="r" b="b"/>
              <a:pathLst>
                <a:path w="2372" h="4851" extrusionOk="0">
                  <a:moveTo>
                    <a:pt x="1" y="0"/>
                  </a:move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21"/>
            <p:cNvSpPr/>
            <p:nvPr/>
          </p:nvSpPr>
          <p:spPr>
            <a:xfrm>
              <a:off x="4428807" y="737911"/>
              <a:ext cx="902" cy="16008"/>
            </a:xfrm>
            <a:custGeom>
              <a:avLst/>
              <a:gdLst/>
              <a:ahLst/>
              <a:cxnLst/>
              <a:rect l="l" t="t" r="r" b="b"/>
              <a:pathLst>
                <a:path w="273" h="4851" extrusionOk="0">
                  <a:moveTo>
                    <a:pt x="0" y="0"/>
                  </a:moveTo>
                  <a:lnTo>
                    <a:pt x="0"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21"/>
            <p:cNvSpPr/>
            <p:nvPr/>
          </p:nvSpPr>
          <p:spPr>
            <a:xfrm>
              <a:off x="4425296" y="741329"/>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21"/>
            <p:cNvSpPr/>
            <p:nvPr/>
          </p:nvSpPr>
          <p:spPr>
            <a:xfrm>
              <a:off x="4425296" y="749699"/>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21"/>
            <p:cNvSpPr/>
            <p:nvPr/>
          </p:nvSpPr>
          <p:spPr>
            <a:xfrm>
              <a:off x="4424305" y="732870"/>
              <a:ext cx="9993" cy="5039"/>
            </a:xfrm>
            <a:custGeom>
              <a:avLst/>
              <a:gdLst/>
              <a:ahLst/>
              <a:cxnLst/>
              <a:rect l="l" t="t" r="r" b="b"/>
              <a:pathLst>
                <a:path w="3026" h="1527" extrusionOk="0">
                  <a:moveTo>
                    <a:pt x="709" y="0"/>
                  </a:moveTo>
                  <a:cubicBezTo>
                    <a:pt x="301" y="0"/>
                    <a:pt x="1" y="327"/>
                    <a:pt x="1" y="709"/>
                  </a:cubicBezTo>
                  <a:lnTo>
                    <a:pt x="1" y="1526"/>
                  </a:lnTo>
                  <a:lnTo>
                    <a:pt x="3025" y="1526"/>
                  </a:lnTo>
                  <a:lnTo>
                    <a:pt x="3025" y="709"/>
                  </a:lnTo>
                  <a:cubicBezTo>
                    <a:pt x="3025" y="327"/>
                    <a:pt x="2698" y="0"/>
                    <a:pt x="2290"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21"/>
            <p:cNvSpPr/>
            <p:nvPr/>
          </p:nvSpPr>
          <p:spPr>
            <a:xfrm>
              <a:off x="4425385" y="767789"/>
              <a:ext cx="7834" cy="16097"/>
            </a:xfrm>
            <a:custGeom>
              <a:avLst/>
              <a:gdLst/>
              <a:ahLst/>
              <a:cxnLst/>
              <a:rect l="l" t="t" r="r" b="b"/>
              <a:pathLst>
                <a:path w="2372" h="4878" extrusionOk="0">
                  <a:moveTo>
                    <a:pt x="1" y="0"/>
                  </a:moveTo>
                  <a:lnTo>
                    <a:pt x="1"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21"/>
            <p:cNvSpPr/>
            <p:nvPr/>
          </p:nvSpPr>
          <p:spPr>
            <a:xfrm>
              <a:off x="4425385" y="767789"/>
              <a:ext cx="7834" cy="16097"/>
            </a:xfrm>
            <a:custGeom>
              <a:avLst/>
              <a:gdLst/>
              <a:ahLst/>
              <a:cxnLst/>
              <a:rect l="l" t="t" r="r" b="b"/>
              <a:pathLst>
                <a:path w="2372" h="4878" extrusionOk="0">
                  <a:moveTo>
                    <a:pt x="1" y="0"/>
                  </a:move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21"/>
            <p:cNvSpPr/>
            <p:nvPr/>
          </p:nvSpPr>
          <p:spPr>
            <a:xfrm>
              <a:off x="4428807" y="767789"/>
              <a:ext cx="902" cy="16097"/>
            </a:xfrm>
            <a:custGeom>
              <a:avLst/>
              <a:gdLst/>
              <a:ahLst/>
              <a:cxnLst/>
              <a:rect l="l" t="t" r="r" b="b"/>
              <a:pathLst>
                <a:path w="273" h="4878" extrusionOk="0">
                  <a:moveTo>
                    <a:pt x="0" y="0"/>
                  </a:moveTo>
                  <a:lnTo>
                    <a:pt x="0"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21"/>
            <p:cNvSpPr/>
            <p:nvPr/>
          </p:nvSpPr>
          <p:spPr>
            <a:xfrm>
              <a:off x="4425296" y="771300"/>
              <a:ext cx="7923" cy="901"/>
            </a:xfrm>
            <a:custGeom>
              <a:avLst/>
              <a:gdLst/>
              <a:ahLst/>
              <a:cxnLst/>
              <a:rect l="l" t="t" r="r" b="b"/>
              <a:pathLst>
                <a:path w="2399" h="273" extrusionOk="0">
                  <a:moveTo>
                    <a:pt x="1" y="0"/>
                  </a:moveTo>
                  <a:lnTo>
                    <a:pt x="1" y="273"/>
                  </a:lnTo>
                  <a:lnTo>
                    <a:pt x="2398" y="273"/>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21"/>
            <p:cNvSpPr/>
            <p:nvPr/>
          </p:nvSpPr>
          <p:spPr>
            <a:xfrm>
              <a:off x="4425296" y="779577"/>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21"/>
            <p:cNvSpPr/>
            <p:nvPr/>
          </p:nvSpPr>
          <p:spPr>
            <a:xfrm>
              <a:off x="4424305" y="762838"/>
              <a:ext cx="9993" cy="5039"/>
            </a:xfrm>
            <a:custGeom>
              <a:avLst/>
              <a:gdLst/>
              <a:ahLst/>
              <a:cxnLst/>
              <a:rect l="l" t="t" r="r" b="b"/>
              <a:pathLst>
                <a:path w="3026" h="1527" extrusionOk="0">
                  <a:moveTo>
                    <a:pt x="709" y="1"/>
                  </a:moveTo>
                  <a:cubicBezTo>
                    <a:pt x="301" y="1"/>
                    <a:pt x="1" y="328"/>
                    <a:pt x="1" y="709"/>
                  </a:cubicBezTo>
                  <a:lnTo>
                    <a:pt x="1" y="1527"/>
                  </a:lnTo>
                  <a:lnTo>
                    <a:pt x="3025" y="1527"/>
                  </a:lnTo>
                  <a:lnTo>
                    <a:pt x="3025" y="709"/>
                  </a:lnTo>
                  <a:cubicBezTo>
                    <a:pt x="3025" y="328"/>
                    <a:pt x="2698" y="1"/>
                    <a:pt x="2290"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21"/>
            <p:cNvSpPr/>
            <p:nvPr/>
          </p:nvSpPr>
          <p:spPr>
            <a:xfrm>
              <a:off x="4426376" y="717750"/>
              <a:ext cx="6843" cy="7286"/>
            </a:xfrm>
            <a:custGeom>
              <a:avLst/>
              <a:gdLst/>
              <a:ahLst/>
              <a:cxnLst/>
              <a:rect l="l" t="t" r="r" b="b"/>
              <a:pathLst>
                <a:path w="2072" h="2208" extrusionOk="0">
                  <a:moveTo>
                    <a:pt x="1" y="1"/>
                  </a:moveTo>
                  <a:lnTo>
                    <a:pt x="1"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21"/>
            <p:cNvSpPr/>
            <p:nvPr/>
          </p:nvSpPr>
          <p:spPr>
            <a:xfrm>
              <a:off x="4426376" y="717750"/>
              <a:ext cx="6843" cy="7286"/>
            </a:xfrm>
            <a:custGeom>
              <a:avLst/>
              <a:gdLst/>
              <a:ahLst/>
              <a:cxnLst/>
              <a:rect l="l" t="t" r="r" b="b"/>
              <a:pathLst>
                <a:path w="2072" h="2208" extrusionOk="0">
                  <a:moveTo>
                    <a:pt x="1" y="1"/>
                  </a:move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21"/>
            <p:cNvSpPr/>
            <p:nvPr/>
          </p:nvSpPr>
          <p:spPr>
            <a:xfrm>
              <a:off x="4356445" y="716851"/>
              <a:ext cx="8913" cy="901"/>
            </a:xfrm>
            <a:custGeom>
              <a:avLst/>
              <a:gdLst/>
              <a:ahLst/>
              <a:cxnLst/>
              <a:rect l="l" t="t" r="r" b="b"/>
              <a:pathLst>
                <a:path w="2699" h="273" extrusionOk="0">
                  <a:moveTo>
                    <a:pt x="1" y="0"/>
                  </a:moveTo>
                  <a:lnTo>
                    <a:pt x="1" y="273"/>
                  </a:lnTo>
                  <a:lnTo>
                    <a:pt x="2698" y="273"/>
                  </a:lnTo>
                  <a:lnTo>
                    <a:pt x="26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21"/>
            <p:cNvSpPr/>
            <p:nvPr/>
          </p:nvSpPr>
          <p:spPr>
            <a:xfrm>
              <a:off x="4341234" y="704340"/>
              <a:ext cx="103490" cy="7379"/>
            </a:xfrm>
            <a:custGeom>
              <a:avLst/>
              <a:gdLst/>
              <a:ahLst/>
              <a:cxnLst/>
              <a:rect l="l" t="t" r="r" b="b"/>
              <a:pathLst>
                <a:path w="31337" h="2236" extrusionOk="0">
                  <a:moveTo>
                    <a:pt x="1" y="1"/>
                  </a:moveTo>
                  <a:lnTo>
                    <a:pt x="1" y="2235"/>
                  </a:lnTo>
                  <a:lnTo>
                    <a:pt x="31336" y="2235"/>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21"/>
            <p:cNvSpPr/>
            <p:nvPr/>
          </p:nvSpPr>
          <p:spPr>
            <a:xfrm>
              <a:off x="4345287" y="711002"/>
              <a:ext cx="7381" cy="6745"/>
            </a:xfrm>
            <a:custGeom>
              <a:avLst/>
              <a:gdLst/>
              <a:ahLst/>
              <a:cxnLst/>
              <a:rect l="l" t="t" r="r" b="b"/>
              <a:pathLst>
                <a:path w="2235" h="2044" extrusionOk="0">
                  <a:moveTo>
                    <a:pt x="0" y="0"/>
                  </a:moveTo>
                  <a:lnTo>
                    <a:pt x="0" y="1526"/>
                  </a:lnTo>
                  <a:cubicBezTo>
                    <a:pt x="0" y="1826"/>
                    <a:pt x="218" y="2044"/>
                    <a:pt x="518" y="2044"/>
                  </a:cubicBezTo>
                  <a:lnTo>
                    <a:pt x="1690" y="2044"/>
                  </a:lnTo>
                  <a:cubicBezTo>
                    <a:pt x="1989" y="2044"/>
                    <a:pt x="2234" y="1826"/>
                    <a:pt x="2234" y="1526"/>
                  </a:cubicBezTo>
                  <a:lnTo>
                    <a:pt x="223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21"/>
            <p:cNvSpPr/>
            <p:nvPr/>
          </p:nvSpPr>
          <p:spPr>
            <a:xfrm>
              <a:off x="4368055" y="711002"/>
              <a:ext cx="7384" cy="6745"/>
            </a:xfrm>
            <a:custGeom>
              <a:avLst/>
              <a:gdLst/>
              <a:ahLst/>
              <a:cxnLst/>
              <a:rect l="l" t="t" r="r" b="b"/>
              <a:pathLst>
                <a:path w="2236" h="2044" extrusionOk="0">
                  <a:moveTo>
                    <a:pt x="1" y="0"/>
                  </a:moveTo>
                  <a:lnTo>
                    <a:pt x="1" y="1526"/>
                  </a:lnTo>
                  <a:cubicBezTo>
                    <a:pt x="1" y="1826"/>
                    <a:pt x="219" y="2044"/>
                    <a:pt x="519" y="2044"/>
                  </a:cubicBezTo>
                  <a:lnTo>
                    <a:pt x="1690" y="2044"/>
                  </a:lnTo>
                  <a:cubicBezTo>
                    <a:pt x="1990"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21"/>
            <p:cNvSpPr/>
            <p:nvPr/>
          </p:nvSpPr>
          <p:spPr>
            <a:xfrm>
              <a:off x="4389297" y="711002"/>
              <a:ext cx="7292" cy="6745"/>
            </a:xfrm>
            <a:custGeom>
              <a:avLst/>
              <a:gdLst/>
              <a:ahLst/>
              <a:cxnLst/>
              <a:rect l="l" t="t" r="r" b="b"/>
              <a:pathLst>
                <a:path w="2208" h="2044" extrusionOk="0">
                  <a:moveTo>
                    <a:pt x="0" y="0"/>
                  </a:moveTo>
                  <a:lnTo>
                    <a:pt x="0" y="1526"/>
                  </a:lnTo>
                  <a:cubicBezTo>
                    <a:pt x="0" y="1826"/>
                    <a:pt x="218" y="2044"/>
                    <a:pt x="518" y="2044"/>
                  </a:cubicBezTo>
                  <a:lnTo>
                    <a:pt x="1690" y="2044"/>
                  </a:lnTo>
                  <a:cubicBezTo>
                    <a:pt x="1990" y="2044"/>
                    <a:pt x="2208" y="1826"/>
                    <a:pt x="2208" y="1526"/>
                  </a:cubicBezTo>
                  <a:lnTo>
                    <a:pt x="220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21"/>
            <p:cNvSpPr/>
            <p:nvPr/>
          </p:nvSpPr>
          <p:spPr>
            <a:xfrm>
              <a:off x="4413055" y="711002"/>
              <a:ext cx="7384" cy="6745"/>
            </a:xfrm>
            <a:custGeom>
              <a:avLst/>
              <a:gdLst/>
              <a:ahLst/>
              <a:cxnLst/>
              <a:rect l="l" t="t" r="r" b="b"/>
              <a:pathLst>
                <a:path w="2236" h="2044" extrusionOk="0">
                  <a:moveTo>
                    <a:pt x="1" y="0"/>
                  </a:moveTo>
                  <a:lnTo>
                    <a:pt x="1" y="1526"/>
                  </a:lnTo>
                  <a:cubicBezTo>
                    <a:pt x="1" y="1826"/>
                    <a:pt x="219" y="2044"/>
                    <a:pt x="519" y="2044"/>
                  </a:cubicBezTo>
                  <a:lnTo>
                    <a:pt x="1690" y="2044"/>
                  </a:lnTo>
                  <a:cubicBezTo>
                    <a:pt x="1990"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21"/>
            <p:cNvSpPr/>
            <p:nvPr/>
          </p:nvSpPr>
          <p:spPr>
            <a:xfrm>
              <a:off x="4802759" y="703801"/>
              <a:ext cx="53458" cy="84167"/>
            </a:xfrm>
            <a:custGeom>
              <a:avLst/>
              <a:gdLst/>
              <a:ahLst/>
              <a:cxnLst/>
              <a:rect l="l" t="t" r="r" b="b"/>
              <a:pathLst>
                <a:path w="16187" h="25505" extrusionOk="0">
                  <a:moveTo>
                    <a:pt x="1" y="0"/>
                  </a:moveTo>
                  <a:lnTo>
                    <a:pt x="1" y="25504"/>
                  </a:lnTo>
                  <a:lnTo>
                    <a:pt x="16186" y="25504"/>
                  </a:lnTo>
                  <a:lnTo>
                    <a:pt x="1618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21"/>
            <p:cNvSpPr/>
            <p:nvPr/>
          </p:nvSpPr>
          <p:spPr>
            <a:xfrm>
              <a:off x="4843709" y="709562"/>
              <a:ext cx="5043" cy="45230"/>
            </a:xfrm>
            <a:custGeom>
              <a:avLst/>
              <a:gdLst/>
              <a:ahLst/>
              <a:cxnLst/>
              <a:rect l="l" t="t" r="r" b="b"/>
              <a:pathLst>
                <a:path w="1527" h="13706" extrusionOk="0">
                  <a:moveTo>
                    <a:pt x="1" y="0"/>
                  </a:moveTo>
                  <a:lnTo>
                    <a:pt x="1" y="13706"/>
                  </a:lnTo>
                  <a:lnTo>
                    <a:pt x="1527" y="13706"/>
                  </a:lnTo>
                  <a:lnTo>
                    <a:pt x="1527"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21"/>
            <p:cNvSpPr/>
            <p:nvPr/>
          </p:nvSpPr>
          <p:spPr>
            <a:xfrm>
              <a:off x="4826610" y="709562"/>
              <a:ext cx="5043" cy="45230"/>
            </a:xfrm>
            <a:custGeom>
              <a:avLst/>
              <a:gdLst/>
              <a:ahLst/>
              <a:cxnLst/>
              <a:rect l="l" t="t" r="r" b="b"/>
              <a:pathLst>
                <a:path w="1527" h="13706" extrusionOk="0">
                  <a:moveTo>
                    <a:pt x="1" y="0"/>
                  </a:moveTo>
                  <a:lnTo>
                    <a:pt x="1" y="13706"/>
                  </a:lnTo>
                  <a:lnTo>
                    <a:pt x="1526" y="13706"/>
                  </a:lnTo>
                  <a:lnTo>
                    <a:pt x="152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21"/>
            <p:cNvSpPr/>
            <p:nvPr/>
          </p:nvSpPr>
          <p:spPr>
            <a:xfrm>
              <a:off x="4840202" y="709562"/>
              <a:ext cx="12061" cy="2881"/>
            </a:xfrm>
            <a:custGeom>
              <a:avLst/>
              <a:gdLst/>
              <a:ahLst/>
              <a:cxnLst/>
              <a:rect l="l" t="t" r="r" b="b"/>
              <a:pathLst>
                <a:path w="3652" h="873" extrusionOk="0">
                  <a:moveTo>
                    <a:pt x="0" y="0"/>
                  </a:moveTo>
                  <a:lnTo>
                    <a:pt x="0" y="463"/>
                  </a:lnTo>
                  <a:cubicBezTo>
                    <a:pt x="0" y="681"/>
                    <a:pt x="164" y="872"/>
                    <a:pt x="409" y="872"/>
                  </a:cubicBezTo>
                  <a:lnTo>
                    <a:pt x="3243" y="872"/>
                  </a:lnTo>
                  <a:cubicBezTo>
                    <a:pt x="3488" y="872"/>
                    <a:pt x="3651" y="681"/>
                    <a:pt x="3651" y="463"/>
                  </a:cubicBezTo>
                  <a:lnTo>
                    <a:pt x="365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21"/>
            <p:cNvSpPr/>
            <p:nvPr/>
          </p:nvSpPr>
          <p:spPr>
            <a:xfrm>
              <a:off x="4823099" y="709562"/>
              <a:ext cx="12064" cy="2881"/>
            </a:xfrm>
            <a:custGeom>
              <a:avLst/>
              <a:gdLst/>
              <a:ahLst/>
              <a:cxnLst/>
              <a:rect l="l" t="t" r="r" b="b"/>
              <a:pathLst>
                <a:path w="3653" h="873" extrusionOk="0">
                  <a:moveTo>
                    <a:pt x="1" y="0"/>
                  </a:moveTo>
                  <a:lnTo>
                    <a:pt x="1" y="463"/>
                  </a:lnTo>
                  <a:cubicBezTo>
                    <a:pt x="1" y="681"/>
                    <a:pt x="164" y="872"/>
                    <a:pt x="382" y="872"/>
                  </a:cubicBezTo>
                  <a:lnTo>
                    <a:pt x="3243" y="872"/>
                  </a:lnTo>
                  <a:cubicBezTo>
                    <a:pt x="3461" y="872"/>
                    <a:pt x="3652" y="681"/>
                    <a:pt x="3652" y="463"/>
                  </a:cubicBezTo>
                  <a:lnTo>
                    <a:pt x="365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21"/>
            <p:cNvSpPr/>
            <p:nvPr/>
          </p:nvSpPr>
          <p:spPr>
            <a:xfrm>
              <a:off x="4809688" y="709562"/>
              <a:ext cx="4954" cy="45230"/>
            </a:xfrm>
            <a:custGeom>
              <a:avLst/>
              <a:gdLst/>
              <a:ahLst/>
              <a:cxnLst/>
              <a:rect l="l" t="t" r="r" b="b"/>
              <a:pathLst>
                <a:path w="1500" h="13706" extrusionOk="0">
                  <a:moveTo>
                    <a:pt x="1" y="0"/>
                  </a:moveTo>
                  <a:lnTo>
                    <a:pt x="1" y="13706"/>
                  </a:lnTo>
                  <a:lnTo>
                    <a:pt x="1500" y="13706"/>
                  </a:lnTo>
                  <a:lnTo>
                    <a:pt x="1500"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21"/>
            <p:cNvSpPr/>
            <p:nvPr/>
          </p:nvSpPr>
          <p:spPr>
            <a:xfrm>
              <a:off x="4806091" y="709562"/>
              <a:ext cx="12150" cy="2881"/>
            </a:xfrm>
            <a:custGeom>
              <a:avLst/>
              <a:gdLst/>
              <a:ahLst/>
              <a:cxnLst/>
              <a:rect l="l" t="t" r="r" b="b"/>
              <a:pathLst>
                <a:path w="3679" h="873" extrusionOk="0">
                  <a:moveTo>
                    <a:pt x="0" y="0"/>
                  </a:moveTo>
                  <a:lnTo>
                    <a:pt x="0" y="463"/>
                  </a:lnTo>
                  <a:cubicBezTo>
                    <a:pt x="0" y="681"/>
                    <a:pt x="191" y="872"/>
                    <a:pt x="409" y="872"/>
                  </a:cubicBezTo>
                  <a:lnTo>
                    <a:pt x="3270" y="872"/>
                  </a:lnTo>
                  <a:cubicBezTo>
                    <a:pt x="3488" y="872"/>
                    <a:pt x="3651" y="681"/>
                    <a:pt x="3679" y="463"/>
                  </a:cubicBezTo>
                  <a:lnTo>
                    <a:pt x="367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21"/>
            <p:cNvSpPr/>
            <p:nvPr/>
          </p:nvSpPr>
          <p:spPr>
            <a:xfrm>
              <a:off x="4843709" y="754828"/>
              <a:ext cx="5043" cy="33185"/>
            </a:xfrm>
            <a:custGeom>
              <a:avLst/>
              <a:gdLst/>
              <a:ahLst/>
              <a:cxnLst/>
              <a:rect l="l" t="t" r="r" b="b"/>
              <a:pathLst>
                <a:path w="1527" h="10056" extrusionOk="0">
                  <a:moveTo>
                    <a:pt x="1" y="1"/>
                  </a:moveTo>
                  <a:lnTo>
                    <a:pt x="1" y="10055"/>
                  </a:lnTo>
                  <a:lnTo>
                    <a:pt x="1527" y="10055"/>
                  </a:lnTo>
                  <a:lnTo>
                    <a:pt x="152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21"/>
            <p:cNvSpPr/>
            <p:nvPr/>
          </p:nvSpPr>
          <p:spPr>
            <a:xfrm>
              <a:off x="4826610" y="754828"/>
              <a:ext cx="5043" cy="33185"/>
            </a:xfrm>
            <a:custGeom>
              <a:avLst/>
              <a:gdLst/>
              <a:ahLst/>
              <a:cxnLst/>
              <a:rect l="l" t="t" r="r" b="b"/>
              <a:pathLst>
                <a:path w="1527" h="10056" extrusionOk="0">
                  <a:moveTo>
                    <a:pt x="1" y="1"/>
                  </a:moveTo>
                  <a:lnTo>
                    <a:pt x="1" y="10055"/>
                  </a:lnTo>
                  <a:lnTo>
                    <a:pt x="1526" y="10055"/>
                  </a:lnTo>
                  <a:lnTo>
                    <a:pt x="15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21"/>
            <p:cNvSpPr/>
            <p:nvPr/>
          </p:nvSpPr>
          <p:spPr>
            <a:xfrm>
              <a:off x="4840202" y="754828"/>
              <a:ext cx="12061" cy="2881"/>
            </a:xfrm>
            <a:custGeom>
              <a:avLst/>
              <a:gdLst/>
              <a:ahLst/>
              <a:cxnLst/>
              <a:rect l="l" t="t" r="r" b="b"/>
              <a:pathLst>
                <a:path w="3652" h="873" extrusionOk="0">
                  <a:moveTo>
                    <a:pt x="0" y="1"/>
                  </a:moveTo>
                  <a:lnTo>
                    <a:pt x="0" y="464"/>
                  </a:lnTo>
                  <a:cubicBezTo>
                    <a:pt x="0" y="682"/>
                    <a:pt x="164" y="873"/>
                    <a:pt x="409" y="873"/>
                  </a:cubicBezTo>
                  <a:lnTo>
                    <a:pt x="3243" y="873"/>
                  </a:lnTo>
                  <a:cubicBezTo>
                    <a:pt x="3488" y="873"/>
                    <a:pt x="3651" y="682"/>
                    <a:pt x="3651" y="464"/>
                  </a:cubicBezTo>
                  <a:lnTo>
                    <a:pt x="365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21"/>
            <p:cNvSpPr/>
            <p:nvPr/>
          </p:nvSpPr>
          <p:spPr>
            <a:xfrm>
              <a:off x="4823099" y="754828"/>
              <a:ext cx="12064" cy="2881"/>
            </a:xfrm>
            <a:custGeom>
              <a:avLst/>
              <a:gdLst/>
              <a:ahLst/>
              <a:cxnLst/>
              <a:rect l="l" t="t" r="r" b="b"/>
              <a:pathLst>
                <a:path w="3653" h="873" extrusionOk="0">
                  <a:moveTo>
                    <a:pt x="1" y="1"/>
                  </a:moveTo>
                  <a:lnTo>
                    <a:pt x="1" y="464"/>
                  </a:lnTo>
                  <a:cubicBezTo>
                    <a:pt x="1" y="682"/>
                    <a:pt x="164" y="873"/>
                    <a:pt x="382" y="873"/>
                  </a:cubicBezTo>
                  <a:lnTo>
                    <a:pt x="3243" y="873"/>
                  </a:lnTo>
                  <a:cubicBezTo>
                    <a:pt x="3489" y="873"/>
                    <a:pt x="3652" y="682"/>
                    <a:pt x="3652" y="464"/>
                  </a:cubicBezTo>
                  <a:lnTo>
                    <a:pt x="365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21"/>
            <p:cNvSpPr/>
            <p:nvPr/>
          </p:nvSpPr>
          <p:spPr>
            <a:xfrm>
              <a:off x="4809688" y="754828"/>
              <a:ext cx="4954" cy="33185"/>
            </a:xfrm>
            <a:custGeom>
              <a:avLst/>
              <a:gdLst/>
              <a:ahLst/>
              <a:cxnLst/>
              <a:rect l="l" t="t" r="r" b="b"/>
              <a:pathLst>
                <a:path w="1500" h="10056" extrusionOk="0">
                  <a:moveTo>
                    <a:pt x="1" y="1"/>
                  </a:moveTo>
                  <a:lnTo>
                    <a:pt x="1" y="10055"/>
                  </a:lnTo>
                  <a:lnTo>
                    <a:pt x="1500" y="10055"/>
                  </a:lnTo>
                  <a:lnTo>
                    <a:pt x="150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21"/>
            <p:cNvSpPr/>
            <p:nvPr/>
          </p:nvSpPr>
          <p:spPr>
            <a:xfrm>
              <a:off x="4806091" y="754828"/>
              <a:ext cx="12150" cy="2881"/>
            </a:xfrm>
            <a:custGeom>
              <a:avLst/>
              <a:gdLst/>
              <a:ahLst/>
              <a:cxnLst/>
              <a:rect l="l" t="t" r="r" b="b"/>
              <a:pathLst>
                <a:path w="3679" h="873" extrusionOk="0">
                  <a:moveTo>
                    <a:pt x="0" y="1"/>
                  </a:moveTo>
                  <a:lnTo>
                    <a:pt x="0" y="464"/>
                  </a:lnTo>
                  <a:cubicBezTo>
                    <a:pt x="0" y="682"/>
                    <a:pt x="191" y="873"/>
                    <a:pt x="409" y="873"/>
                  </a:cubicBezTo>
                  <a:lnTo>
                    <a:pt x="3270" y="873"/>
                  </a:lnTo>
                  <a:cubicBezTo>
                    <a:pt x="3488" y="873"/>
                    <a:pt x="3679" y="682"/>
                    <a:pt x="3679" y="464"/>
                  </a:cubicBezTo>
                  <a:lnTo>
                    <a:pt x="367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21"/>
            <p:cNvSpPr/>
            <p:nvPr/>
          </p:nvSpPr>
          <p:spPr>
            <a:xfrm>
              <a:off x="4802759" y="706321"/>
              <a:ext cx="53458" cy="3241"/>
            </a:xfrm>
            <a:custGeom>
              <a:avLst/>
              <a:gdLst/>
              <a:ahLst/>
              <a:cxnLst/>
              <a:rect l="l" t="t" r="r" b="b"/>
              <a:pathLst>
                <a:path w="16187" h="982" extrusionOk="0">
                  <a:moveTo>
                    <a:pt x="1" y="0"/>
                  </a:moveTo>
                  <a:lnTo>
                    <a:pt x="1" y="981"/>
                  </a:lnTo>
                  <a:lnTo>
                    <a:pt x="16186" y="981"/>
                  </a:lnTo>
                  <a:lnTo>
                    <a:pt x="1618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21"/>
            <p:cNvSpPr/>
            <p:nvPr/>
          </p:nvSpPr>
          <p:spPr>
            <a:xfrm>
              <a:off x="4802759" y="751948"/>
              <a:ext cx="53458" cy="3333"/>
            </a:xfrm>
            <a:custGeom>
              <a:avLst/>
              <a:gdLst/>
              <a:ahLst/>
              <a:cxnLst/>
              <a:rect l="l" t="t" r="r" b="b"/>
              <a:pathLst>
                <a:path w="16187" h="1010" extrusionOk="0">
                  <a:moveTo>
                    <a:pt x="1" y="1"/>
                  </a:moveTo>
                  <a:lnTo>
                    <a:pt x="1" y="1009"/>
                  </a:lnTo>
                  <a:lnTo>
                    <a:pt x="16186" y="1009"/>
                  </a:lnTo>
                  <a:lnTo>
                    <a:pt x="1618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21"/>
            <p:cNvSpPr/>
            <p:nvPr/>
          </p:nvSpPr>
          <p:spPr>
            <a:xfrm>
              <a:off x="4833539" y="717300"/>
              <a:ext cx="7652" cy="29677"/>
            </a:xfrm>
            <a:custGeom>
              <a:avLst/>
              <a:gdLst/>
              <a:ahLst/>
              <a:cxnLst/>
              <a:rect l="l" t="t" r="r" b="b"/>
              <a:pathLst>
                <a:path w="2317" h="8993" extrusionOk="0">
                  <a:moveTo>
                    <a:pt x="546" y="0"/>
                  </a:moveTo>
                  <a:cubicBezTo>
                    <a:pt x="246" y="0"/>
                    <a:pt x="1" y="246"/>
                    <a:pt x="1" y="545"/>
                  </a:cubicBezTo>
                  <a:lnTo>
                    <a:pt x="1" y="8992"/>
                  </a:lnTo>
                  <a:lnTo>
                    <a:pt x="2317" y="8992"/>
                  </a:lnTo>
                  <a:lnTo>
                    <a:pt x="2317" y="545"/>
                  </a:lnTo>
                  <a:cubicBezTo>
                    <a:pt x="2317" y="246"/>
                    <a:pt x="2072" y="0"/>
                    <a:pt x="17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21"/>
            <p:cNvSpPr/>
            <p:nvPr/>
          </p:nvSpPr>
          <p:spPr>
            <a:xfrm>
              <a:off x="4817160" y="717300"/>
              <a:ext cx="7652" cy="29677"/>
            </a:xfrm>
            <a:custGeom>
              <a:avLst/>
              <a:gdLst/>
              <a:ahLst/>
              <a:cxnLst/>
              <a:rect l="l" t="t" r="r" b="b"/>
              <a:pathLst>
                <a:path w="2317" h="8993" extrusionOk="0">
                  <a:moveTo>
                    <a:pt x="545" y="0"/>
                  </a:moveTo>
                  <a:cubicBezTo>
                    <a:pt x="246" y="0"/>
                    <a:pt x="1" y="246"/>
                    <a:pt x="1" y="545"/>
                  </a:cubicBezTo>
                  <a:lnTo>
                    <a:pt x="1" y="8992"/>
                  </a:lnTo>
                  <a:lnTo>
                    <a:pt x="2317" y="8992"/>
                  </a:lnTo>
                  <a:lnTo>
                    <a:pt x="2317" y="545"/>
                  </a:lnTo>
                  <a:cubicBezTo>
                    <a:pt x="2317" y="246"/>
                    <a:pt x="2071" y="0"/>
                    <a:pt x="17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21"/>
            <p:cNvSpPr/>
            <p:nvPr/>
          </p:nvSpPr>
          <p:spPr>
            <a:xfrm>
              <a:off x="4833539" y="759780"/>
              <a:ext cx="7652" cy="28238"/>
            </a:xfrm>
            <a:custGeom>
              <a:avLst/>
              <a:gdLst/>
              <a:ahLst/>
              <a:cxnLst/>
              <a:rect l="l" t="t" r="r" b="b"/>
              <a:pathLst>
                <a:path w="2317" h="8557" extrusionOk="0">
                  <a:moveTo>
                    <a:pt x="546" y="0"/>
                  </a:moveTo>
                  <a:cubicBezTo>
                    <a:pt x="246" y="0"/>
                    <a:pt x="1" y="246"/>
                    <a:pt x="1" y="545"/>
                  </a:cubicBezTo>
                  <a:lnTo>
                    <a:pt x="1" y="8556"/>
                  </a:lnTo>
                  <a:lnTo>
                    <a:pt x="2317" y="8556"/>
                  </a:lnTo>
                  <a:lnTo>
                    <a:pt x="2317" y="545"/>
                  </a:lnTo>
                  <a:cubicBezTo>
                    <a:pt x="2317" y="246"/>
                    <a:pt x="2072" y="0"/>
                    <a:pt x="17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21"/>
            <p:cNvSpPr/>
            <p:nvPr/>
          </p:nvSpPr>
          <p:spPr>
            <a:xfrm>
              <a:off x="4817160" y="759780"/>
              <a:ext cx="7652" cy="28238"/>
            </a:xfrm>
            <a:custGeom>
              <a:avLst/>
              <a:gdLst/>
              <a:ahLst/>
              <a:cxnLst/>
              <a:rect l="l" t="t" r="r" b="b"/>
              <a:pathLst>
                <a:path w="2317" h="8557" extrusionOk="0">
                  <a:moveTo>
                    <a:pt x="545" y="0"/>
                  </a:moveTo>
                  <a:cubicBezTo>
                    <a:pt x="246" y="0"/>
                    <a:pt x="1" y="246"/>
                    <a:pt x="1" y="545"/>
                  </a:cubicBezTo>
                  <a:lnTo>
                    <a:pt x="1" y="8556"/>
                  </a:lnTo>
                  <a:lnTo>
                    <a:pt x="2317" y="8556"/>
                  </a:lnTo>
                  <a:lnTo>
                    <a:pt x="2317" y="545"/>
                  </a:lnTo>
                  <a:cubicBezTo>
                    <a:pt x="2317" y="246"/>
                    <a:pt x="2071" y="0"/>
                    <a:pt x="17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21"/>
            <p:cNvSpPr/>
            <p:nvPr/>
          </p:nvSpPr>
          <p:spPr>
            <a:xfrm>
              <a:off x="4699259" y="699210"/>
              <a:ext cx="103487" cy="88753"/>
            </a:xfrm>
            <a:custGeom>
              <a:avLst/>
              <a:gdLst/>
              <a:ahLst/>
              <a:cxnLst/>
              <a:rect l="l" t="t" r="r" b="b"/>
              <a:pathLst>
                <a:path w="31336" h="26895" extrusionOk="0">
                  <a:moveTo>
                    <a:pt x="1" y="1"/>
                  </a:moveTo>
                  <a:lnTo>
                    <a:pt x="1" y="26894"/>
                  </a:lnTo>
                  <a:lnTo>
                    <a:pt x="31336" y="26894"/>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21"/>
            <p:cNvSpPr/>
            <p:nvPr/>
          </p:nvSpPr>
          <p:spPr>
            <a:xfrm>
              <a:off x="4699259" y="757709"/>
              <a:ext cx="103487" cy="30934"/>
            </a:xfrm>
            <a:custGeom>
              <a:avLst/>
              <a:gdLst/>
              <a:ahLst/>
              <a:cxnLst/>
              <a:rect l="l" t="t" r="r" b="b"/>
              <a:pathLst>
                <a:path w="31336" h="9374" extrusionOk="0">
                  <a:moveTo>
                    <a:pt x="1" y="1"/>
                  </a:moveTo>
                  <a:lnTo>
                    <a:pt x="1" y="9374"/>
                  </a:lnTo>
                  <a:lnTo>
                    <a:pt x="31336" y="9374"/>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21"/>
            <p:cNvSpPr/>
            <p:nvPr/>
          </p:nvSpPr>
          <p:spPr>
            <a:xfrm>
              <a:off x="4779720" y="737911"/>
              <a:ext cx="7830" cy="16008"/>
            </a:xfrm>
            <a:custGeom>
              <a:avLst/>
              <a:gdLst/>
              <a:ahLst/>
              <a:cxnLst/>
              <a:rect l="l" t="t" r="r" b="b"/>
              <a:pathLst>
                <a:path w="2371" h="4851" extrusionOk="0">
                  <a:moveTo>
                    <a:pt x="0" y="0"/>
                  </a:moveTo>
                  <a:lnTo>
                    <a:pt x="0"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21"/>
            <p:cNvSpPr/>
            <p:nvPr/>
          </p:nvSpPr>
          <p:spPr>
            <a:xfrm>
              <a:off x="4779720" y="737911"/>
              <a:ext cx="7830" cy="16008"/>
            </a:xfrm>
            <a:custGeom>
              <a:avLst/>
              <a:gdLst/>
              <a:ahLst/>
              <a:cxnLst/>
              <a:rect l="l" t="t" r="r" b="b"/>
              <a:pathLst>
                <a:path w="2371" h="4851" extrusionOk="0">
                  <a:moveTo>
                    <a:pt x="0" y="0"/>
                  </a:moveTo>
                  <a:lnTo>
                    <a:pt x="0"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21"/>
            <p:cNvSpPr/>
            <p:nvPr/>
          </p:nvSpPr>
          <p:spPr>
            <a:xfrm>
              <a:off x="4783231" y="737911"/>
              <a:ext cx="902" cy="16008"/>
            </a:xfrm>
            <a:custGeom>
              <a:avLst/>
              <a:gdLst/>
              <a:ahLst/>
              <a:cxnLst/>
              <a:rect l="l" t="t" r="r" b="b"/>
              <a:pathLst>
                <a:path w="273" h="4851" extrusionOk="0">
                  <a:moveTo>
                    <a:pt x="0" y="0"/>
                  </a:moveTo>
                  <a:lnTo>
                    <a:pt x="0"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21"/>
            <p:cNvSpPr/>
            <p:nvPr/>
          </p:nvSpPr>
          <p:spPr>
            <a:xfrm>
              <a:off x="4779720" y="741329"/>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21"/>
            <p:cNvSpPr/>
            <p:nvPr/>
          </p:nvSpPr>
          <p:spPr>
            <a:xfrm>
              <a:off x="4779720" y="749699"/>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21"/>
            <p:cNvSpPr/>
            <p:nvPr/>
          </p:nvSpPr>
          <p:spPr>
            <a:xfrm>
              <a:off x="4778640" y="732870"/>
              <a:ext cx="9990" cy="5039"/>
            </a:xfrm>
            <a:custGeom>
              <a:avLst/>
              <a:gdLst/>
              <a:ahLst/>
              <a:cxnLst/>
              <a:rect l="l" t="t" r="r" b="b"/>
              <a:pathLst>
                <a:path w="3025" h="1527" extrusionOk="0">
                  <a:moveTo>
                    <a:pt x="736" y="0"/>
                  </a:moveTo>
                  <a:cubicBezTo>
                    <a:pt x="327" y="0"/>
                    <a:pt x="0" y="327"/>
                    <a:pt x="0" y="709"/>
                  </a:cubicBezTo>
                  <a:lnTo>
                    <a:pt x="0" y="1526"/>
                  </a:lnTo>
                  <a:lnTo>
                    <a:pt x="3025" y="1526"/>
                  </a:lnTo>
                  <a:lnTo>
                    <a:pt x="3025" y="709"/>
                  </a:lnTo>
                  <a:cubicBezTo>
                    <a:pt x="3025" y="327"/>
                    <a:pt x="2725" y="0"/>
                    <a:pt x="2316"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21"/>
            <p:cNvSpPr/>
            <p:nvPr/>
          </p:nvSpPr>
          <p:spPr>
            <a:xfrm>
              <a:off x="4779720" y="767789"/>
              <a:ext cx="7830" cy="16097"/>
            </a:xfrm>
            <a:custGeom>
              <a:avLst/>
              <a:gdLst/>
              <a:ahLst/>
              <a:cxnLst/>
              <a:rect l="l" t="t" r="r" b="b"/>
              <a:pathLst>
                <a:path w="2371" h="4878" extrusionOk="0">
                  <a:moveTo>
                    <a:pt x="0" y="0"/>
                  </a:moveTo>
                  <a:lnTo>
                    <a:pt x="0"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21"/>
            <p:cNvSpPr/>
            <p:nvPr/>
          </p:nvSpPr>
          <p:spPr>
            <a:xfrm>
              <a:off x="4779720" y="767789"/>
              <a:ext cx="7830" cy="16097"/>
            </a:xfrm>
            <a:custGeom>
              <a:avLst/>
              <a:gdLst/>
              <a:ahLst/>
              <a:cxnLst/>
              <a:rect l="l" t="t" r="r" b="b"/>
              <a:pathLst>
                <a:path w="2371" h="4878" extrusionOk="0">
                  <a:moveTo>
                    <a:pt x="0" y="0"/>
                  </a:moveTo>
                  <a:lnTo>
                    <a:pt x="0"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21"/>
            <p:cNvSpPr/>
            <p:nvPr/>
          </p:nvSpPr>
          <p:spPr>
            <a:xfrm>
              <a:off x="4783231" y="767789"/>
              <a:ext cx="902" cy="16097"/>
            </a:xfrm>
            <a:custGeom>
              <a:avLst/>
              <a:gdLst/>
              <a:ahLst/>
              <a:cxnLst/>
              <a:rect l="l" t="t" r="r" b="b"/>
              <a:pathLst>
                <a:path w="273" h="4878" extrusionOk="0">
                  <a:moveTo>
                    <a:pt x="0" y="0"/>
                  </a:moveTo>
                  <a:lnTo>
                    <a:pt x="0"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21"/>
            <p:cNvSpPr/>
            <p:nvPr/>
          </p:nvSpPr>
          <p:spPr>
            <a:xfrm>
              <a:off x="4779720" y="771300"/>
              <a:ext cx="7923" cy="812"/>
            </a:xfrm>
            <a:custGeom>
              <a:avLst/>
              <a:gdLst/>
              <a:ahLst/>
              <a:cxnLst/>
              <a:rect l="l" t="t" r="r" b="b"/>
              <a:pathLst>
                <a:path w="2399" h="246" extrusionOk="0">
                  <a:moveTo>
                    <a:pt x="0" y="0"/>
                  </a:moveTo>
                  <a:lnTo>
                    <a:pt x="0" y="245"/>
                  </a:lnTo>
                  <a:lnTo>
                    <a:pt x="2398" y="245"/>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21"/>
            <p:cNvSpPr/>
            <p:nvPr/>
          </p:nvSpPr>
          <p:spPr>
            <a:xfrm>
              <a:off x="4779720" y="779577"/>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21"/>
            <p:cNvSpPr/>
            <p:nvPr/>
          </p:nvSpPr>
          <p:spPr>
            <a:xfrm>
              <a:off x="4778640" y="762838"/>
              <a:ext cx="9990" cy="4950"/>
            </a:xfrm>
            <a:custGeom>
              <a:avLst/>
              <a:gdLst/>
              <a:ahLst/>
              <a:cxnLst/>
              <a:rect l="l" t="t" r="r" b="b"/>
              <a:pathLst>
                <a:path w="3025" h="1500" extrusionOk="0">
                  <a:moveTo>
                    <a:pt x="736" y="1"/>
                  </a:moveTo>
                  <a:cubicBezTo>
                    <a:pt x="327" y="1"/>
                    <a:pt x="0" y="328"/>
                    <a:pt x="0" y="709"/>
                  </a:cubicBezTo>
                  <a:lnTo>
                    <a:pt x="0" y="1499"/>
                  </a:lnTo>
                  <a:lnTo>
                    <a:pt x="3025" y="1499"/>
                  </a:lnTo>
                  <a:lnTo>
                    <a:pt x="3025" y="709"/>
                  </a:lnTo>
                  <a:cubicBezTo>
                    <a:pt x="3025" y="328"/>
                    <a:pt x="2725" y="1"/>
                    <a:pt x="2316"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21"/>
            <p:cNvSpPr/>
            <p:nvPr/>
          </p:nvSpPr>
          <p:spPr>
            <a:xfrm>
              <a:off x="4779720" y="717750"/>
              <a:ext cx="6843" cy="7286"/>
            </a:xfrm>
            <a:custGeom>
              <a:avLst/>
              <a:gdLst/>
              <a:ahLst/>
              <a:cxnLst/>
              <a:rect l="l" t="t" r="r" b="b"/>
              <a:pathLst>
                <a:path w="2072" h="2208" extrusionOk="0">
                  <a:moveTo>
                    <a:pt x="0" y="1"/>
                  </a:moveTo>
                  <a:lnTo>
                    <a:pt x="0"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21"/>
            <p:cNvSpPr/>
            <p:nvPr/>
          </p:nvSpPr>
          <p:spPr>
            <a:xfrm>
              <a:off x="4779720" y="717750"/>
              <a:ext cx="6843" cy="7286"/>
            </a:xfrm>
            <a:custGeom>
              <a:avLst/>
              <a:gdLst/>
              <a:ahLst/>
              <a:cxnLst/>
              <a:rect l="l" t="t" r="r" b="b"/>
              <a:pathLst>
                <a:path w="2072" h="2208" extrusionOk="0">
                  <a:moveTo>
                    <a:pt x="0" y="1"/>
                  </a:moveTo>
                  <a:lnTo>
                    <a:pt x="0"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21"/>
            <p:cNvSpPr/>
            <p:nvPr/>
          </p:nvSpPr>
          <p:spPr>
            <a:xfrm>
              <a:off x="4759651" y="737911"/>
              <a:ext cx="7919" cy="16008"/>
            </a:xfrm>
            <a:custGeom>
              <a:avLst/>
              <a:gdLst/>
              <a:ahLst/>
              <a:cxnLst/>
              <a:rect l="l" t="t" r="r" b="b"/>
              <a:pathLst>
                <a:path w="2398" h="4851" extrusionOk="0">
                  <a:moveTo>
                    <a:pt x="0" y="0"/>
                  </a:moveTo>
                  <a:lnTo>
                    <a:pt x="0" y="4850"/>
                  </a:lnTo>
                  <a:lnTo>
                    <a:pt x="2398" y="4850"/>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21"/>
            <p:cNvSpPr/>
            <p:nvPr/>
          </p:nvSpPr>
          <p:spPr>
            <a:xfrm>
              <a:off x="4759651" y="737911"/>
              <a:ext cx="7919" cy="16008"/>
            </a:xfrm>
            <a:custGeom>
              <a:avLst/>
              <a:gdLst/>
              <a:ahLst/>
              <a:cxnLst/>
              <a:rect l="l" t="t" r="r" b="b"/>
              <a:pathLst>
                <a:path w="2398" h="4851" extrusionOk="0">
                  <a:moveTo>
                    <a:pt x="0" y="0"/>
                  </a:moveTo>
                  <a:lnTo>
                    <a:pt x="0" y="4850"/>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21"/>
            <p:cNvSpPr/>
            <p:nvPr/>
          </p:nvSpPr>
          <p:spPr>
            <a:xfrm>
              <a:off x="4763159" y="737911"/>
              <a:ext cx="905" cy="16008"/>
            </a:xfrm>
            <a:custGeom>
              <a:avLst/>
              <a:gdLst/>
              <a:ahLst/>
              <a:cxnLst/>
              <a:rect l="l" t="t" r="r" b="b"/>
              <a:pathLst>
                <a:path w="274" h="4851" extrusionOk="0">
                  <a:moveTo>
                    <a:pt x="1" y="0"/>
                  </a:moveTo>
                  <a:lnTo>
                    <a:pt x="1"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21"/>
            <p:cNvSpPr/>
            <p:nvPr/>
          </p:nvSpPr>
          <p:spPr>
            <a:xfrm>
              <a:off x="4759651" y="741329"/>
              <a:ext cx="7919" cy="904"/>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21"/>
            <p:cNvSpPr/>
            <p:nvPr/>
          </p:nvSpPr>
          <p:spPr>
            <a:xfrm>
              <a:off x="4759651" y="749699"/>
              <a:ext cx="7919" cy="904"/>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21"/>
            <p:cNvSpPr/>
            <p:nvPr/>
          </p:nvSpPr>
          <p:spPr>
            <a:xfrm>
              <a:off x="4758660" y="732870"/>
              <a:ext cx="9990" cy="5039"/>
            </a:xfrm>
            <a:custGeom>
              <a:avLst/>
              <a:gdLst/>
              <a:ahLst/>
              <a:cxnLst/>
              <a:rect l="l" t="t" r="r" b="b"/>
              <a:pathLst>
                <a:path w="3025" h="1527" extrusionOk="0">
                  <a:moveTo>
                    <a:pt x="709" y="0"/>
                  </a:moveTo>
                  <a:cubicBezTo>
                    <a:pt x="300" y="0"/>
                    <a:pt x="0" y="327"/>
                    <a:pt x="0" y="709"/>
                  </a:cubicBezTo>
                  <a:lnTo>
                    <a:pt x="0" y="1526"/>
                  </a:lnTo>
                  <a:lnTo>
                    <a:pt x="3025" y="1526"/>
                  </a:lnTo>
                  <a:lnTo>
                    <a:pt x="3025" y="709"/>
                  </a:lnTo>
                  <a:cubicBezTo>
                    <a:pt x="3025" y="327"/>
                    <a:pt x="2698" y="0"/>
                    <a:pt x="2289"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21"/>
            <p:cNvSpPr/>
            <p:nvPr/>
          </p:nvSpPr>
          <p:spPr>
            <a:xfrm>
              <a:off x="4759651" y="767789"/>
              <a:ext cx="7919" cy="16097"/>
            </a:xfrm>
            <a:custGeom>
              <a:avLst/>
              <a:gdLst/>
              <a:ahLst/>
              <a:cxnLst/>
              <a:rect l="l" t="t" r="r" b="b"/>
              <a:pathLst>
                <a:path w="2398" h="4878" extrusionOk="0">
                  <a:moveTo>
                    <a:pt x="0" y="0"/>
                  </a:moveTo>
                  <a:lnTo>
                    <a:pt x="0" y="4878"/>
                  </a:lnTo>
                  <a:lnTo>
                    <a:pt x="2398" y="4878"/>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21"/>
            <p:cNvSpPr/>
            <p:nvPr/>
          </p:nvSpPr>
          <p:spPr>
            <a:xfrm>
              <a:off x="4759651" y="767789"/>
              <a:ext cx="7919" cy="16097"/>
            </a:xfrm>
            <a:custGeom>
              <a:avLst/>
              <a:gdLst/>
              <a:ahLst/>
              <a:cxnLst/>
              <a:rect l="l" t="t" r="r" b="b"/>
              <a:pathLst>
                <a:path w="2398" h="4878" extrusionOk="0">
                  <a:moveTo>
                    <a:pt x="0" y="0"/>
                  </a:moveTo>
                  <a:lnTo>
                    <a:pt x="0" y="4878"/>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21"/>
            <p:cNvSpPr/>
            <p:nvPr/>
          </p:nvSpPr>
          <p:spPr>
            <a:xfrm>
              <a:off x="4763159" y="767789"/>
              <a:ext cx="905" cy="16097"/>
            </a:xfrm>
            <a:custGeom>
              <a:avLst/>
              <a:gdLst/>
              <a:ahLst/>
              <a:cxnLst/>
              <a:rect l="l" t="t" r="r" b="b"/>
              <a:pathLst>
                <a:path w="274" h="4878" extrusionOk="0">
                  <a:moveTo>
                    <a:pt x="1" y="0"/>
                  </a:moveTo>
                  <a:lnTo>
                    <a:pt x="1"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21"/>
            <p:cNvSpPr/>
            <p:nvPr/>
          </p:nvSpPr>
          <p:spPr>
            <a:xfrm>
              <a:off x="4759651" y="771300"/>
              <a:ext cx="7919" cy="901"/>
            </a:xfrm>
            <a:custGeom>
              <a:avLst/>
              <a:gdLst/>
              <a:ahLst/>
              <a:cxnLst/>
              <a:rect l="l" t="t" r="r" b="b"/>
              <a:pathLst>
                <a:path w="2398" h="273" extrusionOk="0">
                  <a:moveTo>
                    <a:pt x="0" y="0"/>
                  </a:moveTo>
                  <a:lnTo>
                    <a:pt x="0" y="273"/>
                  </a:lnTo>
                  <a:lnTo>
                    <a:pt x="2398" y="273"/>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21"/>
            <p:cNvSpPr/>
            <p:nvPr/>
          </p:nvSpPr>
          <p:spPr>
            <a:xfrm>
              <a:off x="4759651" y="779670"/>
              <a:ext cx="7919" cy="812"/>
            </a:xfrm>
            <a:custGeom>
              <a:avLst/>
              <a:gdLst/>
              <a:ahLst/>
              <a:cxnLst/>
              <a:rect l="l" t="t" r="r" b="b"/>
              <a:pathLst>
                <a:path w="2398" h="246" extrusionOk="0">
                  <a:moveTo>
                    <a:pt x="0" y="0"/>
                  </a:moveTo>
                  <a:lnTo>
                    <a:pt x="0" y="245"/>
                  </a:lnTo>
                  <a:lnTo>
                    <a:pt x="2398" y="245"/>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21"/>
            <p:cNvSpPr/>
            <p:nvPr/>
          </p:nvSpPr>
          <p:spPr>
            <a:xfrm>
              <a:off x="4758660" y="762838"/>
              <a:ext cx="9990" cy="4950"/>
            </a:xfrm>
            <a:custGeom>
              <a:avLst/>
              <a:gdLst/>
              <a:ahLst/>
              <a:cxnLst/>
              <a:rect l="l" t="t" r="r" b="b"/>
              <a:pathLst>
                <a:path w="3025" h="1500" extrusionOk="0">
                  <a:moveTo>
                    <a:pt x="709" y="1"/>
                  </a:moveTo>
                  <a:cubicBezTo>
                    <a:pt x="300" y="1"/>
                    <a:pt x="0" y="328"/>
                    <a:pt x="0" y="709"/>
                  </a:cubicBezTo>
                  <a:lnTo>
                    <a:pt x="0" y="1499"/>
                  </a:lnTo>
                  <a:lnTo>
                    <a:pt x="3025" y="1499"/>
                  </a:lnTo>
                  <a:lnTo>
                    <a:pt x="3025" y="709"/>
                  </a:lnTo>
                  <a:cubicBezTo>
                    <a:pt x="3025" y="328"/>
                    <a:pt x="2698" y="1"/>
                    <a:pt x="228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21"/>
            <p:cNvSpPr/>
            <p:nvPr/>
          </p:nvSpPr>
          <p:spPr>
            <a:xfrm>
              <a:off x="4759651" y="717750"/>
              <a:ext cx="6839" cy="7286"/>
            </a:xfrm>
            <a:custGeom>
              <a:avLst/>
              <a:gdLst/>
              <a:ahLst/>
              <a:cxnLst/>
              <a:rect l="l" t="t" r="r" b="b"/>
              <a:pathLst>
                <a:path w="2071" h="2208" extrusionOk="0">
                  <a:moveTo>
                    <a:pt x="0" y="1"/>
                  </a:moveTo>
                  <a:lnTo>
                    <a:pt x="0"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21"/>
            <p:cNvSpPr/>
            <p:nvPr/>
          </p:nvSpPr>
          <p:spPr>
            <a:xfrm>
              <a:off x="4759651" y="717750"/>
              <a:ext cx="6839" cy="7286"/>
            </a:xfrm>
            <a:custGeom>
              <a:avLst/>
              <a:gdLst/>
              <a:ahLst/>
              <a:cxnLst/>
              <a:rect l="l" t="t" r="r" b="b"/>
              <a:pathLst>
                <a:path w="2071" h="2208" extrusionOk="0">
                  <a:moveTo>
                    <a:pt x="0" y="1"/>
                  </a:moveTo>
                  <a:lnTo>
                    <a:pt x="0"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21"/>
            <p:cNvSpPr/>
            <p:nvPr/>
          </p:nvSpPr>
          <p:spPr>
            <a:xfrm>
              <a:off x="4735711" y="737911"/>
              <a:ext cx="7830" cy="16008"/>
            </a:xfrm>
            <a:custGeom>
              <a:avLst/>
              <a:gdLst/>
              <a:ahLst/>
              <a:cxnLst/>
              <a:rect l="l" t="t" r="r" b="b"/>
              <a:pathLst>
                <a:path w="2371" h="4851" extrusionOk="0">
                  <a:moveTo>
                    <a:pt x="0" y="0"/>
                  </a:moveTo>
                  <a:lnTo>
                    <a:pt x="0"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21"/>
            <p:cNvSpPr/>
            <p:nvPr/>
          </p:nvSpPr>
          <p:spPr>
            <a:xfrm>
              <a:off x="4735711" y="737911"/>
              <a:ext cx="7830" cy="16008"/>
            </a:xfrm>
            <a:custGeom>
              <a:avLst/>
              <a:gdLst/>
              <a:ahLst/>
              <a:cxnLst/>
              <a:rect l="l" t="t" r="r" b="b"/>
              <a:pathLst>
                <a:path w="2371" h="4851" extrusionOk="0">
                  <a:moveTo>
                    <a:pt x="0" y="0"/>
                  </a:moveTo>
                  <a:lnTo>
                    <a:pt x="0"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21"/>
            <p:cNvSpPr/>
            <p:nvPr/>
          </p:nvSpPr>
          <p:spPr>
            <a:xfrm>
              <a:off x="4739218" y="737911"/>
              <a:ext cx="905" cy="16008"/>
            </a:xfrm>
            <a:custGeom>
              <a:avLst/>
              <a:gdLst/>
              <a:ahLst/>
              <a:cxnLst/>
              <a:rect l="l" t="t" r="r" b="b"/>
              <a:pathLst>
                <a:path w="274" h="4851" extrusionOk="0">
                  <a:moveTo>
                    <a:pt x="1" y="0"/>
                  </a:moveTo>
                  <a:lnTo>
                    <a:pt x="1"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21"/>
            <p:cNvSpPr/>
            <p:nvPr/>
          </p:nvSpPr>
          <p:spPr>
            <a:xfrm>
              <a:off x="4735711" y="741329"/>
              <a:ext cx="7919" cy="904"/>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21"/>
            <p:cNvSpPr/>
            <p:nvPr/>
          </p:nvSpPr>
          <p:spPr>
            <a:xfrm>
              <a:off x="4735711" y="749699"/>
              <a:ext cx="7919" cy="904"/>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21"/>
            <p:cNvSpPr/>
            <p:nvPr/>
          </p:nvSpPr>
          <p:spPr>
            <a:xfrm>
              <a:off x="4734631" y="732870"/>
              <a:ext cx="9990" cy="5039"/>
            </a:xfrm>
            <a:custGeom>
              <a:avLst/>
              <a:gdLst/>
              <a:ahLst/>
              <a:cxnLst/>
              <a:rect l="l" t="t" r="r" b="b"/>
              <a:pathLst>
                <a:path w="3025" h="1527" extrusionOk="0">
                  <a:moveTo>
                    <a:pt x="709" y="0"/>
                  </a:moveTo>
                  <a:cubicBezTo>
                    <a:pt x="327" y="0"/>
                    <a:pt x="0" y="327"/>
                    <a:pt x="0" y="709"/>
                  </a:cubicBezTo>
                  <a:lnTo>
                    <a:pt x="0" y="1526"/>
                  </a:lnTo>
                  <a:lnTo>
                    <a:pt x="3025" y="1526"/>
                  </a:lnTo>
                  <a:lnTo>
                    <a:pt x="3025" y="709"/>
                  </a:lnTo>
                  <a:cubicBezTo>
                    <a:pt x="3025" y="327"/>
                    <a:pt x="2725" y="0"/>
                    <a:pt x="2316"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21"/>
            <p:cNvSpPr/>
            <p:nvPr/>
          </p:nvSpPr>
          <p:spPr>
            <a:xfrm>
              <a:off x="4735711" y="767789"/>
              <a:ext cx="7830" cy="16097"/>
            </a:xfrm>
            <a:custGeom>
              <a:avLst/>
              <a:gdLst/>
              <a:ahLst/>
              <a:cxnLst/>
              <a:rect l="l" t="t" r="r" b="b"/>
              <a:pathLst>
                <a:path w="2371" h="4878" extrusionOk="0">
                  <a:moveTo>
                    <a:pt x="0" y="0"/>
                  </a:moveTo>
                  <a:lnTo>
                    <a:pt x="0"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21"/>
            <p:cNvSpPr/>
            <p:nvPr/>
          </p:nvSpPr>
          <p:spPr>
            <a:xfrm>
              <a:off x="4735711" y="767789"/>
              <a:ext cx="7830" cy="16097"/>
            </a:xfrm>
            <a:custGeom>
              <a:avLst/>
              <a:gdLst/>
              <a:ahLst/>
              <a:cxnLst/>
              <a:rect l="l" t="t" r="r" b="b"/>
              <a:pathLst>
                <a:path w="2371" h="4878" extrusionOk="0">
                  <a:moveTo>
                    <a:pt x="0" y="0"/>
                  </a:moveTo>
                  <a:lnTo>
                    <a:pt x="0"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21"/>
            <p:cNvSpPr/>
            <p:nvPr/>
          </p:nvSpPr>
          <p:spPr>
            <a:xfrm>
              <a:off x="4739218" y="767789"/>
              <a:ext cx="905" cy="16097"/>
            </a:xfrm>
            <a:custGeom>
              <a:avLst/>
              <a:gdLst/>
              <a:ahLst/>
              <a:cxnLst/>
              <a:rect l="l" t="t" r="r" b="b"/>
              <a:pathLst>
                <a:path w="274" h="4878" extrusionOk="0">
                  <a:moveTo>
                    <a:pt x="1" y="0"/>
                  </a:moveTo>
                  <a:lnTo>
                    <a:pt x="1"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21"/>
            <p:cNvSpPr/>
            <p:nvPr/>
          </p:nvSpPr>
          <p:spPr>
            <a:xfrm>
              <a:off x="4735711" y="771300"/>
              <a:ext cx="7919" cy="901"/>
            </a:xfrm>
            <a:custGeom>
              <a:avLst/>
              <a:gdLst/>
              <a:ahLst/>
              <a:cxnLst/>
              <a:rect l="l" t="t" r="r" b="b"/>
              <a:pathLst>
                <a:path w="2398" h="273" extrusionOk="0">
                  <a:moveTo>
                    <a:pt x="0" y="0"/>
                  </a:moveTo>
                  <a:lnTo>
                    <a:pt x="0" y="273"/>
                  </a:lnTo>
                  <a:lnTo>
                    <a:pt x="2398" y="273"/>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21"/>
            <p:cNvSpPr/>
            <p:nvPr/>
          </p:nvSpPr>
          <p:spPr>
            <a:xfrm>
              <a:off x="4735711" y="779577"/>
              <a:ext cx="7919" cy="904"/>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21"/>
            <p:cNvSpPr/>
            <p:nvPr/>
          </p:nvSpPr>
          <p:spPr>
            <a:xfrm>
              <a:off x="4734631" y="762838"/>
              <a:ext cx="9990" cy="4950"/>
            </a:xfrm>
            <a:custGeom>
              <a:avLst/>
              <a:gdLst/>
              <a:ahLst/>
              <a:cxnLst/>
              <a:rect l="l" t="t" r="r" b="b"/>
              <a:pathLst>
                <a:path w="3025" h="1500" extrusionOk="0">
                  <a:moveTo>
                    <a:pt x="709" y="1"/>
                  </a:moveTo>
                  <a:cubicBezTo>
                    <a:pt x="327" y="1"/>
                    <a:pt x="0" y="328"/>
                    <a:pt x="0" y="709"/>
                  </a:cubicBezTo>
                  <a:lnTo>
                    <a:pt x="0" y="1499"/>
                  </a:lnTo>
                  <a:lnTo>
                    <a:pt x="3025" y="1499"/>
                  </a:lnTo>
                  <a:lnTo>
                    <a:pt x="3025" y="709"/>
                  </a:lnTo>
                  <a:cubicBezTo>
                    <a:pt x="3025" y="328"/>
                    <a:pt x="2725" y="1"/>
                    <a:pt x="2316"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21"/>
            <p:cNvSpPr/>
            <p:nvPr/>
          </p:nvSpPr>
          <p:spPr>
            <a:xfrm>
              <a:off x="4735711" y="717750"/>
              <a:ext cx="6839" cy="7286"/>
            </a:xfrm>
            <a:custGeom>
              <a:avLst/>
              <a:gdLst/>
              <a:ahLst/>
              <a:cxnLst/>
              <a:rect l="l" t="t" r="r" b="b"/>
              <a:pathLst>
                <a:path w="2071" h="2208" extrusionOk="0">
                  <a:moveTo>
                    <a:pt x="0" y="1"/>
                  </a:moveTo>
                  <a:lnTo>
                    <a:pt x="0"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21"/>
            <p:cNvSpPr/>
            <p:nvPr/>
          </p:nvSpPr>
          <p:spPr>
            <a:xfrm>
              <a:off x="4735711" y="717750"/>
              <a:ext cx="6839" cy="7286"/>
            </a:xfrm>
            <a:custGeom>
              <a:avLst/>
              <a:gdLst/>
              <a:ahLst/>
              <a:cxnLst/>
              <a:rect l="l" t="t" r="r" b="b"/>
              <a:pathLst>
                <a:path w="2071" h="2208" extrusionOk="0">
                  <a:moveTo>
                    <a:pt x="0" y="1"/>
                  </a:moveTo>
                  <a:lnTo>
                    <a:pt x="0"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21"/>
            <p:cNvSpPr/>
            <p:nvPr/>
          </p:nvSpPr>
          <p:spPr>
            <a:xfrm>
              <a:off x="4710779" y="737911"/>
              <a:ext cx="7830" cy="16008"/>
            </a:xfrm>
            <a:custGeom>
              <a:avLst/>
              <a:gdLst/>
              <a:ahLst/>
              <a:cxnLst/>
              <a:rect l="l" t="t" r="r" b="b"/>
              <a:pathLst>
                <a:path w="2371" h="4851" extrusionOk="0">
                  <a:moveTo>
                    <a:pt x="0" y="0"/>
                  </a:moveTo>
                  <a:lnTo>
                    <a:pt x="0"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21"/>
            <p:cNvSpPr/>
            <p:nvPr/>
          </p:nvSpPr>
          <p:spPr>
            <a:xfrm>
              <a:off x="4710779" y="737911"/>
              <a:ext cx="7830" cy="16008"/>
            </a:xfrm>
            <a:custGeom>
              <a:avLst/>
              <a:gdLst/>
              <a:ahLst/>
              <a:cxnLst/>
              <a:rect l="l" t="t" r="r" b="b"/>
              <a:pathLst>
                <a:path w="2371" h="4851" extrusionOk="0">
                  <a:moveTo>
                    <a:pt x="0" y="0"/>
                  </a:moveTo>
                  <a:lnTo>
                    <a:pt x="0"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21"/>
            <p:cNvSpPr/>
            <p:nvPr/>
          </p:nvSpPr>
          <p:spPr>
            <a:xfrm>
              <a:off x="4714291" y="737911"/>
              <a:ext cx="902" cy="16008"/>
            </a:xfrm>
            <a:custGeom>
              <a:avLst/>
              <a:gdLst/>
              <a:ahLst/>
              <a:cxnLst/>
              <a:rect l="l" t="t" r="r" b="b"/>
              <a:pathLst>
                <a:path w="273" h="4851" extrusionOk="0">
                  <a:moveTo>
                    <a:pt x="0" y="0"/>
                  </a:moveTo>
                  <a:lnTo>
                    <a:pt x="0"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21"/>
            <p:cNvSpPr/>
            <p:nvPr/>
          </p:nvSpPr>
          <p:spPr>
            <a:xfrm>
              <a:off x="4710779" y="741329"/>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21"/>
            <p:cNvSpPr/>
            <p:nvPr/>
          </p:nvSpPr>
          <p:spPr>
            <a:xfrm>
              <a:off x="4710779" y="749699"/>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21"/>
            <p:cNvSpPr/>
            <p:nvPr/>
          </p:nvSpPr>
          <p:spPr>
            <a:xfrm>
              <a:off x="4709699" y="732870"/>
              <a:ext cx="9990" cy="5039"/>
            </a:xfrm>
            <a:custGeom>
              <a:avLst/>
              <a:gdLst/>
              <a:ahLst/>
              <a:cxnLst/>
              <a:rect l="l" t="t" r="r" b="b"/>
              <a:pathLst>
                <a:path w="3025" h="1527" extrusionOk="0">
                  <a:moveTo>
                    <a:pt x="736" y="0"/>
                  </a:moveTo>
                  <a:cubicBezTo>
                    <a:pt x="327" y="0"/>
                    <a:pt x="0" y="327"/>
                    <a:pt x="0" y="709"/>
                  </a:cubicBezTo>
                  <a:lnTo>
                    <a:pt x="0" y="1526"/>
                  </a:lnTo>
                  <a:lnTo>
                    <a:pt x="3025" y="1526"/>
                  </a:lnTo>
                  <a:lnTo>
                    <a:pt x="3025" y="709"/>
                  </a:lnTo>
                  <a:cubicBezTo>
                    <a:pt x="3025" y="327"/>
                    <a:pt x="2725" y="0"/>
                    <a:pt x="2316"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21"/>
            <p:cNvSpPr/>
            <p:nvPr/>
          </p:nvSpPr>
          <p:spPr>
            <a:xfrm>
              <a:off x="4710779" y="767789"/>
              <a:ext cx="7830" cy="16097"/>
            </a:xfrm>
            <a:custGeom>
              <a:avLst/>
              <a:gdLst/>
              <a:ahLst/>
              <a:cxnLst/>
              <a:rect l="l" t="t" r="r" b="b"/>
              <a:pathLst>
                <a:path w="2371" h="4878" extrusionOk="0">
                  <a:moveTo>
                    <a:pt x="0" y="0"/>
                  </a:moveTo>
                  <a:lnTo>
                    <a:pt x="0"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21"/>
            <p:cNvSpPr/>
            <p:nvPr/>
          </p:nvSpPr>
          <p:spPr>
            <a:xfrm>
              <a:off x="4710779" y="767789"/>
              <a:ext cx="7830" cy="16097"/>
            </a:xfrm>
            <a:custGeom>
              <a:avLst/>
              <a:gdLst/>
              <a:ahLst/>
              <a:cxnLst/>
              <a:rect l="l" t="t" r="r" b="b"/>
              <a:pathLst>
                <a:path w="2371" h="4878" extrusionOk="0">
                  <a:moveTo>
                    <a:pt x="0" y="0"/>
                  </a:moveTo>
                  <a:lnTo>
                    <a:pt x="0"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21"/>
            <p:cNvSpPr/>
            <p:nvPr/>
          </p:nvSpPr>
          <p:spPr>
            <a:xfrm>
              <a:off x="4714291" y="767789"/>
              <a:ext cx="902" cy="16097"/>
            </a:xfrm>
            <a:custGeom>
              <a:avLst/>
              <a:gdLst/>
              <a:ahLst/>
              <a:cxnLst/>
              <a:rect l="l" t="t" r="r" b="b"/>
              <a:pathLst>
                <a:path w="273" h="4878" extrusionOk="0">
                  <a:moveTo>
                    <a:pt x="0" y="0"/>
                  </a:moveTo>
                  <a:lnTo>
                    <a:pt x="0"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21"/>
            <p:cNvSpPr/>
            <p:nvPr/>
          </p:nvSpPr>
          <p:spPr>
            <a:xfrm>
              <a:off x="4710779" y="771300"/>
              <a:ext cx="7923" cy="812"/>
            </a:xfrm>
            <a:custGeom>
              <a:avLst/>
              <a:gdLst/>
              <a:ahLst/>
              <a:cxnLst/>
              <a:rect l="l" t="t" r="r" b="b"/>
              <a:pathLst>
                <a:path w="2399" h="246" extrusionOk="0">
                  <a:moveTo>
                    <a:pt x="0" y="0"/>
                  </a:moveTo>
                  <a:lnTo>
                    <a:pt x="0" y="245"/>
                  </a:lnTo>
                  <a:lnTo>
                    <a:pt x="2398" y="245"/>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21"/>
            <p:cNvSpPr/>
            <p:nvPr/>
          </p:nvSpPr>
          <p:spPr>
            <a:xfrm>
              <a:off x="4710779" y="779577"/>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21"/>
            <p:cNvSpPr/>
            <p:nvPr/>
          </p:nvSpPr>
          <p:spPr>
            <a:xfrm>
              <a:off x="4709699" y="762838"/>
              <a:ext cx="9990" cy="4950"/>
            </a:xfrm>
            <a:custGeom>
              <a:avLst/>
              <a:gdLst/>
              <a:ahLst/>
              <a:cxnLst/>
              <a:rect l="l" t="t" r="r" b="b"/>
              <a:pathLst>
                <a:path w="3025" h="1500" extrusionOk="0">
                  <a:moveTo>
                    <a:pt x="736" y="1"/>
                  </a:moveTo>
                  <a:cubicBezTo>
                    <a:pt x="327" y="1"/>
                    <a:pt x="0" y="328"/>
                    <a:pt x="0" y="709"/>
                  </a:cubicBezTo>
                  <a:lnTo>
                    <a:pt x="0" y="1499"/>
                  </a:lnTo>
                  <a:lnTo>
                    <a:pt x="3025" y="1499"/>
                  </a:lnTo>
                  <a:lnTo>
                    <a:pt x="3025" y="709"/>
                  </a:lnTo>
                  <a:cubicBezTo>
                    <a:pt x="3025" y="328"/>
                    <a:pt x="2725" y="1"/>
                    <a:pt x="2316"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21"/>
            <p:cNvSpPr/>
            <p:nvPr/>
          </p:nvSpPr>
          <p:spPr>
            <a:xfrm>
              <a:off x="4710779" y="717750"/>
              <a:ext cx="6843" cy="7286"/>
            </a:xfrm>
            <a:custGeom>
              <a:avLst/>
              <a:gdLst/>
              <a:ahLst/>
              <a:cxnLst/>
              <a:rect l="l" t="t" r="r" b="b"/>
              <a:pathLst>
                <a:path w="2072" h="2208" extrusionOk="0">
                  <a:moveTo>
                    <a:pt x="0" y="1"/>
                  </a:moveTo>
                  <a:lnTo>
                    <a:pt x="0"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21"/>
            <p:cNvSpPr/>
            <p:nvPr/>
          </p:nvSpPr>
          <p:spPr>
            <a:xfrm>
              <a:off x="4710779" y="717750"/>
              <a:ext cx="6843" cy="7286"/>
            </a:xfrm>
            <a:custGeom>
              <a:avLst/>
              <a:gdLst/>
              <a:ahLst/>
              <a:cxnLst/>
              <a:rect l="l" t="t" r="r" b="b"/>
              <a:pathLst>
                <a:path w="2072" h="2208" extrusionOk="0">
                  <a:moveTo>
                    <a:pt x="0" y="1"/>
                  </a:moveTo>
                  <a:lnTo>
                    <a:pt x="0"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21"/>
            <p:cNvSpPr/>
            <p:nvPr/>
          </p:nvSpPr>
          <p:spPr>
            <a:xfrm>
              <a:off x="4778640" y="716851"/>
              <a:ext cx="8910" cy="901"/>
            </a:xfrm>
            <a:custGeom>
              <a:avLst/>
              <a:gdLst/>
              <a:ahLst/>
              <a:cxnLst/>
              <a:rect l="l" t="t" r="r" b="b"/>
              <a:pathLst>
                <a:path w="2698" h="273" extrusionOk="0">
                  <a:moveTo>
                    <a:pt x="0" y="0"/>
                  </a:moveTo>
                  <a:lnTo>
                    <a:pt x="0" y="273"/>
                  </a:lnTo>
                  <a:lnTo>
                    <a:pt x="2698" y="273"/>
                  </a:lnTo>
                  <a:lnTo>
                    <a:pt x="26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21"/>
            <p:cNvSpPr/>
            <p:nvPr/>
          </p:nvSpPr>
          <p:spPr>
            <a:xfrm>
              <a:off x="4699259" y="704340"/>
              <a:ext cx="103487" cy="7286"/>
            </a:xfrm>
            <a:custGeom>
              <a:avLst/>
              <a:gdLst/>
              <a:ahLst/>
              <a:cxnLst/>
              <a:rect l="l" t="t" r="r" b="b"/>
              <a:pathLst>
                <a:path w="31336" h="2208" extrusionOk="0">
                  <a:moveTo>
                    <a:pt x="1" y="1"/>
                  </a:moveTo>
                  <a:lnTo>
                    <a:pt x="1" y="2208"/>
                  </a:lnTo>
                  <a:lnTo>
                    <a:pt x="31336" y="2208"/>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21"/>
            <p:cNvSpPr/>
            <p:nvPr/>
          </p:nvSpPr>
          <p:spPr>
            <a:xfrm>
              <a:off x="4791330" y="711002"/>
              <a:ext cx="7381" cy="6745"/>
            </a:xfrm>
            <a:custGeom>
              <a:avLst/>
              <a:gdLst/>
              <a:ahLst/>
              <a:cxnLst/>
              <a:rect l="l" t="t" r="r" b="b"/>
              <a:pathLst>
                <a:path w="2235" h="2044" extrusionOk="0">
                  <a:moveTo>
                    <a:pt x="0" y="0"/>
                  </a:moveTo>
                  <a:lnTo>
                    <a:pt x="0" y="1526"/>
                  </a:lnTo>
                  <a:cubicBezTo>
                    <a:pt x="0" y="1826"/>
                    <a:pt x="246" y="2044"/>
                    <a:pt x="545" y="2044"/>
                  </a:cubicBezTo>
                  <a:lnTo>
                    <a:pt x="1717" y="2044"/>
                  </a:lnTo>
                  <a:cubicBezTo>
                    <a:pt x="2017"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21"/>
            <p:cNvSpPr/>
            <p:nvPr/>
          </p:nvSpPr>
          <p:spPr>
            <a:xfrm>
              <a:off x="4768559" y="711002"/>
              <a:ext cx="7381" cy="6745"/>
            </a:xfrm>
            <a:custGeom>
              <a:avLst/>
              <a:gdLst/>
              <a:ahLst/>
              <a:cxnLst/>
              <a:rect l="l" t="t" r="r" b="b"/>
              <a:pathLst>
                <a:path w="2235" h="2044" extrusionOk="0">
                  <a:moveTo>
                    <a:pt x="1" y="0"/>
                  </a:moveTo>
                  <a:lnTo>
                    <a:pt x="1" y="1526"/>
                  </a:lnTo>
                  <a:cubicBezTo>
                    <a:pt x="1" y="1826"/>
                    <a:pt x="246" y="2044"/>
                    <a:pt x="546" y="2044"/>
                  </a:cubicBezTo>
                  <a:lnTo>
                    <a:pt x="1717" y="2044"/>
                  </a:lnTo>
                  <a:cubicBezTo>
                    <a:pt x="2017"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21"/>
            <p:cNvSpPr/>
            <p:nvPr/>
          </p:nvSpPr>
          <p:spPr>
            <a:xfrm>
              <a:off x="4747410" y="711002"/>
              <a:ext cx="7381" cy="6745"/>
            </a:xfrm>
            <a:custGeom>
              <a:avLst/>
              <a:gdLst/>
              <a:ahLst/>
              <a:cxnLst/>
              <a:rect l="l" t="t" r="r" b="b"/>
              <a:pathLst>
                <a:path w="2235" h="2044" extrusionOk="0">
                  <a:moveTo>
                    <a:pt x="0" y="0"/>
                  </a:moveTo>
                  <a:lnTo>
                    <a:pt x="0" y="1526"/>
                  </a:lnTo>
                  <a:cubicBezTo>
                    <a:pt x="0" y="1826"/>
                    <a:pt x="218" y="2044"/>
                    <a:pt x="518" y="2044"/>
                  </a:cubicBezTo>
                  <a:lnTo>
                    <a:pt x="1690" y="2044"/>
                  </a:lnTo>
                  <a:cubicBezTo>
                    <a:pt x="1989"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21"/>
            <p:cNvSpPr/>
            <p:nvPr/>
          </p:nvSpPr>
          <p:spPr>
            <a:xfrm>
              <a:off x="4723559" y="711002"/>
              <a:ext cx="7381" cy="6745"/>
            </a:xfrm>
            <a:custGeom>
              <a:avLst/>
              <a:gdLst/>
              <a:ahLst/>
              <a:cxnLst/>
              <a:rect l="l" t="t" r="r" b="b"/>
              <a:pathLst>
                <a:path w="2235" h="2044" extrusionOk="0">
                  <a:moveTo>
                    <a:pt x="1" y="0"/>
                  </a:moveTo>
                  <a:lnTo>
                    <a:pt x="1" y="1526"/>
                  </a:lnTo>
                  <a:cubicBezTo>
                    <a:pt x="1" y="1826"/>
                    <a:pt x="246" y="2044"/>
                    <a:pt x="546" y="2044"/>
                  </a:cubicBezTo>
                  <a:lnTo>
                    <a:pt x="1717" y="2044"/>
                  </a:lnTo>
                  <a:cubicBezTo>
                    <a:pt x="2017"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21"/>
            <p:cNvSpPr/>
            <p:nvPr/>
          </p:nvSpPr>
          <p:spPr>
            <a:xfrm>
              <a:off x="4437356" y="711002"/>
              <a:ext cx="7384" cy="6745"/>
            </a:xfrm>
            <a:custGeom>
              <a:avLst/>
              <a:gdLst/>
              <a:ahLst/>
              <a:cxnLst/>
              <a:rect l="l" t="t" r="r" b="b"/>
              <a:pathLst>
                <a:path w="2236" h="2044" extrusionOk="0">
                  <a:moveTo>
                    <a:pt x="1" y="0"/>
                  </a:moveTo>
                  <a:lnTo>
                    <a:pt x="1" y="1526"/>
                  </a:lnTo>
                  <a:cubicBezTo>
                    <a:pt x="1" y="1826"/>
                    <a:pt x="246" y="2044"/>
                    <a:pt x="519" y="2044"/>
                  </a:cubicBezTo>
                  <a:lnTo>
                    <a:pt x="1718" y="2044"/>
                  </a:lnTo>
                  <a:cubicBezTo>
                    <a:pt x="1990"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21"/>
            <p:cNvSpPr/>
            <p:nvPr/>
          </p:nvSpPr>
          <p:spPr>
            <a:xfrm>
              <a:off x="4444738" y="682111"/>
              <a:ext cx="254484" cy="106465"/>
            </a:xfrm>
            <a:custGeom>
              <a:avLst/>
              <a:gdLst/>
              <a:ahLst/>
              <a:cxnLst/>
              <a:rect l="l" t="t" r="r" b="b"/>
              <a:pathLst>
                <a:path w="77058" h="32262" extrusionOk="0">
                  <a:moveTo>
                    <a:pt x="0" y="1"/>
                  </a:moveTo>
                  <a:lnTo>
                    <a:pt x="0" y="32262"/>
                  </a:lnTo>
                  <a:lnTo>
                    <a:pt x="77058" y="32262"/>
                  </a:lnTo>
                  <a:lnTo>
                    <a:pt x="7705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21"/>
            <p:cNvSpPr/>
            <p:nvPr/>
          </p:nvSpPr>
          <p:spPr>
            <a:xfrm>
              <a:off x="4444738" y="682111"/>
              <a:ext cx="28259" cy="106465"/>
            </a:xfrm>
            <a:custGeom>
              <a:avLst/>
              <a:gdLst/>
              <a:ahLst/>
              <a:cxnLst/>
              <a:rect l="l" t="t" r="r" b="b"/>
              <a:pathLst>
                <a:path w="8557" h="32262" extrusionOk="0">
                  <a:moveTo>
                    <a:pt x="0" y="1"/>
                  </a:moveTo>
                  <a:lnTo>
                    <a:pt x="0" y="32262"/>
                  </a:lnTo>
                  <a:lnTo>
                    <a:pt x="8556" y="32262"/>
                  </a:lnTo>
                  <a:lnTo>
                    <a:pt x="855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21"/>
            <p:cNvSpPr/>
            <p:nvPr/>
          </p:nvSpPr>
          <p:spPr>
            <a:xfrm>
              <a:off x="4472998" y="743579"/>
              <a:ext cx="197972" cy="45233"/>
            </a:xfrm>
            <a:custGeom>
              <a:avLst/>
              <a:gdLst/>
              <a:ahLst/>
              <a:cxnLst/>
              <a:rect l="l" t="t" r="r" b="b"/>
              <a:pathLst>
                <a:path w="59946" h="13707" extrusionOk="0">
                  <a:moveTo>
                    <a:pt x="0" y="1"/>
                  </a:moveTo>
                  <a:lnTo>
                    <a:pt x="0" y="13706"/>
                  </a:lnTo>
                  <a:lnTo>
                    <a:pt x="59946" y="13706"/>
                  </a:lnTo>
                  <a:lnTo>
                    <a:pt x="5994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21"/>
            <p:cNvSpPr/>
            <p:nvPr/>
          </p:nvSpPr>
          <p:spPr>
            <a:xfrm>
              <a:off x="4670998" y="682111"/>
              <a:ext cx="28259" cy="106465"/>
            </a:xfrm>
            <a:custGeom>
              <a:avLst/>
              <a:gdLst/>
              <a:ahLst/>
              <a:cxnLst/>
              <a:rect l="l" t="t" r="r" b="b"/>
              <a:pathLst>
                <a:path w="8557" h="32262" extrusionOk="0">
                  <a:moveTo>
                    <a:pt x="1" y="1"/>
                  </a:moveTo>
                  <a:lnTo>
                    <a:pt x="1" y="32262"/>
                  </a:lnTo>
                  <a:lnTo>
                    <a:pt x="8557" y="32262"/>
                  </a:lnTo>
                  <a:lnTo>
                    <a:pt x="855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21"/>
            <p:cNvSpPr/>
            <p:nvPr/>
          </p:nvSpPr>
          <p:spPr>
            <a:xfrm>
              <a:off x="4454548" y="723959"/>
              <a:ext cx="8643" cy="17718"/>
            </a:xfrm>
            <a:custGeom>
              <a:avLst/>
              <a:gdLst/>
              <a:ahLst/>
              <a:cxnLst/>
              <a:rect l="l" t="t" r="r" b="b"/>
              <a:pathLst>
                <a:path w="2617" h="5369" extrusionOk="0">
                  <a:moveTo>
                    <a:pt x="0" y="1"/>
                  </a:moveTo>
                  <a:lnTo>
                    <a:pt x="0" y="5369"/>
                  </a:lnTo>
                  <a:lnTo>
                    <a:pt x="2616" y="5369"/>
                  </a:lnTo>
                  <a:lnTo>
                    <a:pt x="261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21"/>
            <p:cNvSpPr/>
            <p:nvPr/>
          </p:nvSpPr>
          <p:spPr>
            <a:xfrm>
              <a:off x="4454548" y="723959"/>
              <a:ext cx="8643" cy="17718"/>
            </a:xfrm>
            <a:custGeom>
              <a:avLst/>
              <a:gdLst/>
              <a:ahLst/>
              <a:cxnLst/>
              <a:rect l="l" t="t" r="r" b="b"/>
              <a:pathLst>
                <a:path w="2617" h="5369" extrusionOk="0">
                  <a:moveTo>
                    <a:pt x="0" y="1"/>
                  </a:moveTo>
                  <a:lnTo>
                    <a:pt x="2616" y="5369"/>
                  </a:lnTo>
                  <a:lnTo>
                    <a:pt x="261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21"/>
            <p:cNvSpPr/>
            <p:nvPr/>
          </p:nvSpPr>
          <p:spPr>
            <a:xfrm>
              <a:off x="4458326" y="723959"/>
              <a:ext cx="994" cy="17718"/>
            </a:xfrm>
            <a:custGeom>
              <a:avLst/>
              <a:gdLst/>
              <a:ahLst/>
              <a:cxnLst/>
              <a:rect l="l" t="t" r="r" b="b"/>
              <a:pathLst>
                <a:path w="301" h="5369" extrusionOk="0">
                  <a:moveTo>
                    <a:pt x="1" y="1"/>
                  </a:moveTo>
                  <a:lnTo>
                    <a:pt x="1" y="5369"/>
                  </a:lnTo>
                  <a:lnTo>
                    <a:pt x="300" y="5369"/>
                  </a:lnTo>
                  <a:lnTo>
                    <a:pt x="30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21"/>
            <p:cNvSpPr/>
            <p:nvPr/>
          </p:nvSpPr>
          <p:spPr>
            <a:xfrm>
              <a:off x="4454459" y="727741"/>
              <a:ext cx="8732" cy="990"/>
            </a:xfrm>
            <a:custGeom>
              <a:avLst/>
              <a:gdLst/>
              <a:ahLst/>
              <a:cxnLst/>
              <a:rect l="l" t="t" r="r" b="b"/>
              <a:pathLst>
                <a:path w="2644" h="300" extrusionOk="0">
                  <a:moveTo>
                    <a:pt x="0" y="0"/>
                  </a:moveTo>
                  <a:lnTo>
                    <a:pt x="0" y="300"/>
                  </a:lnTo>
                  <a:lnTo>
                    <a:pt x="2643" y="300"/>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21"/>
            <p:cNvSpPr/>
            <p:nvPr/>
          </p:nvSpPr>
          <p:spPr>
            <a:xfrm>
              <a:off x="4454459" y="737009"/>
              <a:ext cx="8732" cy="993"/>
            </a:xfrm>
            <a:custGeom>
              <a:avLst/>
              <a:gdLst/>
              <a:ahLst/>
              <a:cxnLst/>
              <a:rect l="l" t="t" r="r" b="b"/>
              <a:pathLst>
                <a:path w="2644" h="301" extrusionOk="0">
                  <a:moveTo>
                    <a:pt x="0" y="1"/>
                  </a:moveTo>
                  <a:lnTo>
                    <a:pt x="0" y="300"/>
                  </a:lnTo>
                  <a:lnTo>
                    <a:pt x="2643" y="300"/>
                  </a:lnTo>
                  <a:lnTo>
                    <a:pt x="264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21"/>
            <p:cNvSpPr/>
            <p:nvPr/>
          </p:nvSpPr>
          <p:spPr>
            <a:xfrm>
              <a:off x="4453286" y="718470"/>
              <a:ext cx="11073" cy="5488"/>
            </a:xfrm>
            <a:custGeom>
              <a:avLst/>
              <a:gdLst/>
              <a:ahLst/>
              <a:cxnLst/>
              <a:rect l="l" t="t" r="r" b="b"/>
              <a:pathLst>
                <a:path w="3353" h="1663" extrusionOk="0">
                  <a:moveTo>
                    <a:pt x="791" y="1"/>
                  </a:moveTo>
                  <a:cubicBezTo>
                    <a:pt x="355" y="1"/>
                    <a:pt x="1" y="355"/>
                    <a:pt x="28" y="791"/>
                  </a:cubicBezTo>
                  <a:lnTo>
                    <a:pt x="28" y="1663"/>
                  </a:lnTo>
                  <a:lnTo>
                    <a:pt x="3352" y="1663"/>
                  </a:lnTo>
                  <a:lnTo>
                    <a:pt x="3352" y="791"/>
                  </a:lnTo>
                  <a:cubicBezTo>
                    <a:pt x="3352" y="355"/>
                    <a:pt x="2998" y="1"/>
                    <a:pt x="256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21"/>
            <p:cNvSpPr/>
            <p:nvPr/>
          </p:nvSpPr>
          <p:spPr>
            <a:xfrm>
              <a:off x="4454548" y="756989"/>
              <a:ext cx="8643" cy="17718"/>
            </a:xfrm>
            <a:custGeom>
              <a:avLst/>
              <a:gdLst/>
              <a:ahLst/>
              <a:cxnLst/>
              <a:rect l="l" t="t" r="r" b="b"/>
              <a:pathLst>
                <a:path w="2617" h="5369" extrusionOk="0">
                  <a:moveTo>
                    <a:pt x="0" y="1"/>
                  </a:moveTo>
                  <a:lnTo>
                    <a:pt x="0" y="5369"/>
                  </a:lnTo>
                  <a:lnTo>
                    <a:pt x="2616" y="5369"/>
                  </a:lnTo>
                  <a:lnTo>
                    <a:pt x="261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21"/>
            <p:cNvSpPr/>
            <p:nvPr/>
          </p:nvSpPr>
          <p:spPr>
            <a:xfrm>
              <a:off x="4454548" y="757078"/>
              <a:ext cx="8643" cy="17629"/>
            </a:xfrm>
            <a:custGeom>
              <a:avLst/>
              <a:gdLst/>
              <a:ahLst/>
              <a:cxnLst/>
              <a:rect l="l" t="t" r="r" b="b"/>
              <a:pathLst>
                <a:path w="2617" h="5342" extrusionOk="0">
                  <a:moveTo>
                    <a:pt x="0" y="1"/>
                  </a:moveTo>
                  <a:lnTo>
                    <a:pt x="2616" y="5342"/>
                  </a:lnTo>
                  <a:lnTo>
                    <a:pt x="261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21"/>
            <p:cNvSpPr/>
            <p:nvPr/>
          </p:nvSpPr>
          <p:spPr>
            <a:xfrm>
              <a:off x="4458326" y="756989"/>
              <a:ext cx="994" cy="17718"/>
            </a:xfrm>
            <a:custGeom>
              <a:avLst/>
              <a:gdLst/>
              <a:ahLst/>
              <a:cxnLst/>
              <a:rect l="l" t="t" r="r" b="b"/>
              <a:pathLst>
                <a:path w="301" h="5369" extrusionOk="0">
                  <a:moveTo>
                    <a:pt x="1" y="1"/>
                  </a:moveTo>
                  <a:lnTo>
                    <a:pt x="1" y="5369"/>
                  </a:lnTo>
                  <a:lnTo>
                    <a:pt x="300" y="5369"/>
                  </a:lnTo>
                  <a:lnTo>
                    <a:pt x="30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21"/>
            <p:cNvSpPr/>
            <p:nvPr/>
          </p:nvSpPr>
          <p:spPr>
            <a:xfrm>
              <a:off x="4454459" y="760860"/>
              <a:ext cx="8732" cy="993"/>
            </a:xfrm>
            <a:custGeom>
              <a:avLst/>
              <a:gdLst/>
              <a:ahLst/>
              <a:cxnLst/>
              <a:rect l="l" t="t" r="r" b="b"/>
              <a:pathLst>
                <a:path w="2644" h="301" extrusionOk="0">
                  <a:moveTo>
                    <a:pt x="0" y="0"/>
                  </a:moveTo>
                  <a:lnTo>
                    <a:pt x="0" y="300"/>
                  </a:lnTo>
                  <a:lnTo>
                    <a:pt x="2643" y="300"/>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21"/>
            <p:cNvSpPr/>
            <p:nvPr/>
          </p:nvSpPr>
          <p:spPr>
            <a:xfrm>
              <a:off x="4454459" y="770039"/>
              <a:ext cx="8732" cy="993"/>
            </a:xfrm>
            <a:custGeom>
              <a:avLst/>
              <a:gdLst/>
              <a:ahLst/>
              <a:cxnLst/>
              <a:rect l="l" t="t" r="r" b="b"/>
              <a:pathLst>
                <a:path w="2644" h="301" extrusionOk="0">
                  <a:moveTo>
                    <a:pt x="0" y="1"/>
                  </a:moveTo>
                  <a:lnTo>
                    <a:pt x="0" y="300"/>
                  </a:lnTo>
                  <a:lnTo>
                    <a:pt x="2643" y="300"/>
                  </a:lnTo>
                  <a:lnTo>
                    <a:pt x="264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21"/>
            <p:cNvSpPr/>
            <p:nvPr/>
          </p:nvSpPr>
          <p:spPr>
            <a:xfrm>
              <a:off x="4453286" y="751499"/>
              <a:ext cx="11073" cy="5577"/>
            </a:xfrm>
            <a:custGeom>
              <a:avLst/>
              <a:gdLst/>
              <a:ahLst/>
              <a:cxnLst/>
              <a:rect l="l" t="t" r="r" b="b"/>
              <a:pathLst>
                <a:path w="3353" h="1690" extrusionOk="0">
                  <a:moveTo>
                    <a:pt x="791" y="1"/>
                  </a:moveTo>
                  <a:cubicBezTo>
                    <a:pt x="355" y="1"/>
                    <a:pt x="1" y="355"/>
                    <a:pt x="28" y="791"/>
                  </a:cubicBezTo>
                  <a:lnTo>
                    <a:pt x="28" y="1690"/>
                  </a:lnTo>
                  <a:lnTo>
                    <a:pt x="3352" y="1690"/>
                  </a:lnTo>
                  <a:lnTo>
                    <a:pt x="3352" y="791"/>
                  </a:lnTo>
                  <a:cubicBezTo>
                    <a:pt x="3352" y="355"/>
                    <a:pt x="2998" y="1"/>
                    <a:pt x="256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21"/>
            <p:cNvSpPr/>
            <p:nvPr/>
          </p:nvSpPr>
          <p:spPr>
            <a:xfrm>
              <a:off x="4455628" y="701730"/>
              <a:ext cx="7563" cy="8006"/>
            </a:xfrm>
            <a:custGeom>
              <a:avLst/>
              <a:gdLst/>
              <a:ahLst/>
              <a:cxnLst/>
              <a:rect l="l" t="t" r="r" b="b"/>
              <a:pathLst>
                <a:path w="2290" h="2426" extrusionOk="0">
                  <a:moveTo>
                    <a:pt x="0" y="1"/>
                  </a:moveTo>
                  <a:lnTo>
                    <a:pt x="0" y="2426"/>
                  </a:lnTo>
                  <a:lnTo>
                    <a:pt x="2289" y="2426"/>
                  </a:lnTo>
                  <a:lnTo>
                    <a:pt x="228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21"/>
            <p:cNvSpPr/>
            <p:nvPr/>
          </p:nvSpPr>
          <p:spPr>
            <a:xfrm>
              <a:off x="4455628" y="701730"/>
              <a:ext cx="7563" cy="8006"/>
            </a:xfrm>
            <a:custGeom>
              <a:avLst/>
              <a:gdLst/>
              <a:ahLst/>
              <a:cxnLst/>
              <a:rect l="l" t="t" r="r" b="b"/>
              <a:pathLst>
                <a:path w="2290" h="2426" extrusionOk="0">
                  <a:moveTo>
                    <a:pt x="0" y="1"/>
                  </a:moveTo>
                  <a:lnTo>
                    <a:pt x="2289" y="2426"/>
                  </a:lnTo>
                  <a:lnTo>
                    <a:pt x="228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21"/>
            <p:cNvSpPr/>
            <p:nvPr/>
          </p:nvSpPr>
          <p:spPr>
            <a:xfrm>
              <a:off x="4680808" y="723959"/>
              <a:ext cx="8643" cy="17718"/>
            </a:xfrm>
            <a:custGeom>
              <a:avLst/>
              <a:gdLst/>
              <a:ahLst/>
              <a:cxnLst/>
              <a:rect l="l" t="t" r="r" b="b"/>
              <a:pathLst>
                <a:path w="2617" h="5369" extrusionOk="0">
                  <a:moveTo>
                    <a:pt x="1" y="1"/>
                  </a:moveTo>
                  <a:lnTo>
                    <a:pt x="1" y="5369"/>
                  </a:lnTo>
                  <a:lnTo>
                    <a:pt x="2617" y="5369"/>
                  </a:lnTo>
                  <a:lnTo>
                    <a:pt x="261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21"/>
            <p:cNvSpPr/>
            <p:nvPr/>
          </p:nvSpPr>
          <p:spPr>
            <a:xfrm>
              <a:off x="4680808" y="723959"/>
              <a:ext cx="8643" cy="17718"/>
            </a:xfrm>
            <a:custGeom>
              <a:avLst/>
              <a:gdLst/>
              <a:ahLst/>
              <a:cxnLst/>
              <a:rect l="l" t="t" r="r" b="b"/>
              <a:pathLst>
                <a:path w="2617" h="5369" extrusionOk="0">
                  <a:moveTo>
                    <a:pt x="1" y="1"/>
                  </a:moveTo>
                  <a:lnTo>
                    <a:pt x="2617" y="5369"/>
                  </a:lnTo>
                  <a:lnTo>
                    <a:pt x="261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21"/>
            <p:cNvSpPr/>
            <p:nvPr/>
          </p:nvSpPr>
          <p:spPr>
            <a:xfrm>
              <a:off x="4684679" y="723959"/>
              <a:ext cx="994" cy="17718"/>
            </a:xfrm>
            <a:custGeom>
              <a:avLst/>
              <a:gdLst/>
              <a:ahLst/>
              <a:cxnLst/>
              <a:rect l="l" t="t" r="r" b="b"/>
              <a:pathLst>
                <a:path w="301" h="5369" extrusionOk="0">
                  <a:moveTo>
                    <a:pt x="0" y="1"/>
                  </a:moveTo>
                  <a:lnTo>
                    <a:pt x="0" y="5369"/>
                  </a:lnTo>
                  <a:lnTo>
                    <a:pt x="300" y="5369"/>
                  </a:lnTo>
                  <a:lnTo>
                    <a:pt x="30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21"/>
            <p:cNvSpPr/>
            <p:nvPr/>
          </p:nvSpPr>
          <p:spPr>
            <a:xfrm>
              <a:off x="4680719" y="727741"/>
              <a:ext cx="8732" cy="990"/>
            </a:xfrm>
            <a:custGeom>
              <a:avLst/>
              <a:gdLst/>
              <a:ahLst/>
              <a:cxnLst/>
              <a:rect l="l" t="t" r="r" b="b"/>
              <a:pathLst>
                <a:path w="2644" h="300" extrusionOk="0">
                  <a:moveTo>
                    <a:pt x="1" y="0"/>
                  </a:moveTo>
                  <a:lnTo>
                    <a:pt x="1" y="300"/>
                  </a:lnTo>
                  <a:lnTo>
                    <a:pt x="2644" y="300"/>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21"/>
            <p:cNvSpPr/>
            <p:nvPr/>
          </p:nvSpPr>
          <p:spPr>
            <a:xfrm>
              <a:off x="4680719" y="737009"/>
              <a:ext cx="8732" cy="993"/>
            </a:xfrm>
            <a:custGeom>
              <a:avLst/>
              <a:gdLst/>
              <a:ahLst/>
              <a:cxnLst/>
              <a:rect l="l" t="t" r="r" b="b"/>
              <a:pathLst>
                <a:path w="2644" h="301" extrusionOk="0">
                  <a:moveTo>
                    <a:pt x="1" y="1"/>
                  </a:moveTo>
                  <a:lnTo>
                    <a:pt x="1" y="300"/>
                  </a:lnTo>
                  <a:lnTo>
                    <a:pt x="2644" y="300"/>
                  </a:lnTo>
                  <a:lnTo>
                    <a:pt x="264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21"/>
            <p:cNvSpPr/>
            <p:nvPr/>
          </p:nvSpPr>
          <p:spPr>
            <a:xfrm>
              <a:off x="4679639" y="718470"/>
              <a:ext cx="10981" cy="5488"/>
            </a:xfrm>
            <a:custGeom>
              <a:avLst/>
              <a:gdLst/>
              <a:ahLst/>
              <a:cxnLst/>
              <a:rect l="l" t="t" r="r" b="b"/>
              <a:pathLst>
                <a:path w="3325" h="1663" extrusionOk="0">
                  <a:moveTo>
                    <a:pt x="791" y="1"/>
                  </a:moveTo>
                  <a:cubicBezTo>
                    <a:pt x="355" y="1"/>
                    <a:pt x="1" y="355"/>
                    <a:pt x="1" y="791"/>
                  </a:cubicBezTo>
                  <a:lnTo>
                    <a:pt x="1" y="1663"/>
                  </a:lnTo>
                  <a:lnTo>
                    <a:pt x="3325" y="1663"/>
                  </a:lnTo>
                  <a:lnTo>
                    <a:pt x="3325" y="791"/>
                  </a:lnTo>
                  <a:cubicBezTo>
                    <a:pt x="3325" y="355"/>
                    <a:pt x="2971" y="1"/>
                    <a:pt x="256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21"/>
            <p:cNvSpPr/>
            <p:nvPr/>
          </p:nvSpPr>
          <p:spPr>
            <a:xfrm>
              <a:off x="4680808" y="756989"/>
              <a:ext cx="8643" cy="17718"/>
            </a:xfrm>
            <a:custGeom>
              <a:avLst/>
              <a:gdLst/>
              <a:ahLst/>
              <a:cxnLst/>
              <a:rect l="l" t="t" r="r" b="b"/>
              <a:pathLst>
                <a:path w="2617" h="5369" extrusionOk="0">
                  <a:moveTo>
                    <a:pt x="1" y="1"/>
                  </a:moveTo>
                  <a:lnTo>
                    <a:pt x="1" y="5369"/>
                  </a:lnTo>
                  <a:lnTo>
                    <a:pt x="2617" y="5369"/>
                  </a:lnTo>
                  <a:lnTo>
                    <a:pt x="261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21"/>
            <p:cNvSpPr/>
            <p:nvPr/>
          </p:nvSpPr>
          <p:spPr>
            <a:xfrm>
              <a:off x="4680808" y="757078"/>
              <a:ext cx="8643" cy="17629"/>
            </a:xfrm>
            <a:custGeom>
              <a:avLst/>
              <a:gdLst/>
              <a:ahLst/>
              <a:cxnLst/>
              <a:rect l="l" t="t" r="r" b="b"/>
              <a:pathLst>
                <a:path w="2617" h="5342" extrusionOk="0">
                  <a:moveTo>
                    <a:pt x="1" y="1"/>
                  </a:moveTo>
                  <a:lnTo>
                    <a:pt x="2617" y="5342"/>
                  </a:lnTo>
                  <a:lnTo>
                    <a:pt x="261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21"/>
            <p:cNvSpPr/>
            <p:nvPr/>
          </p:nvSpPr>
          <p:spPr>
            <a:xfrm>
              <a:off x="4684679" y="756989"/>
              <a:ext cx="994" cy="17718"/>
            </a:xfrm>
            <a:custGeom>
              <a:avLst/>
              <a:gdLst/>
              <a:ahLst/>
              <a:cxnLst/>
              <a:rect l="l" t="t" r="r" b="b"/>
              <a:pathLst>
                <a:path w="301" h="5369" extrusionOk="0">
                  <a:moveTo>
                    <a:pt x="0" y="1"/>
                  </a:moveTo>
                  <a:lnTo>
                    <a:pt x="0" y="5369"/>
                  </a:lnTo>
                  <a:lnTo>
                    <a:pt x="300" y="5369"/>
                  </a:lnTo>
                  <a:lnTo>
                    <a:pt x="30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21"/>
            <p:cNvSpPr/>
            <p:nvPr/>
          </p:nvSpPr>
          <p:spPr>
            <a:xfrm>
              <a:off x="4680719" y="760860"/>
              <a:ext cx="8732" cy="993"/>
            </a:xfrm>
            <a:custGeom>
              <a:avLst/>
              <a:gdLst/>
              <a:ahLst/>
              <a:cxnLst/>
              <a:rect l="l" t="t" r="r" b="b"/>
              <a:pathLst>
                <a:path w="2644" h="301" extrusionOk="0">
                  <a:moveTo>
                    <a:pt x="1" y="0"/>
                  </a:moveTo>
                  <a:lnTo>
                    <a:pt x="1" y="300"/>
                  </a:lnTo>
                  <a:lnTo>
                    <a:pt x="2644" y="300"/>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21"/>
            <p:cNvSpPr/>
            <p:nvPr/>
          </p:nvSpPr>
          <p:spPr>
            <a:xfrm>
              <a:off x="4680719" y="770039"/>
              <a:ext cx="8732" cy="993"/>
            </a:xfrm>
            <a:custGeom>
              <a:avLst/>
              <a:gdLst/>
              <a:ahLst/>
              <a:cxnLst/>
              <a:rect l="l" t="t" r="r" b="b"/>
              <a:pathLst>
                <a:path w="2644" h="301" extrusionOk="0">
                  <a:moveTo>
                    <a:pt x="1" y="1"/>
                  </a:moveTo>
                  <a:lnTo>
                    <a:pt x="1" y="300"/>
                  </a:lnTo>
                  <a:lnTo>
                    <a:pt x="2644" y="300"/>
                  </a:lnTo>
                  <a:lnTo>
                    <a:pt x="264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21"/>
            <p:cNvSpPr/>
            <p:nvPr/>
          </p:nvSpPr>
          <p:spPr>
            <a:xfrm>
              <a:off x="4679639" y="751499"/>
              <a:ext cx="10981" cy="5577"/>
            </a:xfrm>
            <a:custGeom>
              <a:avLst/>
              <a:gdLst/>
              <a:ahLst/>
              <a:cxnLst/>
              <a:rect l="l" t="t" r="r" b="b"/>
              <a:pathLst>
                <a:path w="3325" h="1690" extrusionOk="0">
                  <a:moveTo>
                    <a:pt x="791" y="1"/>
                  </a:moveTo>
                  <a:cubicBezTo>
                    <a:pt x="355" y="1"/>
                    <a:pt x="1" y="355"/>
                    <a:pt x="1" y="791"/>
                  </a:cubicBezTo>
                  <a:lnTo>
                    <a:pt x="1" y="1690"/>
                  </a:lnTo>
                  <a:lnTo>
                    <a:pt x="3325" y="1690"/>
                  </a:lnTo>
                  <a:lnTo>
                    <a:pt x="3325" y="791"/>
                  </a:lnTo>
                  <a:cubicBezTo>
                    <a:pt x="3325" y="355"/>
                    <a:pt x="2971" y="1"/>
                    <a:pt x="256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21"/>
            <p:cNvSpPr/>
            <p:nvPr/>
          </p:nvSpPr>
          <p:spPr>
            <a:xfrm>
              <a:off x="4681980" y="701730"/>
              <a:ext cx="7470" cy="8006"/>
            </a:xfrm>
            <a:custGeom>
              <a:avLst/>
              <a:gdLst/>
              <a:ahLst/>
              <a:cxnLst/>
              <a:rect l="l" t="t" r="r" b="b"/>
              <a:pathLst>
                <a:path w="2262" h="2426" extrusionOk="0">
                  <a:moveTo>
                    <a:pt x="0" y="1"/>
                  </a:moveTo>
                  <a:lnTo>
                    <a:pt x="0" y="2426"/>
                  </a:lnTo>
                  <a:lnTo>
                    <a:pt x="2262" y="2426"/>
                  </a:lnTo>
                  <a:lnTo>
                    <a:pt x="226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21"/>
            <p:cNvSpPr/>
            <p:nvPr/>
          </p:nvSpPr>
          <p:spPr>
            <a:xfrm>
              <a:off x="4681980" y="701730"/>
              <a:ext cx="7470" cy="8006"/>
            </a:xfrm>
            <a:custGeom>
              <a:avLst/>
              <a:gdLst/>
              <a:ahLst/>
              <a:cxnLst/>
              <a:rect l="l" t="t" r="r" b="b"/>
              <a:pathLst>
                <a:path w="2262" h="2426" extrusionOk="0">
                  <a:moveTo>
                    <a:pt x="0" y="1"/>
                  </a:moveTo>
                  <a:lnTo>
                    <a:pt x="2262" y="2426"/>
                  </a:lnTo>
                  <a:lnTo>
                    <a:pt x="226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21"/>
            <p:cNvSpPr/>
            <p:nvPr/>
          </p:nvSpPr>
          <p:spPr>
            <a:xfrm>
              <a:off x="4499548" y="760860"/>
              <a:ext cx="8732" cy="17718"/>
            </a:xfrm>
            <a:custGeom>
              <a:avLst/>
              <a:gdLst/>
              <a:ahLst/>
              <a:cxnLst/>
              <a:rect l="l" t="t" r="r" b="b"/>
              <a:pathLst>
                <a:path w="2644" h="5369" extrusionOk="0">
                  <a:moveTo>
                    <a:pt x="0" y="0"/>
                  </a:moveTo>
                  <a:lnTo>
                    <a:pt x="0" y="5368"/>
                  </a:lnTo>
                  <a:lnTo>
                    <a:pt x="2643" y="5368"/>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21"/>
            <p:cNvSpPr/>
            <p:nvPr/>
          </p:nvSpPr>
          <p:spPr>
            <a:xfrm>
              <a:off x="4499548" y="760860"/>
              <a:ext cx="8732" cy="17718"/>
            </a:xfrm>
            <a:custGeom>
              <a:avLst/>
              <a:gdLst/>
              <a:ahLst/>
              <a:cxnLst/>
              <a:rect l="l" t="t" r="r" b="b"/>
              <a:pathLst>
                <a:path w="2644" h="5369" extrusionOk="0">
                  <a:moveTo>
                    <a:pt x="0" y="0"/>
                  </a:moveTo>
                  <a:lnTo>
                    <a:pt x="2643" y="5368"/>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21"/>
            <p:cNvSpPr/>
            <p:nvPr/>
          </p:nvSpPr>
          <p:spPr>
            <a:xfrm>
              <a:off x="4503416" y="760860"/>
              <a:ext cx="994" cy="17718"/>
            </a:xfrm>
            <a:custGeom>
              <a:avLst/>
              <a:gdLst/>
              <a:ahLst/>
              <a:cxnLst/>
              <a:rect l="l" t="t" r="r" b="b"/>
              <a:pathLst>
                <a:path w="301" h="5369" extrusionOk="0">
                  <a:moveTo>
                    <a:pt x="1" y="0"/>
                  </a:moveTo>
                  <a:lnTo>
                    <a:pt x="1" y="5368"/>
                  </a:lnTo>
                  <a:lnTo>
                    <a:pt x="301" y="5368"/>
                  </a:lnTo>
                  <a:lnTo>
                    <a:pt x="30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21"/>
            <p:cNvSpPr/>
            <p:nvPr/>
          </p:nvSpPr>
          <p:spPr>
            <a:xfrm>
              <a:off x="4499548" y="764638"/>
              <a:ext cx="8732" cy="993"/>
            </a:xfrm>
            <a:custGeom>
              <a:avLst/>
              <a:gdLst/>
              <a:ahLst/>
              <a:cxnLst/>
              <a:rect l="l" t="t" r="r" b="b"/>
              <a:pathLst>
                <a:path w="2644" h="301" extrusionOk="0">
                  <a:moveTo>
                    <a:pt x="0" y="1"/>
                  </a:moveTo>
                  <a:lnTo>
                    <a:pt x="0" y="301"/>
                  </a:lnTo>
                  <a:lnTo>
                    <a:pt x="2643" y="301"/>
                  </a:lnTo>
                  <a:lnTo>
                    <a:pt x="264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21"/>
            <p:cNvSpPr/>
            <p:nvPr/>
          </p:nvSpPr>
          <p:spPr>
            <a:xfrm>
              <a:off x="4499548" y="773910"/>
              <a:ext cx="8732" cy="993"/>
            </a:xfrm>
            <a:custGeom>
              <a:avLst/>
              <a:gdLst/>
              <a:ahLst/>
              <a:cxnLst/>
              <a:rect l="l" t="t" r="r" b="b"/>
              <a:pathLst>
                <a:path w="2644" h="301" extrusionOk="0">
                  <a:moveTo>
                    <a:pt x="0" y="0"/>
                  </a:moveTo>
                  <a:lnTo>
                    <a:pt x="0" y="300"/>
                  </a:lnTo>
                  <a:lnTo>
                    <a:pt x="2643" y="300"/>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21"/>
            <p:cNvSpPr/>
            <p:nvPr/>
          </p:nvSpPr>
          <p:spPr>
            <a:xfrm>
              <a:off x="4498379" y="755370"/>
              <a:ext cx="11070" cy="5488"/>
            </a:xfrm>
            <a:custGeom>
              <a:avLst/>
              <a:gdLst/>
              <a:ahLst/>
              <a:cxnLst/>
              <a:rect l="l" t="t" r="r" b="b"/>
              <a:pathLst>
                <a:path w="3352" h="1663" extrusionOk="0">
                  <a:moveTo>
                    <a:pt x="790" y="0"/>
                  </a:moveTo>
                  <a:cubicBezTo>
                    <a:pt x="354" y="0"/>
                    <a:pt x="0" y="355"/>
                    <a:pt x="0" y="790"/>
                  </a:cubicBezTo>
                  <a:lnTo>
                    <a:pt x="0" y="1662"/>
                  </a:lnTo>
                  <a:lnTo>
                    <a:pt x="3352" y="1662"/>
                  </a:lnTo>
                  <a:lnTo>
                    <a:pt x="3352" y="790"/>
                  </a:lnTo>
                  <a:cubicBezTo>
                    <a:pt x="3352" y="355"/>
                    <a:pt x="2997" y="0"/>
                    <a:pt x="2561"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21"/>
            <p:cNvSpPr/>
            <p:nvPr/>
          </p:nvSpPr>
          <p:spPr>
            <a:xfrm>
              <a:off x="4533658" y="760860"/>
              <a:ext cx="8643" cy="17718"/>
            </a:xfrm>
            <a:custGeom>
              <a:avLst/>
              <a:gdLst/>
              <a:ahLst/>
              <a:cxnLst/>
              <a:rect l="l" t="t" r="r" b="b"/>
              <a:pathLst>
                <a:path w="2617" h="5369" extrusionOk="0">
                  <a:moveTo>
                    <a:pt x="0" y="0"/>
                  </a:moveTo>
                  <a:lnTo>
                    <a:pt x="0" y="5368"/>
                  </a:lnTo>
                  <a:lnTo>
                    <a:pt x="2616" y="5368"/>
                  </a:lnTo>
                  <a:lnTo>
                    <a:pt x="261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21"/>
            <p:cNvSpPr/>
            <p:nvPr/>
          </p:nvSpPr>
          <p:spPr>
            <a:xfrm>
              <a:off x="4533658" y="760860"/>
              <a:ext cx="8643" cy="17718"/>
            </a:xfrm>
            <a:custGeom>
              <a:avLst/>
              <a:gdLst/>
              <a:ahLst/>
              <a:cxnLst/>
              <a:rect l="l" t="t" r="r" b="b"/>
              <a:pathLst>
                <a:path w="2617" h="5369" extrusionOk="0">
                  <a:moveTo>
                    <a:pt x="0" y="0"/>
                  </a:moveTo>
                  <a:lnTo>
                    <a:pt x="2616" y="5368"/>
                  </a:lnTo>
                  <a:lnTo>
                    <a:pt x="261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21"/>
            <p:cNvSpPr/>
            <p:nvPr/>
          </p:nvSpPr>
          <p:spPr>
            <a:xfrm>
              <a:off x="4537437" y="760860"/>
              <a:ext cx="994" cy="17718"/>
            </a:xfrm>
            <a:custGeom>
              <a:avLst/>
              <a:gdLst/>
              <a:ahLst/>
              <a:cxnLst/>
              <a:rect l="l" t="t" r="r" b="b"/>
              <a:pathLst>
                <a:path w="301" h="5369" extrusionOk="0">
                  <a:moveTo>
                    <a:pt x="1" y="0"/>
                  </a:moveTo>
                  <a:lnTo>
                    <a:pt x="1" y="5368"/>
                  </a:lnTo>
                  <a:lnTo>
                    <a:pt x="300" y="5368"/>
                  </a:lnTo>
                  <a:lnTo>
                    <a:pt x="300"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21"/>
            <p:cNvSpPr/>
            <p:nvPr/>
          </p:nvSpPr>
          <p:spPr>
            <a:xfrm>
              <a:off x="4533569" y="764638"/>
              <a:ext cx="8732" cy="993"/>
            </a:xfrm>
            <a:custGeom>
              <a:avLst/>
              <a:gdLst/>
              <a:ahLst/>
              <a:cxnLst/>
              <a:rect l="l" t="t" r="r" b="b"/>
              <a:pathLst>
                <a:path w="2644" h="301" extrusionOk="0">
                  <a:moveTo>
                    <a:pt x="0" y="1"/>
                  </a:moveTo>
                  <a:lnTo>
                    <a:pt x="0" y="301"/>
                  </a:lnTo>
                  <a:lnTo>
                    <a:pt x="2643" y="301"/>
                  </a:lnTo>
                  <a:lnTo>
                    <a:pt x="264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21"/>
            <p:cNvSpPr/>
            <p:nvPr/>
          </p:nvSpPr>
          <p:spPr>
            <a:xfrm>
              <a:off x="4533569" y="773910"/>
              <a:ext cx="8732" cy="993"/>
            </a:xfrm>
            <a:custGeom>
              <a:avLst/>
              <a:gdLst/>
              <a:ahLst/>
              <a:cxnLst/>
              <a:rect l="l" t="t" r="r" b="b"/>
              <a:pathLst>
                <a:path w="2644" h="301" extrusionOk="0">
                  <a:moveTo>
                    <a:pt x="0" y="0"/>
                  </a:moveTo>
                  <a:lnTo>
                    <a:pt x="0" y="300"/>
                  </a:lnTo>
                  <a:lnTo>
                    <a:pt x="2643" y="300"/>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21"/>
            <p:cNvSpPr/>
            <p:nvPr/>
          </p:nvSpPr>
          <p:spPr>
            <a:xfrm>
              <a:off x="4532397" y="755370"/>
              <a:ext cx="11073" cy="5488"/>
            </a:xfrm>
            <a:custGeom>
              <a:avLst/>
              <a:gdLst/>
              <a:ahLst/>
              <a:cxnLst/>
              <a:rect l="l" t="t" r="r" b="b"/>
              <a:pathLst>
                <a:path w="3353" h="1663" extrusionOk="0">
                  <a:moveTo>
                    <a:pt x="791" y="0"/>
                  </a:moveTo>
                  <a:cubicBezTo>
                    <a:pt x="355" y="0"/>
                    <a:pt x="1" y="355"/>
                    <a:pt x="1" y="790"/>
                  </a:cubicBezTo>
                  <a:lnTo>
                    <a:pt x="1" y="1662"/>
                  </a:lnTo>
                  <a:lnTo>
                    <a:pt x="3352" y="1662"/>
                  </a:lnTo>
                  <a:lnTo>
                    <a:pt x="3352" y="790"/>
                  </a:lnTo>
                  <a:cubicBezTo>
                    <a:pt x="3352" y="355"/>
                    <a:pt x="2998" y="0"/>
                    <a:pt x="256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21"/>
            <p:cNvSpPr/>
            <p:nvPr/>
          </p:nvSpPr>
          <p:spPr>
            <a:xfrm>
              <a:off x="4567679" y="760860"/>
              <a:ext cx="8639" cy="17718"/>
            </a:xfrm>
            <a:custGeom>
              <a:avLst/>
              <a:gdLst/>
              <a:ahLst/>
              <a:cxnLst/>
              <a:rect l="l" t="t" r="r" b="b"/>
              <a:pathLst>
                <a:path w="2616" h="5369" extrusionOk="0">
                  <a:moveTo>
                    <a:pt x="0" y="0"/>
                  </a:moveTo>
                  <a:lnTo>
                    <a:pt x="0" y="5368"/>
                  </a:lnTo>
                  <a:lnTo>
                    <a:pt x="2616" y="5368"/>
                  </a:lnTo>
                  <a:lnTo>
                    <a:pt x="261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21"/>
            <p:cNvSpPr/>
            <p:nvPr/>
          </p:nvSpPr>
          <p:spPr>
            <a:xfrm>
              <a:off x="4567679" y="760860"/>
              <a:ext cx="8639" cy="17718"/>
            </a:xfrm>
            <a:custGeom>
              <a:avLst/>
              <a:gdLst/>
              <a:ahLst/>
              <a:cxnLst/>
              <a:rect l="l" t="t" r="r" b="b"/>
              <a:pathLst>
                <a:path w="2616" h="5369" extrusionOk="0">
                  <a:moveTo>
                    <a:pt x="0" y="0"/>
                  </a:moveTo>
                  <a:lnTo>
                    <a:pt x="2616" y="5368"/>
                  </a:lnTo>
                  <a:lnTo>
                    <a:pt x="261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21"/>
            <p:cNvSpPr/>
            <p:nvPr/>
          </p:nvSpPr>
          <p:spPr>
            <a:xfrm>
              <a:off x="4571458" y="760860"/>
              <a:ext cx="994" cy="17718"/>
            </a:xfrm>
            <a:custGeom>
              <a:avLst/>
              <a:gdLst/>
              <a:ahLst/>
              <a:cxnLst/>
              <a:rect l="l" t="t" r="r" b="b"/>
              <a:pathLst>
                <a:path w="301" h="5369" extrusionOk="0">
                  <a:moveTo>
                    <a:pt x="0" y="0"/>
                  </a:moveTo>
                  <a:lnTo>
                    <a:pt x="0" y="5368"/>
                  </a:lnTo>
                  <a:lnTo>
                    <a:pt x="300" y="5368"/>
                  </a:lnTo>
                  <a:lnTo>
                    <a:pt x="300"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21"/>
            <p:cNvSpPr/>
            <p:nvPr/>
          </p:nvSpPr>
          <p:spPr>
            <a:xfrm>
              <a:off x="4567587" y="764638"/>
              <a:ext cx="8732" cy="993"/>
            </a:xfrm>
            <a:custGeom>
              <a:avLst/>
              <a:gdLst/>
              <a:ahLst/>
              <a:cxnLst/>
              <a:rect l="l" t="t" r="r" b="b"/>
              <a:pathLst>
                <a:path w="2644" h="301" extrusionOk="0">
                  <a:moveTo>
                    <a:pt x="1" y="1"/>
                  </a:moveTo>
                  <a:lnTo>
                    <a:pt x="1" y="301"/>
                  </a:lnTo>
                  <a:lnTo>
                    <a:pt x="2644" y="301"/>
                  </a:lnTo>
                  <a:lnTo>
                    <a:pt x="264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21"/>
            <p:cNvSpPr/>
            <p:nvPr/>
          </p:nvSpPr>
          <p:spPr>
            <a:xfrm>
              <a:off x="4567587" y="773910"/>
              <a:ext cx="8732" cy="993"/>
            </a:xfrm>
            <a:custGeom>
              <a:avLst/>
              <a:gdLst/>
              <a:ahLst/>
              <a:cxnLst/>
              <a:rect l="l" t="t" r="r" b="b"/>
              <a:pathLst>
                <a:path w="2644" h="301" extrusionOk="0">
                  <a:moveTo>
                    <a:pt x="1" y="0"/>
                  </a:moveTo>
                  <a:lnTo>
                    <a:pt x="1" y="300"/>
                  </a:lnTo>
                  <a:lnTo>
                    <a:pt x="2644" y="300"/>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21"/>
            <p:cNvSpPr/>
            <p:nvPr/>
          </p:nvSpPr>
          <p:spPr>
            <a:xfrm>
              <a:off x="4566507" y="755370"/>
              <a:ext cx="10984" cy="5488"/>
            </a:xfrm>
            <a:custGeom>
              <a:avLst/>
              <a:gdLst/>
              <a:ahLst/>
              <a:cxnLst/>
              <a:rect l="l" t="t" r="r" b="b"/>
              <a:pathLst>
                <a:path w="3326" h="1663" extrusionOk="0">
                  <a:moveTo>
                    <a:pt x="791" y="0"/>
                  </a:moveTo>
                  <a:cubicBezTo>
                    <a:pt x="355" y="0"/>
                    <a:pt x="1" y="355"/>
                    <a:pt x="1" y="790"/>
                  </a:cubicBezTo>
                  <a:lnTo>
                    <a:pt x="1" y="1662"/>
                  </a:lnTo>
                  <a:lnTo>
                    <a:pt x="3325" y="1662"/>
                  </a:lnTo>
                  <a:lnTo>
                    <a:pt x="3325" y="790"/>
                  </a:lnTo>
                  <a:cubicBezTo>
                    <a:pt x="3325" y="355"/>
                    <a:pt x="2971" y="0"/>
                    <a:pt x="2535"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21"/>
            <p:cNvSpPr/>
            <p:nvPr/>
          </p:nvSpPr>
          <p:spPr>
            <a:xfrm>
              <a:off x="4601697" y="760860"/>
              <a:ext cx="8643" cy="17718"/>
            </a:xfrm>
            <a:custGeom>
              <a:avLst/>
              <a:gdLst/>
              <a:ahLst/>
              <a:cxnLst/>
              <a:rect l="l" t="t" r="r" b="b"/>
              <a:pathLst>
                <a:path w="2617" h="5369" extrusionOk="0">
                  <a:moveTo>
                    <a:pt x="1" y="0"/>
                  </a:moveTo>
                  <a:lnTo>
                    <a:pt x="1" y="5368"/>
                  </a:lnTo>
                  <a:lnTo>
                    <a:pt x="2617" y="5368"/>
                  </a:lnTo>
                  <a:lnTo>
                    <a:pt x="2617"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21"/>
            <p:cNvSpPr/>
            <p:nvPr/>
          </p:nvSpPr>
          <p:spPr>
            <a:xfrm>
              <a:off x="4601697" y="760860"/>
              <a:ext cx="8643" cy="17718"/>
            </a:xfrm>
            <a:custGeom>
              <a:avLst/>
              <a:gdLst/>
              <a:ahLst/>
              <a:cxnLst/>
              <a:rect l="l" t="t" r="r" b="b"/>
              <a:pathLst>
                <a:path w="2617" h="5369" extrusionOk="0">
                  <a:moveTo>
                    <a:pt x="1" y="0"/>
                  </a:moveTo>
                  <a:lnTo>
                    <a:pt x="2617" y="5368"/>
                  </a:lnTo>
                  <a:lnTo>
                    <a:pt x="2617"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21"/>
            <p:cNvSpPr/>
            <p:nvPr/>
          </p:nvSpPr>
          <p:spPr>
            <a:xfrm>
              <a:off x="4605568" y="760860"/>
              <a:ext cx="994" cy="17718"/>
            </a:xfrm>
            <a:custGeom>
              <a:avLst/>
              <a:gdLst/>
              <a:ahLst/>
              <a:cxnLst/>
              <a:rect l="l" t="t" r="r" b="b"/>
              <a:pathLst>
                <a:path w="301" h="5369" extrusionOk="0">
                  <a:moveTo>
                    <a:pt x="0" y="0"/>
                  </a:moveTo>
                  <a:lnTo>
                    <a:pt x="0" y="5368"/>
                  </a:lnTo>
                  <a:lnTo>
                    <a:pt x="300" y="5368"/>
                  </a:lnTo>
                  <a:lnTo>
                    <a:pt x="300"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21"/>
            <p:cNvSpPr/>
            <p:nvPr/>
          </p:nvSpPr>
          <p:spPr>
            <a:xfrm>
              <a:off x="4601608" y="764638"/>
              <a:ext cx="8732" cy="993"/>
            </a:xfrm>
            <a:custGeom>
              <a:avLst/>
              <a:gdLst/>
              <a:ahLst/>
              <a:cxnLst/>
              <a:rect l="l" t="t" r="r" b="b"/>
              <a:pathLst>
                <a:path w="2644" h="301" extrusionOk="0">
                  <a:moveTo>
                    <a:pt x="1" y="1"/>
                  </a:moveTo>
                  <a:lnTo>
                    <a:pt x="1" y="301"/>
                  </a:lnTo>
                  <a:lnTo>
                    <a:pt x="2644" y="301"/>
                  </a:lnTo>
                  <a:lnTo>
                    <a:pt x="264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21"/>
            <p:cNvSpPr/>
            <p:nvPr/>
          </p:nvSpPr>
          <p:spPr>
            <a:xfrm>
              <a:off x="4601608" y="773910"/>
              <a:ext cx="8732" cy="993"/>
            </a:xfrm>
            <a:custGeom>
              <a:avLst/>
              <a:gdLst/>
              <a:ahLst/>
              <a:cxnLst/>
              <a:rect l="l" t="t" r="r" b="b"/>
              <a:pathLst>
                <a:path w="2644" h="301" extrusionOk="0">
                  <a:moveTo>
                    <a:pt x="1" y="0"/>
                  </a:moveTo>
                  <a:lnTo>
                    <a:pt x="1" y="300"/>
                  </a:lnTo>
                  <a:lnTo>
                    <a:pt x="2644" y="300"/>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21"/>
            <p:cNvSpPr/>
            <p:nvPr/>
          </p:nvSpPr>
          <p:spPr>
            <a:xfrm>
              <a:off x="4600439" y="755370"/>
              <a:ext cx="11070" cy="5488"/>
            </a:xfrm>
            <a:custGeom>
              <a:avLst/>
              <a:gdLst/>
              <a:ahLst/>
              <a:cxnLst/>
              <a:rect l="l" t="t" r="r" b="b"/>
              <a:pathLst>
                <a:path w="3352" h="1663" extrusionOk="0">
                  <a:moveTo>
                    <a:pt x="818" y="0"/>
                  </a:moveTo>
                  <a:cubicBezTo>
                    <a:pt x="382" y="0"/>
                    <a:pt x="0" y="355"/>
                    <a:pt x="28" y="790"/>
                  </a:cubicBezTo>
                  <a:lnTo>
                    <a:pt x="28" y="1662"/>
                  </a:lnTo>
                  <a:lnTo>
                    <a:pt x="3352" y="1662"/>
                  </a:lnTo>
                  <a:lnTo>
                    <a:pt x="3352" y="790"/>
                  </a:lnTo>
                  <a:cubicBezTo>
                    <a:pt x="3352" y="355"/>
                    <a:pt x="3025" y="0"/>
                    <a:pt x="2589"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21"/>
            <p:cNvSpPr/>
            <p:nvPr/>
          </p:nvSpPr>
          <p:spPr>
            <a:xfrm>
              <a:off x="4635718" y="760860"/>
              <a:ext cx="8732" cy="17718"/>
            </a:xfrm>
            <a:custGeom>
              <a:avLst/>
              <a:gdLst/>
              <a:ahLst/>
              <a:cxnLst/>
              <a:rect l="l" t="t" r="r" b="b"/>
              <a:pathLst>
                <a:path w="2644" h="5369" extrusionOk="0">
                  <a:moveTo>
                    <a:pt x="1" y="0"/>
                  </a:moveTo>
                  <a:lnTo>
                    <a:pt x="1" y="5368"/>
                  </a:lnTo>
                  <a:lnTo>
                    <a:pt x="2644" y="5368"/>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21"/>
            <p:cNvSpPr/>
            <p:nvPr/>
          </p:nvSpPr>
          <p:spPr>
            <a:xfrm>
              <a:off x="4635718" y="760860"/>
              <a:ext cx="8732" cy="17718"/>
            </a:xfrm>
            <a:custGeom>
              <a:avLst/>
              <a:gdLst/>
              <a:ahLst/>
              <a:cxnLst/>
              <a:rect l="l" t="t" r="r" b="b"/>
              <a:pathLst>
                <a:path w="2644" h="5369" extrusionOk="0">
                  <a:moveTo>
                    <a:pt x="1" y="0"/>
                  </a:moveTo>
                  <a:lnTo>
                    <a:pt x="2644" y="5368"/>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21"/>
            <p:cNvSpPr/>
            <p:nvPr/>
          </p:nvSpPr>
          <p:spPr>
            <a:xfrm>
              <a:off x="4639590" y="760860"/>
              <a:ext cx="991" cy="17718"/>
            </a:xfrm>
            <a:custGeom>
              <a:avLst/>
              <a:gdLst/>
              <a:ahLst/>
              <a:cxnLst/>
              <a:rect l="l" t="t" r="r" b="b"/>
              <a:pathLst>
                <a:path w="300" h="5369" extrusionOk="0">
                  <a:moveTo>
                    <a:pt x="0" y="0"/>
                  </a:moveTo>
                  <a:lnTo>
                    <a:pt x="0" y="5368"/>
                  </a:lnTo>
                  <a:lnTo>
                    <a:pt x="300" y="5368"/>
                  </a:lnTo>
                  <a:lnTo>
                    <a:pt x="300"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21"/>
            <p:cNvSpPr/>
            <p:nvPr/>
          </p:nvSpPr>
          <p:spPr>
            <a:xfrm>
              <a:off x="4635718" y="764638"/>
              <a:ext cx="8732" cy="993"/>
            </a:xfrm>
            <a:custGeom>
              <a:avLst/>
              <a:gdLst/>
              <a:ahLst/>
              <a:cxnLst/>
              <a:rect l="l" t="t" r="r" b="b"/>
              <a:pathLst>
                <a:path w="2644" h="301" extrusionOk="0">
                  <a:moveTo>
                    <a:pt x="1" y="1"/>
                  </a:moveTo>
                  <a:lnTo>
                    <a:pt x="1" y="301"/>
                  </a:lnTo>
                  <a:lnTo>
                    <a:pt x="2644" y="301"/>
                  </a:lnTo>
                  <a:lnTo>
                    <a:pt x="264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21"/>
            <p:cNvSpPr/>
            <p:nvPr/>
          </p:nvSpPr>
          <p:spPr>
            <a:xfrm>
              <a:off x="4635718" y="773910"/>
              <a:ext cx="8732" cy="993"/>
            </a:xfrm>
            <a:custGeom>
              <a:avLst/>
              <a:gdLst/>
              <a:ahLst/>
              <a:cxnLst/>
              <a:rect l="l" t="t" r="r" b="b"/>
              <a:pathLst>
                <a:path w="2644" h="301" extrusionOk="0">
                  <a:moveTo>
                    <a:pt x="1" y="0"/>
                  </a:moveTo>
                  <a:lnTo>
                    <a:pt x="1" y="300"/>
                  </a:lnTo>
                  <a:lnTo>
                    <a:pt x="2644" y="300"/>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21"/>
            <p:cNvSpPr/>
            <p:nvPr/>
          </p:nvSpPr>
          <p:spPr>
            <a:xfrm>
              <a:off x="4634549" y="755370"/>
              <a:ext cx="11070" cy="5488"/>
            </a:xfrm>
            <a:custGeom>
              <a:avLst/>
              <a:gdLst/>
              <a:ahLst/>
              <a:cxnLst/>
              <a:rect l="l" t="t" r="r" b="b"/>
              <a:pathLst>
                <a:path w="3352" h="1663" extrusionOk="0">
                  <a:moveTo>
                    <a:pt x="790" y="0"/>
                  </a:moveTo>
                  <a:cubicBezTo>
                    <a:pt x="355" y="0"/>
                    <a:pt x="0" y="355"/>
                    <a:pt x="0" y="790"/>
                  </a:cubicBezTo>
                  <a:lnTo>
                    <a:pt x="0" y="1662"/>
                  </a:lnTo>
                  <a:lnTo>
                    <a:pt x="3352" y="1662"/>
                  </a:lnTo>
                  <a:lnTo>
                    <a:pt x="3352" y="790"/>
                  </a:lnTo>
                  <a:cubicBezTo>
                    <a:pt x="3352" y="355"/>
                    <a:pt x="2998" y="0"/>
                    <a:pt x="256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21"/>
            <p:cNvSpPr/>
            <p:nvPr/>
          </p:nvSpPr>
          <p:spPr>
            <a:xfrm>
              <a:off x="4472638" y="678421"/>
              <a:ext cx="198332" cy="11421"/>
            </a:xfrm>
            <a:custGeom>
              <a:avLst/>
              <a:gdLst/>
              <a:ahLst/>
              <a:cxnLst/>
              <a:rect l="l" t="t" r="r" b="b"/>
              <a:pathLst>
                <a:path w="60055" h="3461" extrusionOk="0">
                  <a:moveTo>
                    <a:pt x="0" y="0"/>
                  </a:moveTo>
                  <a:lnTo>
                    <a:pt x="0" y="3461"/>
                  </a:lnTo>
                  <a:lnTo>
                    <a:pt x="60055" y="3461"/>
                  </a:lnTo>
                  <a:lnTo>
                    <a:pt x="6005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21"/>
            <p:cNvSpPr/>
            <p:nvPr/>
          </p:nvSpPr>
          <p:spPr>
            <a:xfrm>
              <a:off x="4660739" y="689850"/>
              <a:ext cx="6034" cy="54044"/>
            </a:xfrm>
            <a:custGeom>
              <a:avLst/>
              <a:gdLst/>
              <a:ahLst/>
              <a:cxnLst/>
              <a:rect l="l" t="t" r="r" b="b"/>
              <a:pathLst>
                <a:path w="1827" h="16377" extrusionOk="0">
                  <a:moveTo>
                    <a:pt x="0" y="1"/>
                  </a:moveTo>
                  <a:lnTo>
                    <a:pt x="0" y="16377"/>
                  </a:lnTo>
                  <a:lnTo>
                    <a:pt x="1826" y="16377"/>
                  </a:lnTo>
                  <a:lnTo>
                    <a:pt x="18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21"/>
            <p:cNvSpPr/>
            <p:nvPr/>
          </p:nvSpPr>
          <p:spPr>
            <a:xfrm>
              <a:off x="4640399" y="689850"/>
              <a:ext cx="5941" cy="54044"/>
            </a:xfrm>
            <a:custGeom>
              <a:avLst/>
              <a:gdLst/>
              <a:ahLst/>
              <a:cxnLst/>
              <a:rect l="l" t="t" r="r" b="b"/>
              <a:pathLst>
                <a:path w="1799" h="16377" extrusionOk="0">
                  <a:moveTo>
                    <a:pt x="0" y="1"/>
                  </a:moveTo>
                  <a:lnTo>
                    <a:pt x="0" y="16377"/>
                  </a:lnTo>
                  <a:lnTo>
                    <a:pt x="1799" y="16377"/>
                  </a:lnTo>
                  <a:lnTo>
                    <a:pt x="17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21"/>
            <p:cNvSpPr/>
            <p:nvPr/>
          </p:nvSpPr>
          <p:spPr>
            <a:xfrm>
              <a:off x="4619970" y="689850"/>
              <a:ext cx="5941" cy="54044"/>
            </a:xfrm>
            <a:custGeom>
              <a:avLst/>
              <a:gdLst/>
              <a:ahLst/>
              <a:cxnLst/>
              <a:rect l="l" t="t" r="r" b="b"/>
              <a:pathLst>
                <a:path w="1799" h="16377" extrusionOk="0">
                  <a:moveTo>
                    <a:pt x="0" y="1"/>
                  </a:moveTo>
                  <a:lnTo>
                    <a:pt x="0" y="16377"/>
                  </a:lnTo>
                  <a:lnTo>
                    <a:pt x="1798" y="16377"/>
                  </a:lnTo>
                  <a:lnTo>
                    <a:pt x="17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21"/>
            <p:cNvSpPr/>
            <p:nvPr/>
          </p:nvSpPr>
          <p:spPr>
            <a:xfrm>
              <a:off x="4599448" y="689850"/>
              <a:ext cx="6034" cy="54044"/>
            </a:xfrm>
            <a:custGeom>
              <a:avLst/>
              <a:gdLst/>
              <a:ahLst/>
              <a:cxnLst/>
              <a:rect l="l" t="t" r="r" b="b"/>
              <a:pathLst>
                <a:path w="1827" h="16377" extrusionOk="0">
                  <a:moveTo>
                    <a:pt x="1" y="1"/>
                  </a:moveTo>
                  <a:lnTo>
                    <a:pt x="1" y="16377"/>
                  </a:lnTo>
                  <a:lnTo>
                    <a:pt x="1826" y="16377"/>
                  </a:lnTo>
                  <a:lnTo>
                    <a:pt x="18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21"/>
            <p:cNvSpPr/>
            <p:nvPr/>
          </p:nvSpPr>
          <p:spPr>
            <a:xfrm>
              <a:off x="4579019" y="689850"/>
              <a:ext cx="6030" cy="54044"/>
            </a:xfrm>
            <a:custGeom>
              <a:avLst/>
              <a:gdLst/>
              <a:ahLst/>
              <a:cxnLst/>
              <a:rect l="l" t="t" r="r" b="b"/>
              <a:pathLst>
                <a:path w="1826" h="16377" extrusionOk="0">
                  <a:moveTo>
                    <a:pt x="0" y="1"/>
                  </a:moveTo>
                  <a:lnTo>
                    <a:pt x="0" y="16377"/>
                  </a:lnTo>
                  <a:lnTo>
                    <a:pt x="1826" y="16377"/>
                  </a:lnTo>
                  <a:lnTo>
                    <a:pt x="18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21"/>
            <p:cNvSpPr/>
            <p:nvPr/>
          </p:nvSpPr>
          <p:spPr>
            <a:xfrm>
              <a:off x="4558586" y="689850"/>
              <a:ext cx="6034" cy="54044"/>
            </a:xfrm>
            <a:custGeom>
              <a:avLst/>
              <a:gdLst/>
              <a:ahLst/>
              <a:cxnLst/>
              <a:rect l="l" t="t" r="r" b="b"/>
              <a:pathLst>
                <a:path w="1827" h="16377" extrusionOk="0">
                  <a:moveTo>
                    <a:pt x="1" y="1"/>
                  </a:moveTo>
                  <a:lnTo>
                    <a:pt x="1" y="16377"/>
                  </a:lnTo>
                  <a:lnTo>
                    <a:pt x="1827" y="16377"/>
                  </a:lnTo>
                  <a:lnTo>
                    <a:pt x="182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21"/>
            <p:cNvSpPr/>
            <p:nvPr/>
          </p:nvSpPr>
          <p:spPr>
            <a:xfrm>
              <a:off x="4538157" y="689850"/>
              <a:ext cx="5944" cy="54044"/>
            </a:xfrm>
            <a:custGeom>
              <a:avLst/>
              <a:gdLst/>
              <a:ahLst/>
              <a:cxnLst/>
              <a:rect l="l" t="t" r="r" b="b"/>
              <a:pathLst>
                <a:path w="1800" h="16377" extrusionOk="0">
                  <a:moveTo>
                    <a:pt x="1" y="1"/>
                  </a:moveTo>
                  <a:lnTo>
                    <a:pt x="1" y="16377"/>
                  </a:lnTo>
                  <a:lnTo>
                    <a:pt x="1799" y="16377"/>
                  </a:lnTo>
                  <a:lnTo>
                    <a:pt x="17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21"/>
            <p:cNvSpPr/>
            <p:nvPr/>
          </p:nvSpPr>
          <p:spPr>
            <a:xfrm>
              <a:off x="4517728" y="689850"/>
              <a:ext cx="6030" cy="54044"/>
            </a:xfrm>
            <a:custGeom>
              <a:avLst/>
              <a:gdLst/>
              <a:ahLst/>
              <a:cxnLst/>
              <a:rect l="l" t="t" r="r" b="b"/>
              <a:pathLst>
                <a:path w="1826" h="16377" extrusionOk="0">
                  <a:moveTo>
                    <a:pt x="0" y="1"/>
                  </a:moveTo>
                  <a:lnTo>
                    <a:pt x="0" y="16377"/>
                  </a:lnTo>
                  <a:lnTo>
                    <a:pt x="1826" y="16377"/>
                  </a:lnTo>
                  <a:lnTo>
                    <a:pt x="18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21"/>
            <p:cNvSpPr/>
            <p:nvPr/>
          </p:nvSpPr>
          <p:spPr>
            <a:xfrm>
              <a:off x="4497299" y="689850"/>
              <a:ext cx="5941" cy="54044"/>
            </a:xfrm>
            <a:custGeom>
              <a:avLst/>
              <a:gdLst/>
              <a:ahLst/>
              <a:cxnLst/>
              <a:rect l="l" t="t" r="r" b="b"/>
              <a:pathLst>
                <a:path w="1799" h="16377" extrusionOk="0">
                  <a:moveTo>
                    <a:pt x="0" y="1"/>
                  </a:moveTo>
                  <a:lnTo>
                    <a:pt x="0" y="16377"/>
                  </a:lnTo>
                  <a:lnTo>
                    <a:pt x="1798" y="16377"/>
                  </a:lnTo>
                  <a:lnTo>
                    <a:pt x="17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21"/>
            <p:cNvSpPr/>
            <p:nvPr/>
          </p:nvSpPr>
          <p:spPr>
            <a:xfrm>
              <a:off x="4476866" y="689850"/>
              <a:ext cx="5944" cy="54044"/>
            </a:xfrm>
            <a:custGeom>
              <a:avLst/>
              <a:gdLst/>
              <a:ahLst/>
              <a:cxnLst/>
              <a:rect l="l" t="t" r="r" b="b"/>
              <a:pathLst>
                <a:path w="1800" h="16377" extrusionOk="0">
                  <a:moveTo>
                    <a:pt x="1" y="1"/>
                  </a:moveTo>
                  <a:lnTo>
                    <a:pt x="1" y="16377"/>
                  </a:lnTo>
                  <a:lnTo>
                    <a:pt x="1799" y="16377"/>
                  </a:lnTo>
                  <a:lnTo>
                    <a:pt x="17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21"/>
            <p:cNvSpPr/>
            <p:nvPr/>
          </p:nvSpPr>
          <p:spPr>
            <a:xfrm>
              <a:off x="4656600" y="689850"/>
              <a:ext cx="14399" cy="3422"/>
            </a:xfrm>
            <a:custGeom>
              <a:avLst/>
              <a:gdLst/>
              <a:ahLst/>
              <a:cxnLst/>
              <a:rect l="l" t="t" r="r" b="b"/>
              <a:pathLst>
                <a:path w="4360" h="1037" extrusionOk="0">
                  <a:moveTo>
                    <a:pt x="0" y="1"/>
                  </a:moveTo>
                  <a:lnTo>
                    <a:pt x="0" y="546"/>
                  </a:lnTo>
                  <a:cubicBezTo>
                    <a:pt x="0" y="818"/>
                    <a:pt x="218" y="1036"/>
                    <a:pt x="463" y="1036"/>
                  </a:cubicBezTo>
                  <a:lnTo>
                    <a:pt x="3869" y="1036"/>
                  </a:lnTo>
                  <a:cubicBezTo>
                    <a:pt x="4142" y="1036"/>
                    <a:pt x="4360" y="818"/>
                    <a:pt x="4360" y="573"/>
                  </a:cubicBezTo>
                  <a:lnTo>
                    <a:pt x="436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21"/>
            <p:cNvSpPr/>
            <p:nvPr/>
          </p:nvSpPr>
          <p:spPr>
            <a:xfrm>
              <a:off x="4636168" y="689850"/>
              <a:ext cx="14402" cy="3422"/>
            </a:xfrm>
            <a:custGeom>
              <a:avLst/>
              <a:gdLst/>
              <a:ahLst/>
              <a:cxnLst/>
              <a:rect l="l" t="t" r="r" b="b"/>
              <a:pathLst>
                <a:path w="4361" h="1037" extrusionOk="0">
                  <a:moveTo>
                    <a:pt x="1" y="1"/>
                  </a:moveTo>
                  <a:lnTo>
                    <a:pt x="1" y="546"/>
                  </a:lnTo>
                  <a:cubicBezTo>
                    <a:pt x="1" y="818"/>
                    <a:pt x="219" y="1036"/>
                    <a:pt x="464" y="1036"/>
                  </a:cubicBezTo>
                  <a:lnTo>
                    <a:pt x="3870" y="1036"/>
                  </a:lnTo>
                  <a:cubicBezTo>
                    <a:pt x="4142" y="1036"/>
                    <a:pt x="4360" y="818"/>
                    <a:pt x="4360" y="573"/>
                  </a:cubicBezTo>
                  <a:lnTo>
                    <a:pt x="436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21"/>
            <p:cNvSpPr/>
            <p:nvPr/>
          </p:nvSpPr>
          <p:spPr>
            <a:xfrm>
              <a:off x="4615649" y="689850"/>
              <a:ext cx="14491" cy="3422"/>
            </a:xfrm>
            <a:custGeom>
              <a:avLst/>
              <a:gdLst/>
              <a:ahLst/>
              <a:cxnLst/>
              <a:rect l="l" t="t" r="r" b="b"/>
              <a:pathLst>
                <a:path w="4388" h="1037" extrusionOk="0">
                  <a:moveTo>
                    <a:pt x="0" y="1"/>
                  </a:moveTo>
                  <a:lnTo>
                    <a:pt x="0" y="546"/>
                  </a:lnTo>
                  <a:cubicBezTo>
                    <a:pt x="0" y="818"/>
                    <a:pt x="218" y="1036"/>
                    <a:pt x="491" y="1036"/>
                  </a:cubicBezTo>
                  <a:lnTo>
                    <a:pt x="3897" y="1036"/>
                  </a:lnTo>
                  <a:cubicBezTo>
                    <a:pt x="4169" y="1036"/>
                    <a:pt x="4387" y="818"/>
                    <a:pt x="4387" y="573"/>
                  </a:cubicBezTo>
                  <a:lnTo>
                    <a:pt x="438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21"/>
            <p:cNvSpPr/>
            <p:nvPr/>
          </p:nvSpPr>
          <p:spPr>
            <a:xfrm>
              <a:off x="4595309" y="689850"/>
              <a:ext cx="14399" cy="3422"/>
            </a:xfrm>
            <a:custGeom>
              <a:avLst/>
              <a:gdLst/>
              <a:ahLst/>
              <a:cxnLst/>
              <a:rect l="l" t="t" r="r" b="b"/>
              <a:pathLst>
                <a:path w="4360" h="1037" extrusionOk="0">
                  <a:moveTo>
                    <a:pt x="0" y="1"/>
                  </a:moveTo>
                  <a:lnTo>
                    <a:pt x="0" y="546"/>
                  </a:lnTo>
                  <a:cubicBezTo>
                    <a:pt x="0" y="818"/>
                    <a:pt x="191" y="1036"/>
                    <a:pt x="463" y="1036"/>
                  </a:cubicBezTo>
                  <a:lnTo>
                    <a:pt x="3869" y="1036"/>
                  </a:lnTo>
                  <a:cubicBezTo>
                    <a:pt x="4142" y="1036"/>
                    <a:pt x="4360" y="818"/>
                    <a:pt x="4360" y="573"/>
                  </a:cubicBezTo>
                  <a:lnTo>
                    <a:pt x="436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21"/>
            <p:cNvSpPr/>
            <p:nvPr/>
          </p:nvSpPr>
          <p:spPr>
            <a:xfrm>
              <a:off x="4574788" y="689850"/>
              <a:ext cx="14491" cy="3422"/>
            </a:xfrm>
            <a:custGeom>
              <a:avLst/>
              <a:gdLst/>
              <a:ahLst/>
              <a:cxnLst/>
              <a:rect l="l" t="t" r="r" b="b"/>
              <a:pathLst>
                <a:path w="4388" h="1037" extrusionOk="0">
                  <a:moveTo>
                    <a:pt x="1" y="1"/>
                  </a:moveTo>
                  <a:lnTo>
                    <a:pt x="1" y="546"/>
                  </a:lnTo>
                  <a:cubicBezTo>
                    <a:pt x="1" y="818"/>
                    <a:pt x="219" y="1036"/>
                    <a:pt x="491" y="1036"/>
                  </a:cubicBezTo>
                  <a:lnTo>
                    <a:pt x="3897" y="1036"/>
                  </a:lnTo>
                  <a:cubicBezTo>
                    <a:pt x="4170" y="1036"/>
                    <a:pt x="4388" y="818"/>
                    <a:pt x="4388" y="573"/>
                  </a:cubicBezTo>
                  <a:lnTo>
                    <a:pt x="438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21"/>
            <p:cNvSpPr/>
            <p:nvPr/>
          </p:nvSpPr>
          <p:spPr>
            <a:xfrm>
              <a:off x="4554358" y="689850"/>
              <a:ext cx="14491" cy="3422"/>
            </a:xfrm>
            <a:custGeom>
              <a:avLst/>
              <a:gdLst/>
              <a:ahLst/>
              <a:cxnLst/>
              <a:rect l="l" t="t" r="r" b="b"/>
              <a:pathLst>
                <a:path w="4388" h="1037" extrusionOk="0">
                  <a:moveTo>
                    <a:pt x="0" y="1"/>
                  </a:moveTo>
                  <a:lnTo>
                    <a:pt x="0" y="546"/>
                  </a:lnTo>
                  <a:cubicBezTo>
                    <a:pt x="0" y="818"/>
                    <a:pt x="218" y="1036"/>
                    <a:pt x="491" y="1036"/>
                  </a:cubicBezTo>
                  <a:lnTo>
                    <a:pt x="3897" y="1036"/>
                  </a:lnTo>
                  <a:cubicBezTo>
                    <a:pt x="4169" y="1036"/>
                    <a:pt x="4387" y="818"/>
                    <a:pt x="4387" y="573"/>
                  </a:cubicBezTo>
                  <a:lnTo>
                    <a:pt x="438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21"/>
            <p:cNvSpPr/>
            <p:nvPr/>
          </p:nvSpPr>
          <p:spPr>
            <a:xfrm>
              <a:off x="4533929" y="689850"/>
              <a:ext cx="14488" cy="3422"/>
            </a:xfrm>
            <a:custGeom>
              <a:avLst/>
              <a:gdLst/>
              <a:ahLst/>
              <a:cxnLst/>
              <a:rect l="l" t="t" r="r" b="b"/>
              <a:pathLst>
                <a:path w="4387" h="1037" extrusionOk="0">
                  <a:moveTo>
                    <a:pt x="0" y="1"/>
                  </a:moveTo>
                  <a:lnTo>
                    <a:pt x="0" y="546"/>
                  </a:lnTo>
                  <a:cubicBezTo>
                    <a:pt x="0" y="818"/>
                    <a:pt x="218" y="1036"/>
                    <a:pt x="490" y="1036"/>
                  </a:cubicBezTo>
                  <a:lnTo>
                    <a:pt x="3896" y="1036"/>
                  </a:lnTo>
                  <a:cubicBezTo>
                    <a:pt x="4169" y="1036"/>
                    <a:pt x="4387" y="818"/>
                    <a:pt x="4387" y="573"/>
                  </a:cubicBezTo>
                  <a:lnTo>
                    <a:pt x="438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21"/>
            <p:cNvSpPr/>
            <p:nvPr/>
          </p:nvSpPr>
          <p:spPr>
            <a:xfrm>
              <a:off x="4513497" y="689850"/>
              <a:ext cx="14491" cy="3422"/>
            </a:xfrm>
            <a:custGeom>
              <a:avLst/>
              <a:gdLst/>
              <a:ahLst/>
              <a:cxnLst/>
              <a:rect l="l" t="t" r="r" b="b"/>
              <a:pathLst>
                <a:path w="4388" h="1037" extrusionOk="0">
                  <a:moveTo>
                    <a:pt x="1" y="1"/>
                  </a:moveTo>
                  <a:lnTo>
                    <a:pt x="1" y="546"/>
                  </a:lnTo>
                  <a:cubicBezTo>
                    <a:pt x="1" y="818"/>
                    <a:pt x="219" y="1036"/>
                    <a:pt x="491" y="1036"/>
                  </a:cubicBezTo>
                  <a:lnTo>
                    <a:pt x="3897" y="1036"/>
                  </a:lnTo>
                  <a:cubicBezTo>
                    <a:pt x="4170" y="1036"/>
                    <a:pt x="4388" y="818"/>
                    <a:pt x="4388" y="573"/>
                  </a:cubicBezTo>
                  <a:lnTo>
                    <a:pt x="438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21"/>
            <p:cNvSpPr/>
            <p:nvPr/>
          </p:nvSpPr>
          <p:spPr>
            <a:xfrm>
              <a:off x="4493068" y="689850"/>
              <a:ext cx="14491" cy="3422"/>
            </a:xfrm>
            <a:custGeom>
              <a:avLst/>
              <a:gdLst/>
              <a:ahLst/>
              <a:cxnLst/>
              <a:rect l="l" t="t" r="r" b="b"/>
              <a:pathLst>
                <a:path w="4388" h="1037" extrusionOk="0">
                  <a:moveTo>
                    <a:pt x="0" y="1"/>
                  </a:moveTo>
                  <a:lnTo>
                    <a:pt x="0" y="546"/>
                  </a:lnTo>
                  <a:cubicBezTo>
                    <a:pt x="0" y="818"/>
                    <a:pt x="218" y="1036"/>
                    <a:pt x="491" y="1036"/>
                  </a:cubicBezTo>
                  <a:lnTo>
                    <a:pt x="3897" y="1036"/>
                  </a:lnTo>
                  <a:cubicBezTo>
                    <a:pt x="4169" y="1036"/>
                    <a:pt x="4387" y="818"/>
                    <a:pt x="4387" y="573"/>
                  </a:cubicBezTo>
                  <a:lnTo>
                    <a:pt x="438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21"/>
            <p:cNvSpPr/>
            <p:nvPr/>
          </p:nvSpPr>
          <p:spPr>
            <a:xfrm>
              <a:off x="4472638" y="689850"/>
              <a:ext cx="14491" cy="3422"/>
            </a:xfrm>
            <a:custGeom>
              <a:avLst/>
              <a:gdLst/>
              <a:ahLst/>
              <a:cxnLst/>
              <a:rect l="l" t="t" r="r" b="b"/>
              <a:pathLst>
                <a:path w="4388" h="1037" extrusionOk="0">
                  <a:moveTo>
                    <a:pt x="0" y="1"/>
                  </a:moveTo>
                  <a:lnTo>
                    <a:pt x="0" y="546"/>
                  </a:lnTo>
                  <a:cubicBezTo>
                    <a:pt x="0" y="818"/>
                    <a:pt x="218" y="1036"/>
                    <a:pt x="491" y="1036"/>
                  </a:cubicBezTo>
                  <a:lnTo>
                    <a:pt x="3897" y="1036"/>
                  </a:lnTo>
                  <a:cubicBezTo>
                    <a:pt x="4169" y="1036"/>
                    <a:pt x="4387" y="818"/>
                    <a:pt x="4387" y="573"/>
                  </a:cubicBezTo>
                  <a:lnTo>
                    <a:pt x="438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21"/>
            <p:cNvSpPr/>
            <p:nvPr/>
          </p:nvSpPr>
          <p:spPr>
            <a:xfrm>
              <a:off x="4486138" y="708571"/>
              <a:ext cx="7741" cy="32733"/>
            </a:xfrm>
            <a:custGeom>
              <a:avLst/>
              <a:gdLst/>
              <a:ahLst/>
              <a:cxnLst/>
              <a:rect l="l" t="t" r="r" b="b"/>
              <a:pathLst>
                <a:path w="2344" h="9919" extrusionOk="0">
                  <a:moveTo>
                    <a:pt x="1172" y="0"/>
                  </a:moveTo>
                  <a:cubicBezTo>
                    <a:pt x="518" y="0"/>
                    <a:pt x="0" y="518"/>
                    <a:pt x="0" y="1145"/>
                  </a:cubicBezTo>
                  <a:lnTo>
                    <a:pt x="0" y="9919"/>
                  </a:lnTo>
                  <a:lnTo>
                    <a:pt x="2344" y="9919"/>
                  </a:lnTo>
                  <a:lnTo>
                    <a:pt x="2344" y="1145"/>
                  </a:lnTo>
                  <a:cubicBezTo>
                    <a:pt x="2344"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21"/>
            <p:cNvSpPr/>
            <p:nvPr/>
          </p:nvSpPr>
          <p:spPr>
            <a:xfrm>
              <a:off x="4507109" y="708571"/>
              <a:ext cx="7652" cy="32733"/>
            </a:xfrm>
            <a:custGeom>
              <a:avLst/>
              <a:gdLst/>
              <a:ahLst/>
              <a:cxnLst/>
              <a:rect l="l" t="t" r="r" b="b"/>
              <a:pathLst>
                <a:path w="2317" h="9919" extrusionOk="0">
                  <a:moveTo>
                    <a:pt x="1172" y="0"/>
                  </a:moveTo>
                  <a:cubicBezTo>
                    <a:pt x="518" y="0"/>
                    <a:pt x="0" y="518"/>
                    <a:pt x="0" y="1145"/>
                  </a:cubicBezTo>
                  <a:lnTo>
                    <a:pt x="0" y="9919"/>
                  </a:lnTo>
                  <a:lnTo>
                    <a:pt x="2316" y="9919"/>
                  </a:lnTo>
                  <a:lnTo>
                    <a:pt x="2316" y="1145"/>
                  </a:lnTo>
                  <a:cubicBezTo>
                    <a:pt x="2316" y="518"/>
                    <a:pt x="1798"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21"/>
            <p:cNvSpPr/>
            <p:nvPr/>
          </p:nvSpPr>
          <p:spPr>
            <a:xfrm>
              <a:off x="4526907" y="708571"/>
              <a:ext cx="7652" cy="32733"/>
            </a:xfrm>
            <a:custGeom>
              <a:avLst/>
              <a:gdLst/>
              <a:ahLst/>
              <a:cxnLst/>
              <a:rect l="l" t="t" r="r" b="b"/>
              <a:pathLst>
                <a:path w="2317" h="9919" extrusionOk="0">
                  <a:moveTo>
                    <a:pt x="1145" y="0"/>
                  </a:moveTo>
                  <a:cubicBezTo>
                    <a:pt x="518" y="0"/>
                    <a:pt x="1" y="518"/>
                    <a:pt x="1" y="1145"/>
                  </a:cubicBezTo>
                  <a:lnTo>
                    <a:pt x="1" y="9919"/>
                  </a:lnTo>
                  <a:lnTo>
                    <a:pt x="2317" y="9919"/>
                  </a:lnTo>
                  <a:lnTo>
                    <a:pt x="2317" y="1145"/>
                  </a:lnTo>
                  <a:cubicBezTo>
                    <a:pt x="2317" y="518"/>
                    <a:pt x="1799" y="0"/>
                    <a:pt x="1145"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21"/>
            <p:cNvSpPr/>
            <p:nvPr/>
          </p:nvSpPr>
          <p:spPr>
            <a:xfrm>
              <a:off x="4547789" y="708571"/>
              <a:ext cx="7652" cy="32733"/>
            </a:xfrm>
            <a:custGeom>
              <a:avLst/>
              <a:gdLst/>
              <a:ahLst/>
              <a:cxnLst/>
              <a:rect l="l" t="t" r="r" b="b"/>
              <a:pathLst>
                <a:path w="2317" h="9919" extrusionOk="0">
                  <a:moveTo>
                    <a:pt x="1145" y="0"/>
                  </a:moveTo>
                  <a:cubicBezTo>
                    <a:pt x="518" y="0"/>
                    <a:pt x="0" y="518"/>
                    <a:pt x="0" y="1145"/>
                  </a:cubicBezTo>
                  <a:lnTo>
                    <a:pt x="0" y="9919"/>
                  </a:lnTo>
                  <a:lnTo>
                    <a:pt x="2316" y="9919"/>
                  </a:lnTo>
                  <a:lnTo>
                    <a:pt x="2316" y="1145"/>
                  </a:lnTo>
                  <a:cubicBezTo>
                    <a:pt x="2316" y="518"/>
                    <a:pt x="1799" y="0"/>
                    <a:pt x="1145"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21"/>
            <p:cNvSpPr/>
            <p:nvPr/>
          </p:nvSpPr>
          <p:spPr>
            <a:xfrm>
              <a:off x="4567679" y="708571"/>
              <a:ext cx="7652" cy="32733"/>
            </a:xfrm>
            <a:custGeom>
              <a:avLst/>
              <a:gdLst/>
              <a:ahLst/>
              <a:cxnLst/>
              <a:rect l="l" t="t" r="r" b="b"/>
              <a:pathLst>
                <a:path w="2317" h="9919" extrusionOk="0">
                  <a:moveTo>
                    <a:pt x="1144" y="0"/>
                  </a:moveTo>
                  <a:cubicBezTo>
                    <a:pt x="518" y="0"/>
                    <a:pt x="0" y="518"/>
                    <a:pt x="0" y="1145"/>
                  </a:cubicBezTo>
                  <a:lnTo>
                    <a:pt x="0" y="9919"/>
                  </a:lnTo>
                  <a:lnTo>
                    <a:pt x="2289" y="9919"/>
                  </a:lnTo>
                  <a:lnTo>
                    <a:pt x="2316" y="1145"/>
                  </a:lnTo>
                  <a:cubicBezTo>
                    <a:pt x="2316" y="518"/>
                    <a:pt x="1798" y="0"/>
                    <a:pt x="114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21"/>
            <p:cNvSpPr/>
            <p:nvPr/>
          </p:nvSpPr>
          <p:spPr>
            <a:xfrm>
              <a:off x="4588469" y="708571"/>
              <a:ext cx="7741" cy="32733"/>
            </a:xfrm>
            <a:custGeom>
              <a:avLst/>
              <a:gdLst/>
              <a:ahLst/>
              <a:cxnLst/>
              <a:rect l="l" t="t" r="r" b="b"/>
              <a:pathLst>
                <a:path w="2344" h="9919" extrusionOk="0">
                  <a:moveTo>
                    <a:pt x="1172" y="0"/>
                  </a:moveTo>
                  <a:cubicBezTo>
                    <a:pt x="518" y="0"/>
                    <a:pt x="0" y="518"/>
                    <a:pt x="0" y="1145"/>
                  </a:cubicBezTo>
                  <a:lnTo>
                    <a:pt x="0" y="9919"/>
                  </a:lnTo>
                  <a:lnTo>
                    <a:pt x="2344" y="9919"/>
                  </a:lnTo>
                  <a:lnTo>
                    <a:pt x="2344" y="1145"/>
                  </a:lnTo>
                  <a:cubicBezTo>
                    <a:pt x="2344"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21"/>
            <p:cNvSpPr/>
            <p:nvPr/>
          </p:nvSpPr>
          <p:spPr>
            <a:xfrm>
              <a:off x="4608359" y="708571"/>
              <a:ext cx="7652" cy="32733"/>
            </a:xfrm>
            <a:custGeom>
              <a:avLst/>
              <a:gdLst/>
              <a:ahLst/>
              <a:cxnLst/>
              <a:rect l="l" t="t" r="r" b="b"/>
              <a:pathLst>
                <a:path w="2317" h="9919" extrusionOk="0">
                  <a:moveTo>
                    <a:pt x="1172" y="0"/>
                  </a:moveTo>
                  <a:cubicBezTo>
                    <a:pt x="518" y="0"/>
                    <a:pt x="0" y="518"/>
                    <a:pt x="0" y="1145"/>
                  </a:cubicBezTo>
                  <a:lnTo>
                    <a:pt x="0" y="9919"/>
                  </a:lnTo>
                  <a:lnTo>
                    <a:pt x="2316" y="9919"/>
                  </a:lnTo>
                  <a:lnTo>
                    <a:pt x="2316" y="1145"/>
                  </a:lnTo>
                  <a:cubicBezTo>
                    <a:pt x="2316" y="518"/>
                    <a:pt x="1798"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21"/>
            <p:cNvSpPr/>
            <p:nvPr/>
          </p:nvSpPr>
          <p:spPr>
            <a:xfrm>
              <a:off x="4629238" y="708571"/>
              <a:ext cx="7652" cy="32733"/>
            </a:xfrm>
            <a:custGeom>
              <a:avLst/>
              <a:gdLst/>
              <a:ahLst/>
              <a:cxnLst/>
              <a:rect l="l" t="t" r="r" b="b"/>
              <a:pathLst>
                <a:path w="2317" h="9919" extrusionOk="0">
                  <a:moveTo>
                    <a:pt x="1145" y="0"/>
                  </a:moveTo>
                  <a:cubicBezTo>
                    <a:pt x="518" y="0"/>
                    <a:pt x="1" y="518"/>
                    <a:pt x="1" y="1145"/>
                  </a:cubicBezTo>
                  <a:lnTo>
                    <a:pt x="1" y="9919"/>
                  </a:lnTo>
                  <a:lnTo>
                    <a:pt x="2317" y="9919"/>
                  </a:lnTo>
                  <a:lnTo>
                    <a:pt x="2317" y="1145"/>
                  </a:lnTo>
                  <a:cubicBezTo>
                    <a:pt x="2317" y="518"/>
                    <a:pt x="1799" y="0"/>
                    <a:pt x="1145"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21"/>
            <p:cNvSpPr/>
            <p:nvPr/>
          </p:nvSpPr>
          <p:spPr>
            <a:xfrm>
              <a:off x="4649759" y="708571"/>
              <a:ext cx="7741" cy="32733"/>
            </a:xfrm>
            <a:custGeom>
              <a:avLst/>
              <a:gdLst/>
              <a:ahLst/>
              <a:cxnLst/>
              <a:rect l="l" t="t" r="r" b="b"/>
              <a:pathLst>
                <a:path w="2344" h="9919" extrusionOk="0">
                  <a:moveTo>
                    <a:pt x="1172" y="0"/>
                  </a:moveTo>
                  <a:cubicBezTo>
                    <a:pt x="518" y="0"/>
                    <a:pt x="0" y="518"/>
                    <a:pt x="0" y="1145"/>
                  </a:cubicBezTo>
                  <a:lnTo>
                    <a:pt x="0" y="9919"/>
                  </a:lnTo>
                  <a:lnTo>
                    <a:pt x="2344" y="9919"/>
                  </a:lnTo>
                  <a:lnTo>
                    <a:pt x="2344" y="1145"/>
                  </a:lnTo>
                  <a:cubicBezTo>
                    <a:pt x="2344"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21"/>
            <p:cNvSpPr/>
            <p:nvPr/>
          </p:nvSpPr>
          <p:spPr>
            <a:xfrm>
              <a:off x="4489467" y="620012"/>
              <a:ext cx="158738" cy="58271"/>
            </a:xfrm>
            <a:custGeom>
              <a:avLst/>
              <a:gdLst/>
              <a:ahLst/>
              <a:cxnLst/>
              <a:rect l="l" t="t" r="r" b="b"/>
              <a:pathLst>
                <a:path w="48066" h="17658" extrusionOk="0">
                  <a:moveTo>
                    <a:pt x="0" y="1"/>
                  </a:moveTo>
                  <a:lnTo>
                    <a:pt x="0" y="17657"/>
                  </a:lnTo>
                  <a:lnTo>
                    <a:pt x="48066" y="17657"/>
                  </a:lnTo>
                  <a:lnTo>
                    <a:pt x="4806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21"/>
            <p:cNvSpPr/>
            <p:nvPr/>
          </p:nvSpPr>
          <p:spPr>
            <a:xfrm>
              <a:off x="4490907" y="624332"/>
              <a:ext cx="8101" cy="48919"/>
            </a:xfrm>
            <a:custGeom>
              <a:avLst/>
              <a:gdLst/>
              <a:ahLst/>
              <a:cxnLst/>
              <a:rect l="l" t="t" r="r" b="b"/>
              <a:pathLst>
                <a:path w="2453" h="14824" extrusionOk="0">
                  <a:moveTo>
                    <a:pt x="0" y="0"/>
                  </a:moveTo>
                  <a:lnTo>
                    <a:pt x="0"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21"/>
            <p:cNvSpPr/>
            <p:nvPr/>
          </p:nvSpPr>
          <p:spPr>
            <a:xfrm>
              <a:off x="4485956" y="620012"/>
              <a:ext cx="17731" cy="7468"/>
            </a:xfrm>
            <a:custGeom>
              <a:avLst/>
              <a:gdLst/>
              <a:ahLst/>
              <a:cxnLst/>
              <a:rect l="l" t="t" r="r" b="b"/>
              <a:pathLst>
                <a:path w="5369" h="2263" extrusionOk="0">
                  <a:moveTo>
                    <a:pt x="301" y="1"/>
                  </a:moveTo>
                  <a:cubicBezTo>
                    <a:pt x="137" y="1"/>
                    <a:pt x="1" y="110"/>
                    <a:pt x="1" y="273"/>
                  </a:cubicBezTo>
                  <a:lnTo>
                    <a:pt x="1" y="1499"/>
                  </a:lnTo>
                  <a:cubicBezTo>
                    <a:pt x="1" y="1908"/>
                    <a:pt x="355" y="2262"/>
                    <a:pt x="764" y="2262"/>
                  </a:cubicBezTo>
                  <a:lnTo>
                    <a:pt x="4578" y="2262"/>
                  </a:lnTo>
                  <a:cubicBezTo>
                    <a:pt x="5014" y="2262"/>
                    <a:pt x="5369" y="1908"/>
                    <a:pt x="5369" y="1499"/>
                  </a:cubicBezTo>
                  <a:lnTo>
                    <a:pt x="5369" y="273"/>
                  </a:lnTo>
                  <a:cubicBezTo>
                    <a:pt x="5369" y="110"/>
                    <a:pt x="5232" y="1"/>
                    <a:pt x="506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21"/>
            <p:cNvSpPr/>
            <p:nvPr/>
          </p:nvSpPr>
          <p:spPr>
            <a:xfrm>
              <a:off x="4509629" y="624332"/>
              <a:ext cx="8101" cy="48919"/>
            </a:xfrm>
            <a:custGeom>
              <a:avLst/>
              <a:gdLst/>
              <a:ahLst/>
              <a:cxnLst/>
              <a:rect l="l" t="t" r="r" b="b"/>
              <a:pathLst>
                <a:path w="2453" h="14824" extrusionOk="0">
                  <a:moveTo>
                    <a:pt x="0" y="0"/>
                  </a:moveTo>
                  <a:lnTo>
                    <a:pt x="0" y="14823"/>
                  </a:lnTo>
                  <a:lnTo>
                    <a:pt x="2452" y="14823"/>
                  </a:lnTo>
                  <a:lnTo>
                    <a:pt x="245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21"/>
            <p:cNvSpPr/>
            <p:nvPr/>
          </p:nvSpPr>
          <p:spPr>
            <a:xfrm>
              <a:off x="4504678" y="620012"/>
              <a:ext cx="17731" cy="7468"/>
            </a:xfrm>
            <a:custGeom>
              <a:avLst/>
              <a:gdLst/>
              <a:ahLst/>
              <a:cxnLst/>
              <a:rect l="l" t="t" r="r" b="b"/>
              <a:pathLst>
                <a:path w="5369" h="2263" extrusionOk="0">
                  <a:moveTo>
                    <a:pt x="300" y="1"/>
                  </a:moveTo>
                  <a:cubicBezTo>
                    <a:pt x="137" y="1"/>
                    <a:pt x="0" y="110"/>
                    <a:pt x="0" y="273"/>
                  </a:cubicBezTo>
                  <a:lnTo>
                    <a:pt x="0" y="1499"/>
                  </a:lnTo>
                  <a:cubicBezTo>
                    <a:pt x="0" y="1908"/>
                    <a:pt x="355" y="2262"/>
                    <a:pt x="763" y="2262"/>
                  </a:cubicBezTo>
                  <a:lnTo>
                    <a:pt x="4578" y="2262"/>
                  </a:lnTo>
                  <a:cubicBezTo>
                    <a:pt x="5014" y="2262"/>
                    <a:pt x="5368" y="1908"/>
                    <a:pt x="5368" y="1499"/>
                  </a:cubicBezTo>
                  <a:lnTo>
                    <a:pt x="5368" y="273"/>
                  </a:lnTo>
                  <a:cubicBezTo>
                    <a:pt x="5368" y="110"/>
                    <a:pt x="5232" y="1"/>
                    <a:pt x="506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21"/>
            <p:cNvSpPr/>
            <p:nvPr/>
          </p:nvSpPr>
          <p:spPr>
            <a:xfrm>
              <a:off x="4528347" y="624332"/>
              <a:ext cx="8101" cy="48919"/>
            </a:xfrm>
            <a:custGeom>
              <a:avLst/>
              <a:gdLst/>
              <a:ahLst/>
              <a:cxnLst/>
              <a:rect l="l" t="t" r="r" b="b"/>
              <a:pathLst>
                <a:path w="2453" h="14824" extrusionOk="0">
                  <a:moveTo>
                    <a:pt x="1" y="0"/>
                  </a:moveTo>
                  <a:lnTo>
                    <a:pt x="1"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21"/>
            <p:cNvSpPr/>
            <p:nvPr/>
          </p:nvSpPr>
          <p:spPr>
            <a:xfrm>
              <a:off x="4523396" y="620012"/>
              <a:ext cx="17642" cy="7468"/>
            </a:xfrm>
            <a:custGeom>
              <a:avLst/>
              <a:gdLst/>
              <a:ahLst/>
              <a:cxnLst/>
              <a:rect l="l" t="t" r="r" b="b"/>
              <a:pathLst>
                <a:path w="5342" h="2263" extrusionOk="0">
                  <a:moveTo>
                    <a:pt x="301" y="1"/>
                  </a:moveTo>
                  <a:cubicBezTo>
                    <a:pt x="137" y="1"/>
                    <a:pt x="1" y="110"/>
                    <a:pt x="1" y="273"/>
                  </a:cubicBezTo>
                  <a:lnTo>
                    <a:pt x="1" y="1499"/>
                  </a:lnTo>
                  <a:cubicBezTo>
                    <a:pt x="1" y="1908"/>
                    <a:pt x="328" y="2262"/>
                    <a:pt x="764" y="2262"/>
                  </a:cubicBezTo>
                  <a:lnTo>
                    <a:pt x="4579" y="2262"/>
                  </a:lnTo>
                  <a:cubicBezTo>
                    <a:pt x="5015" y="2262"/>
                    <a:pt x="5342" y="1908"/>
                    <a:pt x="5342" y="1499"/>
                  </a:cubicBezTo>
                  <a:lnTo>
                    <a:pt x="5342" y="273"/>
                  </a:lnTo>
                  <a:cubicBezTo>
                    <a:pt x="5342" y="110"/>
                    <a:pt x="5233" y="1"/>
                    <a:pt x="506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21"/>
            <p:cNvSpPr/>
            <p:nvPr/>
          </p:nvSpPr>
          <p:spPr>
            <a:xfrm>
              <a:off x="4547069" y="624332"/>
              <a:ext cx="8012" cy="48919"/>
            </a:xfrm>
            <a:custGeom>
              <a:avLst/>
              <a:gdLst/>
              <a:ahLst/>
              <a:cxnLst/>
              <a:rect l="l" t="t" r="r" b="b"/>
              <a:pathLst>
                <a:path w="2426" h="14824" extrusionOk="0">
                  <a:moveTo>
                    <a:pt x="0" y="0"/>
                  </a:moveTo>
                  <a:lnTo>
                    <a:pt x="0" y="14823"/>
                  </a:lnTo>
                  <a:lnTo>
                    <a:pt x="2425" y="14823"/>
                  </a:lnTo>
                  <a:lnTo>
                    <a:pt x="242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21"/>
            <p:cNvSpPr/>
            <p:nvPr/>
          </p:nvSpPr>
          <p:spPr>
            <a:xfrm>
              <a:off x="4542117" y="620002"/>
              <a:ext cx="17731" cy="7478"/>
            </a:xfrm>
            <a:custGeom>
              <a:avLst/>
              <a:gdLst/>
              <a:ahLst/>
              <a:cxnLst/>
              <a:rect l="l" t="t" r="r" b="b"/>
              <a:pathLst>
                <a:path w="5369" h="2266" extrusionOk="0">
                  <a:moveTo>
                    <a:pt x="259" y="0"/>
                  </a:moveTo>
                  <a:cubicBezTo>
                    <a:pt x="114" y="0"/>
                    <a:pt x="1" y="127"/>
                    <a:pt x="1" y="276"/>
                  </a:cubicBezTo>
                  <a:lnTo>
                    <a:pt x="1" y="1502"/>
                  </a:lnTo>
                  <a:cubicBezTo>
                    <a:pt x="1" y="1911"/>
                    <a:pt x="328" y="2265"/>
                    <a:pt x="764" y="2265"/>
                  </a:cubicBezTo>
                  <a:lnTo>
                    <a:pt x="4605" y="2265"/>
                  </a:lnTo>
                  <a:cubicBezTo>
                    <a:pt x="5014" y="2265"/>
                    <a:pt x="5368" y="1911"/>
                    <a:pt x="5368" y="1502"/>
                  </a:cubicBezTo>
                  <a:lnTo>
                    <a:pt x="5368" y="276"/>
                  </a:lnTo>
                  <a:cubicBezTo>
                    <a:pt x="5368" y="113"/>
                    <a:pt x="5232" y="4"/>
                    <a:pt x="5069" y="4"/>
                  </a:cubicBezTo>
                  <a:lnTo>
                    <a:pt x="300" y="4"/>
                  </a:lnTo>
                  <a:cubicBezTo>
                    <a:pt x="286" y="1"/>
                    <a:pt x="272" y="0"/>
                    <a:pt x="259"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21"/>
            <p:cNvSpPr/>
            <p:nvPr/>
          </p:nvSpPr>
          <p:spPr>
            <a:xfrm>
              <a:off x="4565698" y="624332"/>
              <a:ext cx="8101" cy="48919"/>
            </a:xfrm>
            <a:custGeom>
              <a:avLst/>
              <a:gdLst/>
              <a:ahLst/>
              <a:cxnLst/>
              <a:rect l="l" t="t" r="r" b="b"/>
              <a:pathLst>
                <a:path w="2453" h="14824" extrusionOk="0">
                  <a:moveTo>
                    <a:pt x="1" y="0"/>
                  </a:moveTo>
                  <a:lnTo>
                    <a:pt x="1"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21"/>
            <p:cNvSpPr/>
            <p:nvPr/>
          </p:nvSpPr>
          <p:spPr>
            <a:xfrm>
              <a:off x="4560839" y="620012"/>
              <a:ext cx="17639" cy="7468"/>
            </a:xfrm>
            <a:custGeom>
              <a:avLst/>
              <a:gdLst/>
              <a:ahLst/>
              <a:cxnLst/>
              <a:rect l="l" t="t" r="r" b="b"/>
              <a:pathLst>
                <a:path w="5341" h="2263" extrusionOk="0">
                  <a:moveTo>
                    <a:pt x="273" y="1"/>
                  </a:moveTo>
                  <a:cubicBezTo>
                    <a:pt x="109" y="1"/>
                    <a:pt x="0" y="110"/>
                    <a:pt x="0" y="273"/>
                  </a:cubicBezTo>
                  <a:lnTo>
                    <a:pt x="0" y="1499"/>
                  </a:lnTo>
                  <a:cubicBezTo>
                    <a:pt x="0" y="1908"/>
                    <a:pt x="327" y="2262"/>
                    <a:pt x="763" y="2262"/>
                  </a:cubicBezTo>
                  <a:lnTo>
                    <a:pt x="4578" y="2262"/>
                  </a:lnTo>
                  <a:cubicBezTo>
                    <a:pt x="5014" y="2262"/>
                    <a:pt x="5341" y="1908"/>
                    <a:pt x="5341" y="1499"/>
                  </a:cubicBezTo>
                  <a:lnTo>
                    <a:pt x="5341" y="273"/>
                  </a:lnTo>
                  <a:cubicBezTo>
                    <a:pt x="5341" y="110"/>
                    <a:pt x="5205" y="1"/>
                    <a:pt x="5041"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21"/>
            <p:cNvSpPr/>
            <p:nvPr/>
          </p:nvSpPr>
          <p:spPr>
            <a:xfrm>
              <a:off x="4584419" y="624332"/>
              <a:ext cx="8101" cy="48919"/>
            </a:xfrm>
            <a:custGeom>
              <a:avLst/>
              <a:gdLst/>
              <a:ahLst/>
              <a:cxnLst/>
              <a:rect l="l" t="t" r="r" b="b"/>
              <a:pathLst>
                <a:path w="2453" h="14824" extrusionOk="0">
                  <a:moveTo>
                    <a:pt x="0" y="0"/>
                  </a:moveTo>
                  <a:lnTo>
                    <a:pt x="0" y="14823"/>
                  </a:lnTo>
                  <a:lnTo>
                    <a:pt x="2452" y="14823"/>
                  </a:lnTo>
                  <a:lnTo>
                    <a:pt x="245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21"/>
            <p:cNvSpPr/>
            <p:nvPr/>
          </p:nvSpPr>
          <p:spPr>
            <a:xfrm>
              <a:off x="4579468" y="620012"/>
              <a:ext cx="17731" cy="7468"/>
            </a:xfrm>
            <a:custGeom>
              <a:avLst/>
              <a:gdLst/>
              <a:ahLst/>
              <a:cxnLst/>
              <a:rect l="l" t="t" r="r" b="b"/>
              <a:pathLst>
                <a:path w="5369" h="2263" extrusionOk="0">
                  <a:moveTo>
                    <a:pt x="300" y="1"/>
                  </a:moveTo>
                  <a:cubicBezTo>
                    <a:pt x="137" y="1"/>
                    <a:pt x="1" y="110"/>
                    <a:pt x="28" y="273"/>
                  </a:cubicBezTo>
                  <a:lnTo>
                    <a:pt x="28" y="1499"/>
                  </a:lnTo>
                  <a:cubicBezTo>
                    <a:pt x="28" y="1908"/>
                    <a:pt x="355" y="2262"/>
                    <a:pt x="791" y="2262"/>
                  </a:cubicBezTo>
                  <a:lnTo>
                    <a:pt x="4605" y="2262"/>
                  </a:lnTo>
                  <a:cubicBezTo>
                    <a:pt x="5014" y="2262"/>
                    <a:pt x="5368" y="1908"/>
                    <a:pt x="5368" y="1499"/>
                  </a:cubicBezTo>
                  <a:lnTo>
                    <a:pt x="5368" y="273"/>
                  </a:lnTo>
                  <a:cubicBezTo>
                    <a:pt x="5368" y="110"/>
                    <a:pt x="5232" y="1"/>
                    <a:pt x="506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21"/>
            <p:cNvSpPr/>
            <p:nvPr/>
          </p:nvSpPr>
          <p:spPr>
            <a:xfrm>
              <a:off x="4603137" y="624332"/>
              <a:ext cx="8104" cy="48919"/>
            </a:xfrm>
            <a:custGeom>
              <a:avLst/>
              <a:gdLst/>
              <a:ahLst/>
              <a:cxnLst/>
              <a:rect l="l" t="t" r="r" b="b"/>
              <a:pathLst>
                <a:path w="2454" h="14824" extrusionOk="0">
                  <a:moveTo>
                    <a:pt x="1" y="0"/>
                  </a:moveTo>
                  <a:lnTo>
                    <a:pt x="1"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21"/>
            <p:cNvSpPr/>
            <p:nvPr/>
          </p:nvSpPr>
          <p:spPr>
            <a:xfrm>
              <a:off x="4598189" y="620012"/>
              <a:ext cx="17728" cy="7468"/>
            </a:xfrm>
            <a:custGeom>
              <a:avLst/>
              <a:gdLst/>
              <a:ahLst/>
              <a:cxnLst/>
              <a:rect l="l" t="t" r="r" b="b"/>
              <a:pathLst>
                <a:path w="5368" h="2263" extrusionOk="0">
                  <a:moveTo>
                    <a:pt x="300" y="1"/>
                  </a:moveTo>
                  <a:cubicBezTo>
                    <a:pt x="136" y="1"/>
                    <a:pt x="0" y="110"/>
                    <a:pt x="0" y="273"/>
                  </a:cubicBezTo>
                  <a:lnTo>
                    <a:pt x="0" y="1499"/>
                  </a:lnTo>
                  <a:cubicBezTo>
                    <a:pt x="0" y="1908"/>
                    <a:pt x="354" y="2262"/>
                    <a:pt x="790" y="2262"/>
                  </a:cubicBezTo>
                  <a:lnTo>
                    <a:pt x="4605" y="2262"/>
                  </a:lnTo>
                  <a:cubicBezTo>
                    <a:pt x="5014" y="2262"/>
                    <a:pt x="5368" y="1908"/>
                    <a:pt x="5368" y="1499"/>
                  </a:cubicBezTo>
                  <a:lnTo>
                    <a:pt x="5368" y="273"/>
                  </a:lnTo>
                  <a:cubicBezTo>
                    <a:pt x="5368" y="110"/>
                    <a:pt x="5232" y="1"/>
                    <a:pt x="5068"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21"/>
            <p:cNvSpPr/>
            <p:nvPr/>
          </p:nvSpPr>
          <p:spPr>
            <a:xfrm>
              <a:off x="4621859" y="624332"/>
              <a:ext cx="8101" cy="48919"/>
            </a:xfrm>
            <a:custGeom>
              <a:avLst/>
              <a:gdLst/>
              <a:ahLst/>
              <a:cxnLst/>
              <a:rect l="l" t="t" r="r" b="b"/>
              <a:pathLst>
                <a:path w="2453" h="14824" extrusionOk="0">
                  <a:moveTo>
                    <a:pt x="0" y="0"/>
                  </a:moveTo>
                  <a:lnTo>
                    <a:pt x="0"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21"/>
            <p:cNvSpPr/>
            <p:nvPr/>
          </p:nvSpPr>
          <p:spPr>
            <a:xfrm>
              <a:off x="4616908" y="620012"/>
              <a:ext cx="17731" cy="7468"/>
            </a:xfrm>
            <a:custGeom>
              <a:avLst/>
              <a:gdLst/>
              <a:ahLst/>
              <a:cxnLst/>
              <a:rect l="l" t="t" r="r" b="b"/>
              <a:pathLst>
                <a:path w="5369" h="2263" extrusionOk="0">
                  <a:moveTo>
                    <a:pt x="300" y="1"/>
                  </a:moveTo>
                  <a:cubicBezTo>
                    <a:pt x="137" y="1"/>
                    <a:pt x="1" y="110"/>
                    <a:pt x="1" y="273"/>
                  </a:cubicBezTo>
                  <a:lnTo>
                    <a:pt x="1" y="1499"/>
                  </a:lnTo>
                  <a:cubicBezTo>
                    <a:pt x="1" y="1908"/>
                    <a:pt x="355" y="2262"/>
                    <a:pt x="791" y="2262"/>
                  </a:cubicBezTo>
                  <a:lnTo>
                    <a:pt x="4606" y="2262"/>
                  </a:lnTo>
                  <a:cubicBezTo>
                    <a:pt x="5014" y="2262"/>
                    <a:pt x="5369" y="1908"/>
                    <a:pt x="5369" y="1499"/>
                  </a:cubicBezTo>
                  <a:lnTo>
                    <a:pt x="5369" y="273"/>
                  </a:lnTo>
                  <a:cubicBezTo>
                    <a:pt x="5369" y="110"/>
                    <a:pt x="5232" y="1"/>
                    <a:pt x="506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21"/>
            <p:cNvSpPr/>
            <p:nvPr/>
          </p:nvSpPr>
          <p:spPr>
            <a:xfrm>
              <a:off x="4640577" y="624332"/>
              <a:ext cx="8104" cy="48919"/>
            </a:xfrm>
            <a:custGeom>
              <a:avLst/>
              <a:gdLst/>
              <a:ahLst/>
              <a:cxnLst/>
              <a:rect l="l" t="t" r="r" b="b"/>
              <a:pathLst>
                <a:path w="2454" h="14824" extrusionOk="0">
                  <a:moveTo>
                    <a:pt x="1" y="0"/>
                  </a:moveTo>
                  <a:lnTo>
                    <a:pt x="1"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21"/>
            <p:cNvSpPr/>
            <p:nvPr/>
          </p:nvSpPr>
          <p:spPr>
            <a:xfrm>
              <a:off x="4635629" y="620012"/>
              <a:ext cx="17731" cy="7468"/>
            </a:xfrm>
            <a:custGeom>
              <a:avLst/>
              <a:gdLst/>
              <a:ahLst/>
              <a:cxnLst/>
              <a:rect l="l" t="t" r="r" b="b"/>
              <a:pathLst>
                <a:path w="5369" h="2263" extrusionOk="0">
                  <a:moveTo>
                    <a:pt x="300" y="1"/>
                  </a:moveTo>
                  <a:cubicBezTo>
                    <a:pt x="137" y="1"/>
                    <a:pt x="0" y="110"/>
                    <a:pt x="0" y="273"/>
                  </a:cubicBezTo>
                  <a:lnTo>
                    <a:pt x="0" y="1499"/>
                  </a:lnTo>
                  <a:cubicBezTo>
                    <a:pt x="0" y="1908"/>
                    <a:pt x="355" y="2262"/>
                    <a:pt x="790" y="2262"/>
                  </a:cubicBezTo>
                  <a:lnTo>
                    <a:pt x="4605" y="2262"/>
                  </a:lnTo>
                  <a:cubicBezTo>
                    <a:pt x="5014" y="2262"/>
                    <a:pt x="5368" y="1908"/>
                    <a:pt x="5368" y="1499"/>
                  </a:cubicBezTo>
                  <a:lnTo>
                    <a:pt x="5368" y="273"/>
                  </a:lnTo>
                  <a:cubicBezTo>
                    <a:pt x="5368" y="110"/>
                    <a:pt x="5232" y="1"/>
                    <a:pt x="5068"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21"/>
            <p:cNvSpPr/>
            <p:nvPr/>
          </p:nvSpPr>
          <p:spPr>
            <a:xfrm>
              <a:off x="4553007" y="474035"/>
              <a:ext cx="5132" cy="30845"/>
            </a:xfrm>
            <a:custGeom>
              <a:avLst/>
              <a:gdLst/>
              <a:ahLst/>
              <a:cxnLst/>
              <a:rect l="l" t="t" r="r" b="b"/>
              <a:pathLst>
                <a:path w="1554" h="9347" extrusionOk="0">
                  <a:moveTo>
                    <a:pt x="1" y="1"/>
                  </a:moveTo>
                  <a:lnTo>
                    <a:pt x="1" y="9347"/>
                  </a:lnTo>
                  <a:lnTo>
                    <a:pt x="1554" y="9347"/>
                  </a:lnTo>
                  <a:lnTo>
                    <a:pt x="155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21"/>
            <p:cNvSpPr/>
            <p:nvPr/>
          </p:nvSpPr>
          <p:spPr>
            <a:xfrm>
              <a:off x="4562279" y="474035"/>
              <a:ext cx="5132" cy="30845"/>
            </a:xfrm>
            <a:custGeom>
              <a:avLst/>
              <a:gdLst/>
              <a:ahLst/>
              <a:cxnLst/>
              <a:rect l="l" t="t" r="r" b="b"/>
              <a:pathLst>
                <a:path w="1554" h="9347" extrusionOk="0">
                  <a:moveTo>
                    <a:pt x="0" y="1"/>
                  </a:moveTo>
                  <a:lnTo>
                    <a:pt x="0" y="9347"/>
                  </a:lnTo>
                  <a:lnTo>
                    <a:pt x="1553" y="9347"/>
                  </a:lnTo>
                  <a:lnTo>
                    <a:pt x="155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21"/>
            <p:cNvSpPr/>
            <p:nvPr/>
          </p:nvSpPr>
          <p:spPr>
            <a:xfrm>
              <a:off x="4571547" y="474035"/>
              <a:ext cx="5132" cy="30845"/>
            </a:xfrm>
            <a:custGeom>
              <a:avLst/>
              <a:gdLst/>
              <a:ahLst/>
              <a:cxnLst/>
              <a:rect l="l" t="t" r="r" b="b"/>
              <a:pathLst>
                <a:path w="1554" h="9347" extrusionOk="0">
                  <a:moveTo>
                    <a:pt x="1" y="1"/>
                  </a:moveTo>
                  <a:lnTo>
                    <a:pt x="1" y="9347"/>
                  </a:lnTo>
                  <a:lnTo>
                    <a:pt x="1554" y="9347"/>
                  </a:lnTo>
                  <a:lnTo>
                    <a:pt x="155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21"/>
            <p:cNvSpPr/>
            <p:nvPr/>
          </p:nvSpPr>
          <p:spPr>
            <a:xfrm>
              <a:off x="4580819" y="474035"/>
              <a:ext cx="5132" cy="30845"/>
            </a:xfrm>
            <a:custGeom>
              <a:avLst/>
              <a:gdLst/>
              <a:ahLst/>
              <a:cxnLst/>
              <a:rect l="l" t="t" r="r" b="b"/>
              <a:pathLst>
                <a:path w="1554" h="9347" extrusionOk="0">
                  <a:moveTo>
                    <a:pt x="0" y="1"/>
                  </a:moveTo>
                  <a:lnTo>
                    <a:pt x="0" y="9347"/>
                  </a:lnTo>
                  <a:lnTo>
                    <a:pt x="1553" y="9347"/>
                  </a:lnTo>
                  <a:lnTo>
                    <a:pt x="155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21"/>
            <p:cNvSpPr/>
            <p:nvPr/>
          </p:nvSpPr>
          <p:spPr>
            <a:xfrm>
              <a:off x="4483076" y="615421"/>
              <a:ext cx="174398" cy="6300"/>
            </a:xfrm>
            <a:custGeom>
              <a:avLst/>
              <a:gdLst/>
              <a:ahLst/>
              <a:cxnLst/>
              <a:rect l="l" t="t" r="r" b="b"/>
              <a:pathLst>
                <a:path w="52808" h="1909" extrusionOk="0">
                  <a:moveTo>
                    <a:pt x="1" y="1"/>
                  </a:moveTo>
                  <a:lnTo>
                    <a:pt x="1" y="1908"/>
                  </a:lnTo>
                  <a:lnTo>
                    <a:pt x="52808" y="1908"/>
                  </a:lnTo>
                  <a:lnTo>
                    <a:pt x="5280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21"/>
            <p:cNvSpPr/>
            <p:nvPr/>
          </p:nvSpPr>
          <p:spPr>
            <a:xfrm>
              <a:off x="4485956" y="671670"/>
              <a:ext cx="166119" cy="6659"/>
            </a:xfrm>
            <a:custGeom>
              <a:avLst/>
              <a:gdLst/>
              <a:ahLst/>
              <a:cxnLst/>
              <a:rect l="l" t="t" r="r" b="b"/>
              <a:pathLst>
                <a:path w="50301" h="2018" extrusionOk="0">
                  <a:moveTo>
                    <a:pt x="1" y="1"/>
                  </a:moveTo>
                  <a:lnTo>
                    <a:pt x="1" y="2017"/>
                  </a:lnTo>
                  <a:lnTo>
                    <a:pt x="50301" y="2017"/>
                  </a:lnTo>
                  <a:lnTo>
                    <a:pt x="5030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21"/>
            <p:cNvSpPr/>
            <p:nvPr/>
          </p:nvSpPr>
          <p:spPr>
            <a:xfrm>
              <a:off x="4500447" y="637293"/>
              <a:ext cx="7744" cy="32733"/>
            </a:xfrm>
            <a:custGeom>
              <a:avLst/>
              <a:gdLst/>
              <a:ahLst/>
              <a:cxnLst/>
              <a:rect l="l" t="t" r="r" b="b"/>
              <a:pathLst>
                <a:path w="2345" h="9919" extrusionOk="0">
                  <a:moveTo>
                    <a:pt x="1172" y="0"/>
                  </a:moveTo>
                  <a:cubicBezTo>
                    <a:pt x="518" y="0"/>
                    <a:pt x="1" y="518"/>
                    <a:pt x="1" y="1145"/>
                  </a:cubicBezTo>
                  <a:lnTo>
                    <a:pt x="1" y="9918"/>
                  </a:lnTo>
                  <a:lnTo>
                    <a:pt x="2344" y="9918"/>
                  </a:lnTo>
                  <a:lnTo>
                    <a:pt x="2344" y="1145"/>
                  </a:lnTo>
                  <a:cubicBezTo>
                    <a:pt x="2344"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21"/>
            <p:cNvSpPr/>
            <p:nvPr/>
          </p:nvSpPr>
          <p:spPr>
            <a:xfrm>
              <a:off x="4518986" y="637293"/>
              <a:ext cx="7652" cy="32733"/>
            </a:xfrm>
            <a:custGeom>
              <a:avLst/>
              <a:gdLst/>
              <a:ahLst/>
              <a:cxnLst/>
              <a:rect l="l" t="t" r="r" b="b"/>
              <a:pathLst>
                <a:path w="2317" h="9919" extrusionOk="0">
                  <a:moveTo>
                    <a:pt x="1173" y="0"/>
                  </a:moveTo>
                  <a:cubicBezTo>
                    <a:pt x="519" y="0"/>
                    <a:pt x="1" y="518"/>
                    <a:pt x="1" y="1145"/>
                  </a:cubicBezTo>
                  <a:lnTo>
                    <a:pt x="1" y="9918"/>
                  </a:lnTo>
                  <a:lnTo>
                    <a:pt x="2317" y="9918"/>
                  </a:lnTo>
                  <a:lnTo>
                    <a:pt x="2317" y="1145"/>
                  </a:lnTo>
                  <a:cubicBezTo>
                    <a:pt x="2317" y="518"/>
                    <a:pt x="1799" y="0"/>
                    <a:pt x="1173"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21"/>
            <p:cNvSpPr/>
            <p:nvPr/>
          </p:nvSpPr>
          <p:spPr>
            <a:xfrm>
              <a:off x="4538068" y="637293"/>
              <a:ext cx="7652" cy="32733"/>
            </a:xfrm>
            <a:custGeom>
              <a:avLst/>
              <a:gdLst/>
              <a:ahLst/>
              <a:cxnLst/>
              <a:rect l="l" t="t" r="r" b="b"/>
              <a:pathLst>
                <a:path w="2317" h="9919" extrusionOk="0">
                  <a:moveTo>
                    <a:pt x="1172" y="0"/>
                  </a:moveTo>
                  <a:cubicBezTo>
                    <a:pt x="518" y="0"/>
                    <a:pt x="0" y="518"/>
                    <a:pt x="0" y="1145"/>
                  </a:cubicBezTo>
                  <a:lnTo>
                    <a:pt x="0" y="9918"/>
                  </a:lnTo>
                  <a:lnTo>
                    <a:pt x="2317" y="9918"/>
                  </a:lnTo>
                  <a:lnTo>
                    <a:pt x="2317" y="1145"/>
                  </a:lnTo>
                  <a:cubicBezTo>
                    <a:pt x="2317"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21"/>
            <p:cNvSpPr/>
            <p:nvPr/>
          </p:nvSpPr>
          <p:spPr>
            <a:xfrm>
              <a:off x="4556608" y="637293"/>
              <a:ext cx="7652" cy="32733"/>
            </a:xfrm>
            <a:custGeom>
              <a:avLst/>
              <a:gdLst/>
              <a:ahLst/>
              <a:cxnLst/>
              <a:rect l="l" t="t" r="r" b="b"/>
              <a:pathLst>
                <a:path w="2317" h="9919" extrusionOk="0">
                  <a:moveTo>
                    <a:pt x="1172" y="0"/>
                  </a:moveTo>
                  <a:cubicBezTo>
                    <a:pt x="518" y="0"/>
                    <a:pt x="1" y="518"/>
                    <a:pt x="1" y="1145"/>
                  </a:cubicBezTo>
                  <a:lnTo>
                    <a:pt x="1" y="9918"/>
                  </a:lnTo>
                  <a:lnTo>
                    <a:pt x="2317" y="9918"/>
                  </a:lnTo>
                  <a:lnTo>
                    <a:pt x="2317" y="1145"/>
                  </a:lnTo>
                  <a:cubicBezTo>
                    <a:pt x="2317"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21"/>
            <p:cNvSpPr/>
            <p:nvPr/>
          </p:nvSpPr>
          <p:spPr>
            <a:xfrm>
              <a:off x="4575418" y="637293"/>
              <a:ext cx="7652" cy="32733"/>
            </a:xfrm>
            <a:custGeom>
              <a:avLst/>
              <a:gdLst/>
              <a:ahLst/>
              <a:cxnLst/>
              <a:rect l="l" t="t" r="r" b="b"/>
              <a:pathLst>
                <a:path w="2317" h="9919" extrusionOk="0">
                  <a:moveTo>
                    <a:pt x="1172" y="0"/>
                  </a:moveTo>
                  <a:cubicBezTo>
                    <a:pt x="518" y="0"/>
                    <a:pt x="0" y="518"/>
                    <a:pt x="0" y="1145"/>
                  </a:cubicBezTo>
                  <a:lnTo>
                    <a:pt x="0" y="9918"/>
                  </a:lnTo>
                  <a:lnTo>
                    <a:pt x="2316" y="9918"/>
                  </a:lnTo>
                  <a:lnTo>
                    <a:pt x="2316" y="1145"/>
                  </a:lnTo>
                  <a:cubicBezTo>
                    <a:pt x="2316"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21"/>
            <p:cNvSpPr/>
            <p:nvPr/>
          </p:nvSpPr>
          <p:spPr>
            <a:xfrm>
              <a:off x="4594137" y="637293"/>
              <a:ext cx="7655" cy="32733"/>
            </a:xfrm>
            <a:custGeom>
              <a:avLst/>
              <a:gdLst/>
              <a:ahLst/>
              <a:cxnLst/>
              <a:rect l="l" t="t" r="r" b="b"/>
              <a:pathLst>
                <a:path w="2318" h="9919" extrusionOk="0">
                  <a:moveTo>
                    <a:pt x="1173" y="0"/>
                  </a:moveTo>
                  <a:cubicBezTo>
                    <a:pt x="519" y="0"/>
                    <a:pt x="1" y="518"/>
                    <a:pt x="1" y="1145"/>
                  </a:cubicBezTo>
                  <a:lnTo>
                    <a:pt x="1" y="9918"/>
                  </a:lnTo>
                  <a:lnTo>
                    <a:pt x="2317" y="9918"/>
                  </a:lnTo>
                  <a:lnTo>
                    <a:pt x="2317" y="1145"/>
                  </a:lnTo>
                  <a:cubicBezTo>
                    <a:pt x="2317" y="518"/>
                    <a:pt x="1799" y="0"/>
                    <a:pt x="1173"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21"/>
            <p:cNvSpPr/>
            <p:nvPr/>
          </p:nvSpPr>
          <p:spPr>
            <a:xfrm>
              <a:off x="4612769" y="637293"/>
              <a:ext cx="7652" cy="32733"/>
            </a:xfrm>
            <a:custGeom>
              <a:avLst/>
              <a:gdLst/>
              <a:ahLst/>
              <a:cxnLst/>
              <a:rect l="l" t="t" r="r" b="b"/>
              <a:pathLst>
                <a:path w="2317" h="9919" extrusionOk="0">
                  <a:moveTo>
                    <a:pt x="1172" y="0"/>
                  </a:moveTo>
                  <a:cubicBezTo>
                    <a:pt x="518" y="0"/>
                    <a:pt x="0" y="518"/>
                    <a:pt x="0" y="1145"/>
                  </a:cubicBezTo>
                  <a:lnTo>
                    <a:pt x="0" y="9918"/>
                  </a:lnTo>
                  <a:lnTo>
                    <a:pt x="2316" y="9918"/>
                  </a:lnTo>
                  <a:lnTo>
                    <a:pt x="2316" y="1145"/>
                  </a:lnTo>
                  <a:cubicBezTo>
                    <a:pt x="2316"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21"/>
            <p:cNvSpPr/>
            <p:nvPr/>
          </p:nvSpPr>
          <p:spPr>
            <a:xfrm>
              <a:off x="4631487" y="637293"/>
              <a:ext cx="7652" cy="32733"/>
            </a:xfrm>
            <a:custGeom>
              <a:avLst/>
              <a:gdLst/>
              <a:ahLst/>
              <a:cxnLst/>
              <a:rect l="l" t="t" r="r" b="b"/>
              <a:pathLst>
                <a:path w="2317" h="9919" extrusionOk="0">
                  <a:moveTo>
                    <a:pt x="1173" y="0"/>
                  </a:moveTo>
                  <a:cubicBezTo>
                    <a:pt x="519" y="0"/>
                    <a:pt x="1" y="518"/>
                    <a:pt x="1" y="1145"/>
                  </a:cubicBezTo>
                  <a:lnTo>
                    <a:pt x="1" y="9918"/>
                  </a:lnTo>
                  <a:lnTo>
                    <a:pt x="2317" y="9918"/>
                  </a:lnTo>
                  <a:lnTo>
                    <a:pt x="2317" y="1145"/>
                  </a:lnTo>
                  <a:cubicBezTo>
                    <a:pt x="2317" y="518"/>
                    <a:pt x="1799" y="0"/>
                    <a:pt x="1173"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21"/>
            <p:cNvSpPr/>
            <p:nvPr/>
          </p:nvSpPr>
          <p:spPr>
            <a:xfrm>
              <a:off x="4502967" y="576364"/>
              <a:ext cx="133632" cy="39026"/>
            </a:xfrm>
            <a:custGeom>
              <a:avLst/>
              <a:gdLst/>
              <a:ahLst/>
              <a:cxnLst/>
              <a:rect l="l" t="t" r="r" b="b"/>
              <a:pathLst>
                <a:path w="40464" h="11826" extrusionOk="0">
                  <a:moveTo>
                    <a:pt x="1" y="0"/>
                  </a:moveTo>
                  <a:lnTo>
                    <a:pt x="1" y="11826"/>
                  </a:lnTo>
                  <a:lnTo>
                    <a:pt x="40464" y="11826"/>
                  </a:lnTo>
                  <a:lnTo>
                    <a:pt x="4046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21"/>
            <p:cNvSpPr/>
            <p:nvPr/>
          </p:nvSpPr>
          <p:spPr>
            <a:xfrm>
              <a:off x="4510617" y="581222"/>
              <a:ext cx="7652" cy="32733"/>
            </a:xfrm>
            <a:custGeom>
              <a:avLst/>
              <a:gdLst/>
              <a:ahLst/>
              <a:cxnLst/>
              <a:rect l="l" t="t" r="r" b="b"/>
              <a:pathLst>
                <a:path w="2317" h="9919" extrusionOk="0">
                  <a:moveTo>
                    <a:pt x="546" y="1"/>
                  </a:moveTo>
                  <a:cubicBezTo>
                    <a:pt x="246" y="1"/>
                    <a:pt x="1" y="246"/>
                    <a:pt x="1" y="546"/>
                  </a:cubicBezTo>
                  <a:lnTo>
                    <a:pt x="1" y="9919"/>
                  </a:lnTo>
                  <a:lnTo>
                    <a:pt x="2317" y="9919"/>
                  </a:lnTo>
                  <a:lnTo>
                    <a:pt x="2317" y="546"/>
                  </a:lnTo>
                  <a:cubicBezTo>
                    <a:pt x="2317" y="246"/>
                    <a:pt x="2072" y="1"/>
                    <a:pt x="177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21"/>
            <p:cNvSpPr/>
            <p:nvPr/>
          </p:nvSpPr>
          <p:spPr>
            <a:xfrm>
              <a:off x="4529067" y="581222"/>
              <a:ext cx="7652" cy="32733"/>
            </a:xfrm>
            <a:custGeom>
              <a:avLst/>
              <a:gdLst/>
              <a:ahLst/>
              <a:cxnLst/>
              <a:rect l="l" t="t" r="r" b="b"/>
              <a:pathLst>
                <a:path w="2317" h="9919" extrusionOk="0">
                  <a:moveTo>
                    <a:pt x="546" y="1"/>
                  </a:moveTo>
                  <a:cubicBezTo>
                    <a:pt x="246" y="1"/>
                    <a:pt x="1" y="246"/>
                    <a:pt x="1" y="546"/>
                  </a:cubicBezTo>
                  <a:lnTo>
                    <a:pt x="1" y="9919"/>
                  </a:lnTo>
                  <a:lnTo>
                    <a:pt x="2317" y="9919"/>
                  </a:lnTo>
                  <a:lnTo>
                    <a:pt x="2317" y="546"/>
                  </a:lnTo>
                  <a:cubicBezTo>
                    <a:pt x="2317" y="246"/>
                    <a:pt x="2071" y="1"/>
                    <a:pt x="177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21"/>
            <p:cNvSpPr/>
            <p:nvPr/>
          </p:nvSpPr>
          <p:spPr>
            <a:xfrm>
              <a:off x="4547518" y="581222"/>
              <a:ext cx="7652" cy="32733"/>
            </a:xfrm>
            <a:custGeom>
              <a:avLst/>
              <a:gdLst/>
              <a:ahLst/>
              <a:cxnLst/>
              <a:rect l="l" t="t" r="r" b="b"/>
              <a:pathLst>
                <a:path w="2317" h="9919" extrusionOk="0">
                  <a:moveTo>
                    <a:pt x="545" y="1"/>
                  </a:moveTo>
                  <a:cubicBezTo>
                    <a:pt x="246" y="1"/>
                    <a:pt x="0" y="246"/>
                    <a:pt x="0" y="546"/>
                  </a:cubicBezTo>
                  <a:lnTo>
                    <a:pt x="0" y="9919"/>
                  </a:lnTo>
                  <a:lnTo>
                    <a:pt x="2317" y="9919"/>
                  </a:lnTo>
                  <a:lnTo>
                    <a:pt x="2317" y="546"/>
                  </a:lnTo>
                  <a:cubicBezTo>
                    <a:pt x="2317" y="246"/>
                    <a:pt x="2071" y="1"/>
                    <a:pt x="177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21"/>
            <p:cNvSpPr/>
            <p:nvPr/>
          </p:nvSpPr>
          <p:spPr>
            <a:xfrm>
              <a:off x="4565968" y="581222"/>
              <a:ext cx="7652" cy="32733"/>
            </a:xfrm>
            <a:custGeom>
              <a:avLst/>
              <a:gdLst/>
              <a:ahLst/>
              <a:cxnLst/>
              <a:rect l="l" t="t" r="r" b="b"/>
              <a:pathLst>
                <a:path w="2317" h="9919" extrusionOk="0">
                  <a:moveTo>
                    <a:pt x="545" y="1"/>
                  </a:moveTo>
                  <a:cubicBezTo>
                    <a:pt x="246" y="1"/>
                    <a:pt x="0" y="246"/>
                    <a:pt x="0" y="546"/>
                  </a:cubicBezTo>
                  <a:lnTo>
                    <a:pt x="0" y="9919"/>
                  </a:lnTo>
                  <a:lnTo>
                    <a:pt x="2316" y="9919"/>
                  </a:lnTo>
                  <a:lnTo>
                    <a:pt x="2316" y="546"/>
                  </a:lnTo>
                  <a:cubicBezTo>
                    <a:pt x="2316" y="246"/>
                    <a:pt x="2071" y="1"/>
                    <a:pt x="1771"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21"/>
            <p:cNvSpPr/>
            <p:nvPr/>
          </p:nvSpPr>
          <p:spPr>
            <a:xfrm>
              <a:off x="4584419" y="581222"/>
              <a:ext cx="7652" cy="32733"/>
            </a:xfrm>
            <a:custGeom>
              <a:avLst/>
              <a:gdLst/>
              <a:ahLst/>
              <a:cxnLst/>
              <a:rect l="l" t="t" r="r" b="b"/>
              <a:pathLst>
                <a:path w="2317" h="9919" extrusionOk="0">
                  <a:moveTo>
                    <a:pt x="545" y="1"/>
                  </a:moveTo>
                  <a:cubicBezTo>
                    <a:pt x="245" y="1"/>
                    <a:pt x="0" y="246"/>
                    <a:pt x="0" y="546"/>
                  </a:cubicBezTo>
                  <a:lnTo>
                    <a:pt x="0" y="9919"/>
                  </a:lnTo>
                  <a:lnTo>
                    <a:pt x="2316" y="9919"/>
                  </a:lnTo>
                  <a:lnTo>
                    <a:pt x="2316" y="546"/>
                  </a:lnTo>
                  <a:cubicBezTo>
                    <a:pt x="2316" y="246"/>
                    <a:pt x="2071" y="1"/>
                    <a:pt x="1771"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21"/>
            <p:cNvSpPr/>
            <p:nvPr/>
          </p:nvSpPr>
          <p:spPr>
            <a:xfrm>
              <a:off x="4602867" y="581222"/>
              <a:ext cx="7655" cy="32733"/>
            </a:xfrm>
            <a:custGeom>
              <a:avLst/>
              <a:gdLst/>
              <a:ahLst/>
              <a:cxnLst/>
              <a:rect l="l" t="t" r="r" b="b"/>
              <a:pathLst>
                <a:path w="2318" h="9919" extrusionOk="0">
                  <a:moveTo>
                    <a:pt x="546" y="1"/>
                  </a:moveTo>
                  <a:cubicBezTo>
                    <a:pt x="246" y="1"/>
                    <a:pt x="1" y="246"/>
                    <a:pt x="1" y="546"/>
                  </a:cubicBezTo>
                  <a:lnTo>
                    <a:pt x="1" y="9919"/>
                  </a:lnTo>
                  <a:lnTo>
                    <a:pt x="2317" y="9919"/>
                  </a:lnTo>
                  <a:lnTo>
                    <a:pt x="2317" y="546"/>
                  </a:lnTo>
                  <a:cubicBezTo>
                    <a:pt x="2317" y="246"/>
                    <a:pt x="2072" y="1"/>
                    <a:pt x="177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21"/>
            <p:cNvSpPr/>
            <p:nvPr/>
          </p:nvSpPr>
          <p:spPr>
            <a:xfrm>
              <a:off x="4621317" y="581222"/>
              <a:ext cx="7652" cy="32733"/>
            </a:xfrm>
            <a:custGeom>
              <a:avLst/>
              <a:gdLst/>
              <a:ahLst/>
              <a:cxnLst/>
              <a:rect l="l" t="t" r="r" b="b"/>
              <a:pathLst>
                <a:path w="2317" h="9919" extrusionOk="0">
                  <a:moveTo>
                    <a:pt x="546" y="1"/>
                  </a:moveTo>
                  <a:cubicBezTo>
                    <a:pt x="246" y="1"/>
                    <a:pt x="1" y="246"/>
                    <a:pt x="1" y="546"/>
                  </a:cubicBezTo>
                  <a:lnTo>
                    <a:pt x="1" y="9919"/>
                  </a:lnTo>
                  <a:lnTo>
                    <a:pt x="2317" y="9919"/>
                  </a:lnTo>
                  <a:lnTo>
                    <a:pt x="2317" y="546"/>
                  </a:lnTo>
                  <a:cubicBezTo>
                    <a:pt x="2317" y="246"/>
                    <a:pt x="2072" y="1"/>
                    <a:pt x="177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21"/>
            <p:cNvSpPr/>
            <p:nvPr/>
          </p:nvSpPr>
          <p:spPr>
            <a:xfrm>
              <a:off x="4496939" y="573213"/>
              <a:ext cx="146410" cy="6389"/>
            </a:xfrm>
            <a:custGeom>
              <a:avLst/>
              <a:gdLst/>
              <a:ahLst/>
              <a:cxnLst/>
              <a:rect l="l" t="t" r="r" b="b"/>
              <a:pathLst>
                <a:path w="44333" h="1936" extrusionOk="0">
                  <a:moveTo>
                    <a:pt x="0" y="1"/>
                  </a:moveTo>
                  <a:lnTo>
                    <a:pt x="0" y="1935"/>
                  </a:lnTo>
                  <a:lnTo>
                    <a:pt x="44333" y="1935"/>
                  </a:lnTo>
                  <a:lnTo>
                    <a:pt x="4433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21"/>
            <p:cNvSpPr/>
            <p:nvPr/>
          </p:nvSpPr>
          <p:spPr>
            <a:xfrm>
              <a:off x="4505576" y="508686"/>
              <a:ext cx="128325" cy="64472"/>
            </a:xfrm>
            <a:custGeom>
              <a:avLst/>
              <a:gdLst/>
              <a:ahLst/>
              <a:cxnLst/>
              <a:rect l="l" t="t" r="r" b="b"/>
              <a:pathLst>
                <a:path w="38857" h="19537" extrusionOk="0">
                  <a:moveTo>
                    <a:pt x="19429" y="0"/>
                  </a:moveTo>
                  <a:cubicBezTo>
                    <a:pt x="8693" y="0"/>
                    <a:pt x="1" y="8801"/>
                    <a:pt x="137" y="19537"/>
                  </a:cubicBezTo>
                  <a:lnTo>
                    <a:pt x="38720" y="19537"/>
                  </a:lnTo>
                  <a:cubicBezTo>
                    <a:pt x="38857" y="8801"/>
                    <a:pt x="30192" y="0"/>
                    <a:pt x="194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21"/>
            <p:cNvSpPr/>
            <p:nvPr/>
          </p:nvSpPr>
          <p:spPr>
            <a:xfrm>
              <a:off x="4505576" y="508686"/>
              <a:ext cx="128325" cy="64472"/>
            </a:xfrm>
            <a:custGeom>
              <a:avLst/>
              <a:gdLst/>
              <a:ahLst/>
              <a:cxnLst/>
              <a:rect l="l" t="t" r="r" b="b"/>
              <a:pathLst>
                <a:path w="38857" h="19537" fill="none" extrusionOk="0">
                  <a:moveTo>
                    <a:pt x="137" y="19537"/>
                  </a:moveTo>
                  <a:cubicBezTo>
                    <a:pt x="1" y="8801"/>
                    <a:pt x="8693" y="0"/>
                    <a:pt x="19429" y="0"/>
                  </a:cubicBezTo>
                  <a:cubicBezTo>
                    <a:pt x="30192" y="0"/>
                    <a:pt x="38857" y="8801"/>
                    <a:pt x="38720" y="19537"/>
                  </a:cubicBezTo>
                </a:path>
              </a:pathLst>
            </a:custGeom>
            <a:no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21"/>
            <p:cNvSpPr/>
            <p:nvPr/>
          </p:nvSpPr>
          <p:spPr>
            <a:xfrm>
              <a:off x="4512506"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21"/>
            <p:cNvSpPr/>
            <p:nvPr/>
          </p:nvSpPr>
          <p:spPr>
            <a:xfrm>
              <a:off x="4524836"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21"/>
            <p:cNvSpPr/>
            <p:nvPr/>
          </p:nvSpPr>
          <p:spPr>
            <a:xfrm>
              <a:off x="4537166"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21"/>
            <p:cNvSpPr/>
            <p:nvPr/>
          </p:nvSpPr>
          <p:spPr>
            <a:xfrm>
              <a:off x="4549496"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21"/>
            <p:cNvSpPr/>
            <p:nvPr/>
          </p:nvSpPr>
          <p:spPr>
            <a:xfrm>
              <a:off x="456182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21"/>
            <p:cNvSpPr/>
            <p:nvPr/>
          </p:nvSpPr>
          <p:spPr>
            <a:xfrm>
              <a:off x="457415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27" y="3543"/>
                    <a:pt x="1391" y="3406"/>
                    <a:pt x="1391" y="3216"/>
                  </a:cubicBezTo>
                  <a:lnTo>
                    <a:pt x="1391" y="327"/>
                  </a:lnTo>
                  <a:cubicBezTo>
                    <a:pt x="1391" y="137"/>
                    <a:pt x="1227"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21"/>
            <p:cNvSpPr/>
            <p:nvPr/>
          </p:nvSpPr>
          <p:spPr>
            <a:xfrm>
              <a:off x="458648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27" y="3543"/>
                    <a:pt x="1391" y="3406"/>
                    <a:pt x="1391" y="3216"/>
                  </a:cubicBezTo>
                  <a:lnTo>
                    <a:pt x="1391" y="327"/>
                  </a:lnTo>
                  <a:cubicBezTo>
                    <a:pt x="1391" y="137"/>
                    <a:pt x="1227"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21"/>
            <p:cNvSpPr/>
            <p:nvPr/>
          </p:nvSpPr>
          <p:spPr>
            <a:xfrm>
              <a:off x="459881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27" y="3543"/>
                    <a:pt x="1390" y="3406"/>
                    <a:pt x="1390" y="3216"/>
                  </a:cubicBezTo>
                  <a:lnTo>
                    <a:pt x="1390" y="327"/>
                  </a:lnTo>
                  <a:cubicBezTo>
                    <a:pt x="1390" y="137"/>
                    <a:pt x="1227"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21"/>
            <p:cNvSpPr/>
            <p:nvPr/>
          </p:nvSpPr>
          <p:spPr>
            <a:xfrm>
              <a:off x="461114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3" y="3543"/>
                  </a:lnTo>
                  <a:cubicBezTo>
                    <a:pt x="1227" y="3543"/>
                    <a:pt x="1390" y="3406"/>
                    <a:pt x="1390" y="3216"/>
                  </a:cubicBezTo>
                  <a:lnTo>
                    <a:pt x="1390" y="327"/>
                  </a:lnTo>
                  <a:cubicBezTo>
                    <a:pt x="1390" y="137"/>
                    <a:pt x="1227" y="0"/>
                    <a:pt x="1063"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21"/>
            <p:cNvSpPr/>
            <p:nvPr/>
          </p:nvSpPr>
          <p:spPr>
            <a:xfrm>
              <a:off x="462347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3" y="3543"/>
                  </a:lnTo>
                  <a:cubicBezTo>
                    <a:pt x="1227" y="3543"/>
                    <a:pt x="1390" y="3406"/>
                    <a:pt x="1390" y="3216"/>
                  </a:cubicBezTo>
                  <a:lnTo>
                    <a:pt x="1390" y="327"/>
                  </a:lnTo>
                  <a:cubicBezTo>
                    <a:pt x="1390" y="137"/>
                    <a:pt x="1227" y="0"/>
                    <a:pt x="1063"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21"/>
            <p:cNvSpPr/>
            <p:nvPr/>
          </p:nvSpPr>
          <p:spPr>
            <a:xfrm>
              <a:off x="4548958" y="504904"/>
              <a:ext cx="41578" cy="7917"/>
            </a:xfrm>
            <a:custGeom>
              <a:avLst/>
              <a:gdLst/>
              <a:ahLst/>
              <a:cxnLst/>
              <a:rect l="l" t="t" r="r" b="b"/>
              <a:pathLst>
                <a:path w="12590" h="2399" extrusionOk="0">
                  <a:moveTo>
                    <a:pt x="0" y="1"/>
                  </a:moveTo>
                  <a:lnTo>
                    <a:pt x="0" y="2398"/>
                  </a:lnTo>
                  <a:lnTo>
                    <a:pt x="12589" y="2398"/>
                  </a:lnTo>
                  <a:lnTo>
                    <a:pt x="1258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21"/>
            <p:cNvSpPr/>
            <p:nvPr/>
          </p:nvSpPr>
          <p:spPr>
            <a:xfrm>
              <a:off x="4548958" y="466115"/>
              <a:ext cx="41578" cy="7917"/>
            </a:xfrm>
            <a:custGeom>
              <a:avLst/>
              <a:gdLst/>
              <a:ahLst/>
              <a:cxnLst/>
              <a:rect l="l" t="t" r="r" b="b"/>
              <a:pathLst>
                <a:path w="12590" h="2399" extrusionOk="0">
                  <a:moveTo>
                    <a:pt x="0" y="1"/>
                  </a:moveTo>
                  <a:lnTo>
                    <a:pt x="0" y="2399"/>
                  </a:lnTo>
                  <a:lnTo>
                    <a:pt x="12589" y="2399"/>
                  </a:lnTo>
                  <a:lnTo>
                    <a:pt x="1258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21"/>
            <p:cNvSpPr/>
            <p:nvPr/>
          </p:nvSpPr>
          <p:spPr>
            <a:xfrm>
              <a:off x="4557417" y="414450"/>
              <a:ext cx="22682" cy="51622"/>
            </a:xfrm>
            <a:custGeom>
              <a:avLst/>
              <a:gdLst/>
              <a:ahLst/>
              <a:cxnLst/>
              <a:rect l="l" t="t" r="r" b="b"/>
              <a:pathLst>
                <a:path w="6868" h="15643" extrusionOk="0">
                  <a:moveTo>
                    <a:pt x="3764" y="0"/>
                  </a:moveTo>
                  <a:cubicBezTo>
                    <a:pt x="3709" y="0"/>
                    <a:pt x="3653" y="10"/>
                    <a:pt x="3597" y="30"/>
                  </a:cubicBezTo>
                  <a:cubicBezTo>
                    <a:pt x="3216" y="166"/>
                    <a:pt x="3352" y="1011"/>
                    <a:pt x="3352" y="1011"/>
                  </a:cubicBezTo>
                  <a:lnTo>
                    <a:pt x="3053" y="1338"/>
                  </a:lnTo>
                  <a:cubicBezTo>
                    <a:pt x="2181" y="2346"/>
                    <a:pt x="2208" y="4444"/>
                    <a:pt x="1990" y="5152"/>
                  </a:cubicBezTo>
                  <a:cubicBezTo>
                    <a:pt x="1772" y="5861"/>
                    <a:pt x="2671" y="6324"/>
                    <a:pt x="2671" y="6324"/>
                  </a:cubicBezTo>
                  <a:lnTo>
                    <a:pt x="2671" y="8340"/>
                  </a:lnTo>
                  <a:lnTo>
                    <a:pt x="1717" y="9893"/>
                  </a:lnTo>
                  <a:lnTo>
                    <a:pt x="1717" y="12591"/>
                  </a:lnTo>
                  <a:cubicBezTo>
                    <a:pt x="1" y="13354"/>
                    <a:pt x="164" y="15643"/>
                    <a:pt x="164" y="15643"/>
                  </a:cubicBezTo>
                  <a:lnTo>
                    <a:pt x="6867" y="15643"/>
                  </a:lnTo>
                  <a:cubicBezTo>
                    <a:pt x="6867" y="15152"/>
                    <a:pt x="6786" y="14662"/>
                    <a:pt x="6622" y="14226"/>
                  </a:cubicBezTo>
                  <a:cubicBezTo>
                    <a:pt x="6350" y="13245"/>
                    <a:pt x="5287" y="12455"/>
                    <a:pt x="5287" y="12455"/>
                  </a:cubicBezTo>
                  <a:lnTo>
                    <a:pt x="5287" y="9676"/>
                  </a:lnTo>
                  <a:lnTo>
                    <a:pt x="4415" y="8204"/>
                  </a:lnTo>
                  <a:lnTo>
                    <a:pt x="4415" y="7523"/>
                  </a:lnTo>
                  <a:cubicBezTo>
                    <a:pt x="4524" y="7196"/>
                    <a:pt x="4606" y="6869"/>
                    <a:pt x="4687" y="6515"/>
                  </a:cubicBezTo>
                  <a:cubicBezTo>
                    <a:pt x="4824" y="5943"/>
                    <a:pt x="5205" y="5507"/>
                    <a:pt x="5287" y="4798"/>
                  </a:cubicBezTo>
                  <a:cubicBezTo>
                    <a:pt x="5369" y="4090"/>
                    <a:pt x="4878" y="3872"/>
                    <a:pt x="4769" y="3054"/>
                  </a:cubicBezTo>
                  <a:cubicBezTo>
                    <a:pt x="4687" y="2482"/>
                    <a:pt x="4442" y="1992"/>
                    <a:pt x="4061" y="1556"/>
                  </a:cubicBezTo>
                  <a:cubicBezTo>
                    <a:pt x="3979" y="1474"/>
                    <a:pt x="4061" y="1310"/>
                    <a:pt x="4224" y="765"/>
                  </a:cubicBezTo>
                  <a:cubicBezTo>
                    <a:pt x="4364" y="323"/>
                    <a:pt x="4086" y="0"/>
                    <a:pt x="37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665" name="Google Shape;4665;p21"/>
          <p:cNvCxnSpPr/>
          <p:nvPr/>
        </p:nvCxnSpPr>
        <p:spPr>
          <a:xfrm>
            <a:off x="723400" y="718225"/>
            <a:ext cx="3420900" cy="0"/>
          </a:xfrm>
          <a:prstGeom prst="straightConnector1">
            <a:avLst/>
          </a:prstGeom>
          <a:noFill/>
          <a:ln w="19050" cap="flat" cmpd="sng">
            <a:solidFill>
              <a:schemeClr val="dk1"/>
            </a:solidFill>
            <a:prstDash val="solid"/>
            <a:round/>
            <a:headEnd type="none" w="med" len="med"/>
            <a:tailEnd type="none" w="med" len="med"/>
          </a:ln>
        </p:spPr>
      </p:cxnSp>
      <p:cxnSp>
        <p:nvCxnSpPr>
          <p:cNvPr id="4666" name="Google Shape;4666;p21"/>
          <p:cNvCxnSpPr/>
          <p:nvPr/>
        </p:nvCxnSpPr>
        <p:spPr>
          <a:xfrm>
            <a:off x="723900" y="4809175"/>
            <a:ext cx="7696200" cy="0"/>
          </a:xfrm>
          <a:prstGeom prst="straightConnector1">
            <a:avLst/>
          </a:prstGeom>
          <a:noFill/>
          <a:ln w="19050" cap="flat" cmpd="sng">
            <a:solidFill>
              <a:srgbClr val="D32B2B"/>
            </a:solidFill>
            <a:prstDash val="solid"/>
            <a:round/>
            <a:headEnd type="none" w="med" len="med"/>
            <a:tailEnd type="none" w="med" len="med"/>
          </a:ln>
        </p:spPr>
      </p:cxnSp>
      <p:cxnSp>
        <p:nvCxnSpPr>
          <p:cNvPr id="4667" name="Google Shape;4667;p21"/>
          <p:cNvCxnSpPr/>
          <p:nvPr/>
        </p:nvCxnSpPr>
        <p:spPr>
          <a:xfrm>
            <a:off x="723900" y="4885375"/>
            <a:ext cx="7696200" cy="0"/>
          </a:xfrm>
          <a:prstGeom prst="straightConnector1">
            <a:avLst/>
          </a:prstGeom>
          <a:noFill/>
          <a:ln w="19050" cap="flat" cmpd="sng">
            <a:solidFill>
              <a:srgbClr val="D32B2B"/>
            </a:solidFill>
            <a:prstDash val="solid"/>
            <a:round/>
            <a:headEnd type="none" w="med" len="med"/>
            <a:tailEnd type="none" w="med" len="med"/>
          </a:ln>
        </p:spPr>
      </p:cxnSp>
      <p:cxnSp>
        <p:nvCxnSpPr>
          <p:cNvPr id="4668" name="Google Shape;4668;p21"/>
          <p:cNvCxnSpPr/>
          <p:nvPr/>
        </p:nvCxnSpPr>
        <p:spPr>
          <a:xfrm>
            <a:off x="723900" y="4961575"/>
            <a:ext cx="7696200" cy="0"/>
          </a:xfrm>
          <a:prstGeom prst="straightConnector1">
            <a:avLst/>
          </a:prstGeom>
          <a:noFill/>
          <a:ln w="19050" cap="flat" cmpd="sng">
            <a:solidFill>
              <a:srgbClr val="D32B2B"/>
            </a:solidFill>
            <a:prstDash val="solid"/>
            <a:round/>
            <a:headEnd type="none" w="med" len="med"/>
            <a:tailEnd type="none" w="med" len="med"/>
          </a:ln>
        </p:spPr>
      </p:cxnSp>
      <p:sp>
        <p:nvSpPr>
          <p:cNvPr id="4669" name="Google Shape;4669;p21"/>
          <p:cNvSpPr txBox="1">
            <a:spLocks noGrp="1"/>
          </p:cNvSpPr>
          <p:nvPr>
            <p:ph type="title" idx="5"/>
          </p:nvPr>
        </p:nvSpPr>
        <p:spPr>
          <a:xfrm>
            <a:off x="6400789" y="2941773"/>
            <a:ext cx="2019300" cy="598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rtl="0">
              <a:spcBef>
                <a:spcPts val="0"/>
              </a:spcBef>
              <a:spcAft>
                <a:spcPts val="0"/>
              </a:spcAft>
              <a:buSzPts val="1800"/>
              <a:buFont typeface="Ramaraja"/>
              <a:buNone/>
              <a:defRPr sz="1800">
                <a:latin typeface="Ramaraja"/>
                <a:ea typeface="Ramaraja"/>
                <a:cs typeface="Ramaraja"/>
                <a:sym typeface="Ramaraja"/>
              </a:defRPr>
            </a:lvl2pPr>
            <a:lvl3pPr lvl="2" rtl="0">
              <a:spcBef>
                <a:spcPts val="0"/>
              </a:spcBef>
              <a:spcAft>
                <a:spcPts val="0"/>
              </a:spcAft>
              <a:buSzPts val="1800"/>
              <a:buFont typeface="Ramaraja"/>
              <a:buNone/>
              <a:defRPr sz="1800">
                <a:latin typeface="Ramaraja"/>
                <a:ea typeface="Ramaraja"/>
                <a:cs typeface="Ramaraja"/>
                <a:sym typeface="Ramaraja"/>
              </a:defRPr>
            </a:lvl3pPr>
            <a:lvl4pPr lvl="3" rtl="0">
              <a:spcBef>
                <a:spcPts val="0"/>
              </a:spcBef>
              <a:spcAft>
                <a:spcPts val="0"/>
              </a:spcAft>
              <a:buSzPts val="1800"/>
              <a:buFont typeface="Ramaraja"/>
              <a:buNone/>
              <a:defRPr sz="1800">
                <a:latin typeface="Ramaraja"/>
                <a:ea typeface="Ramaraja"/>
                <a:cs typeface="Ramaraja"/>
                <a:sym typeface="Ramaraja"/>
              </a:defRPr>
            </a:lvl4pPr>
            <a:lvl5pPr lvl="4" rtl="0">
              <a:spcBef>
                <a:spcPts val="0"/>
              </a:spcBef>
              <a:spcAft>
                <a:spcPts val="0"/>
              </a:spcAft>
              <a:buSzPts val="1800"/>
              <a:buFont typeface="Ramaraja"/>
              <a:buNone/>
              <a:defRPr sz="1800">
                <a:latin typeface="Ramaraja"/>
                <a:ea typeface="Ramaraja"/>
                <a:cs typeface="Ramaraja"/>
                <a:sym typeface="Ramaraja"/>
              </a:defRPr>
            </a:lvl5pPr>
            <a:lvl6pPr lvl="5" rtl="0">
              <a:spcBef>
                <a:spcPts val="0"/>
              </a:spcBef>
              <a:spcAft>
                <a:spcPts val="0"/>
              </a:spcAft>
              <a:buSzPts val="1800"/>
              <a:buFont typeface="Ramaraja"/>
              <a:buNone/>
              <a:defRPr sz="1800">
                <a:latin typeface="Ramaraja"/>
                <a:ea typeface="Ramaraja"/>
                <a:cs typeface="Ramaraja"/>
                <a:sym typeface="Ramaraja"/>
              </a:defRPr>
            </a:lvl6pPr>
            <a:lvl7pPr lvl="6" rtl="0">
              <a:spcBef>
                <a:spcPts val="0"/>
              </a:spcBef>
              <a:spcAft>
                <a:spcPts val="0"/>
              </a:spcAft>
              <a:buSzPts val="1800"/>
              <a:buFont typeface="Ramaraja"/>
              <a:buNone/>
              <a:defRPr sz="1800">
                <a:latin typeface="Ramaraja"/>
                <a:ea typeface="Ramaraja"/>
                <a:cs typeface="Ramaraja"/>
                <a:sym typeface="Ramaraja"/>
              </a:defRPr>
            </a:lvl7pPr>
            <a:lvl8pPr lvl="7" rtl="0">
              <a:spcBef>
                <a:spcPts val="0"/>
              </a:spcBef>
              <a:spcAft>
                <a:spcPts val="0"/>
              </a:spcAft>
              <a:buSzPts val="1800"/>
              <a:buFont typeface="Ramaraja"/>
              <a:buNone/>
              <a:defRPr sz="1800">
                <a:latin typeface="Ramaraja"/>
                <a:ea typeface="Ramaraja"/>
                <a:cs typeface="Ramaraja"/>
                <a:sym typeface="Ramaraja"/>
              </a:defRPr>
            </a:lvl8pPr>
            <a:lvl9pPr lvl="8" rtl="0">
              <a:spcBef>
                <a:spcPts val="0"/>
              </a:spcBef>
              <a:spcAft>
                <a:spcPts val="0"/>
              </a:spcAft>
              <a:buSzPts val="1800"/>
              <a:buFont typeface="Ramaraja"/>
              <a:buNone/>
              <a:defRPr sz="1800">
                <a:latin typeface="Ramaraja"/>
                <a:ea typeface="Ramaraja"/>
                <a:cs typeface="Ramaraja"/>
                <a:sym typeface="Ramaraja"/>
              </a:defRPr>
            </a:lvl9pPr>
          </a:lstStyle>
          <a:p>
            <a:endParaRPr/>
          </a:p>
        </p:txBody>
      </p:sp>
      <p:sp>
        <p:nvSpPr>
          <p:cNvPr id="4670" name="Google Shape;4670;p21"/>
          <p:cNvSpPr txBox="1">
            <a:spLocks noGrp="1"/>
          </p:cNvSpPr>
          <p:nvPr>
            <p:ph type="subTitle" idx="6"/>
          </p:nvPr>
        </p:nvSpPr>
        <p:spPr>
          <a:xfrm>
            <a:off x="6400789" y="3264200"/>
            <a:ext cx="2019300" cy="1028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671" name="Google Shape;4671;p21"/>
          <p:cNvSpPr txBox="1">
            <a:spLocks noGrp="1"/>
          </p:cNvSpPr>
          <p:nvPr>
            <p:ph type="title" idx="7"/>
          </p:nvPr>
        </p:nvSpPr>
        <p:spPr>
          <a:xfrm>
            <a:off x="723900" y="2941773"/>
            <a:ext cx="2019300" cy="598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Font typeface="Ramaraja"/>
              <a:buNone/>
              <a:defRPr sz="1800">
                <a:latin typeface="Ramaraja"/>
                <a:ea typeface="Ramaraja"/>
                <a:cs typeface="Ramaraja"/>
                <a:sym typeface="Ramaraja"/>
              </a:defRPr>
            </a:lvl2pPr>
            <a:lvl3pPr lvl="2" rtl="0">
              <a:spcBef>
                <a:spcPts val="0"/>
              </a:spcBef>
              <a:spcAft>
                <a:spcPts val="0"/>
              </a:spcAft>
              <a:buSzPts val="1800"/>
              <a:buFont typeface="Ramaraja"/>
              <a:buNone/>
              <a:defRPr sz="1800">
                <a:latin typeface="Ramaraja"/>
                <a:ea typeface="Ramaraja"/>
                <a:cs typeface="Ramaraja"/>
                <a:sym typeface="Ramaraja"/>
              </a:defRPr>
            </a:lvl3pPr>
            <a:lvl4pPr lvl="3" rtl="0">
              <a:spcBef>
                <a:spcPts val="0"/>
              </a:spcBef>
              <a:spcAft>
                <a:spcPts val="0"/>
              </a:spcAft>
              <a:buSzPts val="1800"/>
              <a:buFont typeface="Ramaraja"/>
              <a:buNone/>
              <a:defRPr sz="1800">
                <a:latin typeface="Ramaraja"/>
                <a:ea typeface="Ramaraja"/>
                <a:cs typeface="Ramaraja"/>
                <a:sym typeface="Ramaraja"/>
              </a:defRPr>
            </a:lvl4pPr>
            <a:lvl5pPr lvl="4" rtl="0">
              <a:spcBef>
                <a:spcPts val="0"/>
              </a:spcBef>
              <a:spcAft>
                <a:spcPts val="0"/>
              </a:spcAft>
              <a:buSzPts val="1800"/>
              <a:buFont typeface="Ramaraja"/>
              <a:buNone/>
              <a:defRPr sz="1800">
                <a:latin typeface="Ramaraja"/>
                <a:ea typeface="Ramaraja"/>
                <a:cs typeface="Ramaraja"/>
                <a:sym typeface="Ramaraja"/>
              </a:defRPr>
            </a:lvl5pPr>
            <a:lvl6pPr lvl="5" rtl="0">
              <a:spcBef>
                <a:spcPts val="0"/>
              </a:spcBef>
              <a:spcAft>
                <a:spcPts val="0"/>
              </a:spcAft>
              <a:buSzPts val="1800"/>
              <a:buFont typeface="Ramaraja"/>
              <a:buNone/>
              <a:defRPr sz="1800">
                <a:latin typeface="Ramaraja"/>
                <a:ea typeface="Ramaraja"/>
                <a:cs typeface="Ramaraja"/>
                <a:sym typeface="Ramaraja"/>
              </a:defRPr>
            </a:lvl6pPr>
            <a:lvl7pPr lvl="6" rtl="0">
              <a:spcBef>
                <a:spcPts val="0"/>
              </a:spcBef>
              <a:spcAft>
                <a:spcPts val="0"/>
              </a:spcAft>
              <a:buSzPts val="1800"/>
              <a:buFont typeface="Ramaraja"/>
              <a:buNone/>
              <a:defRPr sz="1800">
                <a:latin typeface="Ramaraja"/>
                <a:ea typeface="Ramaraja"/>
                <a:cs typeface="Ramaraja"/>
                <a:sym typeface="Ramaraja"/>
              </a:defRPr>
            </a:lvl7pPr>
            <a:lvl8pPr lvl="7" rtl="0">
              <a:spcBef>
                <a:spcPts val="0"/>
              </a:spcBef>
              <a:spcAft>
                <a:spcPts val="0"/>
              </a:spcAft>
              <a:buSzPts val="1800"/>
              <a:buFont typeface="Ramaraja"/>
              <a:buNone/>
              <a:defRPr sz="1800">
                <a:latin typeface="Ramaraja"/>
                <a:ea typeface="Ramaraja"/>
                <a:cs typeface="Ramaraja"/>
                <a:sym typeface="Ramaraja"/>
              </a:defRPr>
            </a:lvl8pPr>
            <a:lvl9pPr lvl="8" rtl="0">
              <a:spcBef>
                <a:spcPts val="0"/>
              </a:spcBef>
              <a:spcAft>
                <a:spcPts val="0"/>
              </a:spcAft>
              <a:buSzPts val="1800"/>
              <a:buFont typeface="Ramaraja"/>
              <a:buNone/>
              <a:defRPr sz="1800">
                <a:latin typeface="Ramaraja"/>
                <a:ea typeface="Ramaraja"/>
                <a:cs typeface="Ramaraja"/>
                <a:sym typeface="Ramaraja"/>
              </a:defRPr>
            </a:lvl9pPr>
          </a:lstStyle>
          <a:p>
            <a:endParaRPr/>
          </a:p>
        </p:txBody>
      </p:sp>
      <p:sp>
        <p:nvSpPr>
          <p:cNvPr id="4672" name="Google Shape;4672;p21"/>
          <p:cNvSpPr txBox="1">
            <a:spLocks noGrp="1"/>
          </p:cNvSpPr>
          <p:nvPr>
            <p:ph type="subTitle" idx="8"/>
          </p:nvPr>
        </p:nvSpPr>
        <p:spPr>
          <a:xfrm>
            <a:off x="730724" y="3264200"/>
            <a:ext cx="2019300" cy="1028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CUSTOM_3_1_1_1_1">
    <p:spTree>
      <p:nvGrpSpPr>
        <p:cNvPr id="1" name="Shape 5332"/>
        <p:cNvGrpSpPr/>
        <p:nvPr/>
      </p:nvGrpSpPr>
      <p:grpSpPr>
        <a:xfrm>
          <a:off x="0" y="0"/>
          <a:ext cx="0" cy="0"/>
          <a:chOff x="0" y="0"/>
          <a:chExt cx="0" cy="0"/>
        </a:xfrm>
      </p:grpSpPr>
      <p:sp>
        <p:nvSpPr>
          <p:cNvPr id="5333" name="Google Shape;5333;p24"/>
          <p:cNvSpPr txBox="1">
            <a:spLocks noGrp="1"/>
          </p:cNvSpPr>
          <p:nvPr>
            <p:ph type="subTitle" idx="1"/>
          </p:nvPr>
        </p:nvSpPr>
        <p:spPr>
          <a:xfrm>
            <a:off x="723900" y="1777900"/>
            <a:ext cx="3389700" cy="2817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sz="1400">
                <a:solidFill>
                  <a:schemeClr val="dk1"/>
                </a:solidFill>
              </a:defRPr>
            </a:lvl1pPr>
            <a:lvl2pPr lvl="1" algn="r" rtl="0">
              <a:spcBef>
                <a:spcPts val="0"/>
              </a:spcBef>
              <a:spcAft>
                <a:spcPts val="0"/>
              </a:spcAft>
              <a:buSzPts val="1400"/>
              <a:buChar char="○"/>
              <a:defRPr/>
            </a:lvl2pPr>
            <a:lvl3pPr lvl="2" algn="r" rtl="0">
              <a:spcBef>
                <a:spcPts val="0"/>
              </a:spcBef>
              <a:spcAft>
                <a:spcPts val="0"/>
              </a:spcAft>
              <a:buSzPts val="1400"/>
              <a:buChar char="■"/>
              <a:defRPr/>
            </a:lvl3pPr>
            <a:lvl4pPr lvl="3" algn="r" rtl="0">
              <a:spcBef>
                <a:spcPts val="0"/>
              </a:spcBef>
              <a:spcAft>
                <a:spcPts val="0"/>
              </a:spcAft>
              <a:buSzPts val="1400"/>
              <a:buChar char="●"/>
              <a:defRPr/>
            </a:lvl4pPr>
            <a:lvl5pPr lvl="4" algn="r" rtl="0">
              <a:spcBef>
                <a:spcPts val="0"/>
              </a:spcBef>
              <a:spcAft>
                <a:spcPts val="0"/>
              </a:spcAft>
              <a:buSzPts val="1400"/>
              <a:buChar char="○"/>
              <a:defRPr/>
            </a:lvl5pPr>
            <a:lvl6pPr lvl="5" algn="r" rtl="0">
              <a:spcBef>
                <a:spcPts val="0"/>
              </a:spcBef>
              <a:spcAft>
                <a:spcPts val="0"/>
              </a:spcAft>
              <a:buSzPts val="1400"/>
              <a:buChar char="■"/>
              <a:defRPr/>
            </a:lvl6pPr>
            <a:lvl7pPr lvl="6" algn="r" rtl="0">
              <a:spcBef>
                <a:spcPts val="0"/>
              </a:spcBef>
              <a:spcAft>
                <a:spcPts val="0"/>
              </a:spcAft>
              <a:buSzPts val="1400"/>
              <a:buChar char="●"/>
              <a:defRPr/>
            </a:lvl7pPr>
            <a:lvl8pPr lvl="7" algn="r" rtl="0">
              <a:spcBef>
                <a:spcPts val="0"/>
              </a:spcBef>
              <a:spcAft>
                <a:spcPts val="0"/>
              </a:spcAft>
              <a:buSzPts val="1400"/>
              <a:buChar char="○"/>
              <a:defRPr/>
            </a:lvl8pPr>
            <a:lvl9pPr lvl="8" algn="r" rtl="0">
              <a:spcBef>
                <a:spcPts val="0"/>
              </a:spcBef>
              <a:spcAft>
                <a:spcPts val="0"/>
              </a:spcAft>
              <a:buSzPts val="1400"/>
              <a:buChar char="■"/>
              <a:defRPr/>
            </a:lvl9pPr>
          </a:lstStyle>
          <a:p>
            <a:endParaRPr/>
          </a:p>
        </p:txBody>
      </p:sp>
      <p:cxnSp>
        <p:nvCxnSpPr>
          <p:cNvPr id="5334" name="Google Shape;5334;p24"/>
          <p:cNvCxnSpPr/>
          <p:nvPr/>
        </p:nvCxnSpPr>
        <p:spPr>
          <a:xfrm>
            <a:off x="4999700" y="718225"/>
            <a:ext cx="3420900" cy="0"/>
          </a:xfrm>
          <a:prstGeom prst="straightConnector1">
            <a:avLst/>
          </a:prstGeom>
          <a:noFill/>
          <a:ln w="19050" cap="flat" cmpd="sng">
            <a:solidFill>
              <a:schemeClr val="dk1"/>
            </a:solidFill>
            <a:prstDash val="solid"/>
            <a:round/>
            <a:headEnd type="none" w="med" len="med"/>
            <a:tailEnd type="none" w="med" len="med"/>
          </a:ln>
        </p:spPr>
      </p:cxnSp>
      <p:grpSp>
        <p:nvGrpSpPr>
          <p:cNvPr id="5335" name="Google Shape;5335;p24"/>
          <p:cNvGrpSpPr/>
          <p:nvPr/>
        </p:nvGrpSpPr>
        <p:grpSpPr>
          <a:xfrm>
            <a:off x="4287775" y="391500"/>
            <a:ext cx="568441" cy="374362"/>
            <a:chOff x="4287775" y="414450"/>
            <a:chExt cx="568441" cy="374362"/>
          </a:xfrm>
        </p:grpSpPr>
        <p:sp>
          <p:nvSpPr>
            <p:cNvPr id="5336" name="Google Shape;5336;p24"/>
            <p:cNvSpPr/>
            <p:nvPr/>
          </p:nvSpPr>
          <p:spPr>
            <a:xfrm>
              <a:off x="4555528" y="474035"/>
              <a:ext cx="27810" cy="30845"/>
            </a:xfrm>
            <a:custGeom>
              <a:avLst/>
              <a:gdLst/>
              <a:ahLst/>
              <a:cxnLst/>
              <a:rect l="l" t="t" r="r" b="b"/>
              <a:pathLst>
                <a:path w="8421" h="9347" extrusionOk="0">
                  <a:moveTo>
                    <a:pt x="1" y="1"/>
                  </a:moveTo>
                  <a:lnTo>
                    <a:pt x="1" y="9347"/>
                  </a:lnTo>
                  <a:lnTo>
                    <a:pt x="8420" y="9347"/>
                  </a:lnTo>
                  <a:lnTo>
                    <a:pt x="842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24"/>
            <p:cNvSpPr/>
            <p:nvPr/>
          </p:nvSpPr>
          <p:spPr>
            <a:xfrm>
              <a:off x="4287775" y="703801"/>
              <a:ext cx="53454" cy="84167"/>
            </a:xfrm>
            <a:custGeom>
              <a:avLst/>
              <a:gdLst/>
              <a:ahLst/>
              <a:cxnLst/>
              <a:rect l="l" t="t" r="r" b="b"/>
              <a:pathLst>
                <a:path w="16186" h="25505" extrusionOk="0">
                  <a:moveTo>
                    <a:pt x="1" y="0"/>
                  </a:moveTo>
                  <a:lnTo>
                    <a:pt x="1" y="25504"/>
                  </a:lnTo>
                  <a:lnTo>
                    <a:pt x="16186" y="25504"/>
                  </a:lnTo>
                  <a:lnTo>
                    <a:pt x="1618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24"/>
            <p:cNvSpPr/>
            <p:nvPr/>
          </p:nvSpPr>
          <p:spPr>
            <a:xfrm>
              <a:off x="4295246" y="709562"/>
              <a:ext cx="5043" cy="45230"/>
            </a:xfrm>
            <a:custGeom>
              <a:avLst/>
              <a:gdLst/>
              <a:ahLst/>
              <a:cxnLst/>
              <a:rect l="l" t="t" r="r" b="b"/>
              <a:pathLst>
                <a:path w="1527" h="13706" extrusionOk="0">
                  <a:moveTo>
                    <a:pt x="0" y="0"/>
                  </a:moveTo>
                  <a:lnTo>
                    <a:pt x="0" y="13706"/>
                  </a:lnTo>
                  <a:lnTo>
                    <a:pt x="1526" y="13706"/>
                  </a:lnTo>
                  <a:lnTo>
                    <a:pt x="152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24"/>
            <p:cNvSpPr/>
            <p:nvPr/>
          </p:nvSpPr>
          <p:spPr>
            <a:xfrm>
              <a:off x="4312346" y="709562"/>
              <a:ext cx="5043" cy="45230"/>
            </a:xfrm>
            <a:custGeom>
              <a:avLst/>
              <a:gdLst/>
              <a:ahLst/>
              <a:cxnLst/>
              <a:rect l="l" t="t" r="r" b="b"/>
              <a:pathLst>
                <a:path w="1527" h="13706" extrusionOk="0">
                  <a:moveTo>
                    <a:pt x="0" y="0"/>
                  </a:moveTo>
                  <a:lnTo>
                    <a:pt x="0" y="13706"/>
                  </a:lnTo>
                  <a:lnTo>
                    <a:pt x="1526" y="13706"/>
                  </a:lnTo>
                  <a:lnTo>
                    <a:pt x="152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24"/>
            <p:cNvSpPr/>
            <p:nvPr/>
          </p:nvSpPr>
          <p:spPr>
            <a:xfrm>
              <a:off x="4291735" y="709562"/>
              <a:ext cx="12061" cy="2881"/>
            </a:xfrm>
            <a:custGeom>
              <a:avLst/>
              <a:gdLst/>
              <a:ahLst/>
              <a:cxnLst/>
              <a:rect l="l" t="t" r="r" b="b"/>
              <a:pathLst>
                <a:path w="3652" h="873" extrusionOk="0">
                  <a:moveTo>
                    <a:pt x="1" y="0"/>
                  </a:moveTo>
                  <a:lnTo>
                    <a:pt x="1" y="463"/>
                  </a:lnTo>
                  <a:cubicBezTo>
                    <a:pt x="1" y="681"/>
                    <a:pt x="164" y="872"/>
                    <a:pt x="409" y="872"/>
                  </a:cubicBezTo>
                  <a:lnTo>
                    <a:pt x="3243" y="872"/>
                  </a:lnTo>
                  <a:cubicBezTo>
                    <a:pt x="3488" y="872"/>
                    <a:pt x="3652" y="681"/>
                    <a:pt x="3652" y="463"/>
                  </a:cubicBezTo>
                  <a:lnTo>
                    <a:pt x="365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24"/>
            <p:cNvSpPr/>
            <p:nvPr/>
          </p:nvSpPr>
          <p:spPr>
            <a:xfrm>
              <a:off x="4308835" y="709562"/>
              <a:ext cx="12061" cy="2881"/>
            </a:xfrm>
            <a:custGeom>
              <a:avLst/>
              <a:gdLst/>
              <a:ahLst/>
              <a:cxnLst/>
              <a:rect l="l" t="t" r="r" b="b"/>
              <a:pathLst>
                <a:path w="3652" h="873" extrusionOk="0">
                  <a:moveTo>
                    <a:pt x="1" y="0"/>
                  </a:moveTo>
                  <a:lnTo>
                    <a:pt x="1" y="463"/>
                  </a:lnTo>
                  <a:cubicBezTo>
                    <a:pt x="1" y="681"/>
                    <a:pt x="164" y="872"/>
                    <a:pt x="409" y="872"/>
                  </a:cubicBezTo>
                  <a:lnTo>
                    <a:pt x="3270" y="872"/>
                  </a:lnTo>
                  <a:cubicBezTo>
                    <a:pt x="3488" y="872"/>
                    <a:pt x="3652" y="681"/>
                    <a:pt x="3652" y="463"/>
                  </a:cubicBezTo>
                  <a:lnTo>
                    <a:pt x="365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24"/>
            <p:cNvSpPr/>
            <p:nvPr/>
          </p:nvSpPr>
          <p:spPr>
            <a:xfrm>
              <a:off x="4329357" y="709562"/>
              <a:ext cx="4950" cy="45230"/>
            </a:xfrm>
            <a:custGeom>
              <a:avLst/>
              <a:gdLst/>
              <a:ahLst/>
              <a:cxnLst/>
              <a:rect l="l" t="t" r="r" b="b"/>
              <a:pathLst>
                <a:path w="1499" h="13706" extrusionOk="0">
                  <a:moveTo>
                    <a:pt x="0" y="0"/>
                  </a:moveTo>
                  <a:lnTo>
                    <a:pt x="0" y="13706"/>
                  </a:lnTo>
                  <a:lnTo>
                    <a:pt x="1499" y="13706"/>
                  </a:lnTo>
                  <a:lnTo>
                    <a:pt x="14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24"/>
            <p:cNvSpPr/>
            <p:nvPr/>
          </p:nvSpPr>
          <p:spPr>
            <a:xfrm>
              <a:off x="4325756" y="709562"/>
              <a:ext cx="12150" cy="2881"/>
            </a:xfrm>
            <a:custGeom>
              <a:avLst/>
              <a:gdLst/>
              <a:ahLst/>
              <a:cxnLst/>
              <a:rect l="l" t="t" r="r" b="b"/>
              <a:pathLst>
                <a:path w="3679" h="873" extrusionOk="0">
                  <a:moveTo>
                    <a:pt x="0" y="0"/>
                  </a:moveTo>
                  <a:lnTo>
                    <a:pt x="0" y="463"/>
                  </a:lnTo>
                  <a:cubicBezTo>
                    <a:pt x="0" y="681"/>
                    <a:pt x="191" y="872"/>
                    <a:pt x="409" y="872"/>
                  </a:cubicBezTo>
                  <a:lnTo>
                    <a:pt x="3270" y="872"/>
                  </a:lnTo>
                  <a:cubicBezTo>
                    <a:pt x="3488" y="872"/>
                    <a:pt x="3679" y="681"/>
                    <a:pt x="3679" y="463"/>
                  </a:cubicBezTo>
                  <a:lnTo>
                    <a:pt x="367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24"/>
            <p:cNvSpPr/>
            <p:nvPr/>
          </p:nvSpPr>
          <p:spPr>
            <a:xfrm>
              <a:off x="4295246" y="754828"/>
              <a:ext cx="5043" cy="33185"/>
            </a:xfrm>
            <a:custGeom>
              <a:avLst/>
              <a:gdLst/>
              <a:ahLst/>
              <a:cxnLst/>
              <a:rect l="l" t="t" r="r" b="b"/>
              <a:pathLst>
                <a:path w="1527" h="10056" extrusionOk="0">
                  <a:moveTo>
                    <a:pt x="0" y="1"/>
                  </a:moveTo>
                  <a:lnTo>
                    <a:pt x="0" y="10055"/>
                  </a:lnTo>
                  <a:lnTo>
                    <a:pt x="1526" y="10055"/>
                  </a:lnTo>
                  <a:lnTo>
                    <a:pt x="15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24"/>
            <p:cNvSpPr/>
            <p:nvPr/>
          </p:nvSpPr>
          <p:spPr>
            <a:xfrm>
              <a:off x="4312346" y="754828"/>
              <a:ext cx="5043" cy="33185"/>
            </a:xfrm>
            <a:custGeom>
              <a:avLst/>
              <a:gdLst/>
              <a:ahLst/>
              <a:cxnLst/>
              <a:rect l="l" t="t" r="r" b="b"/>
              <a:pathLst>
                <a:path w="1527" h="10056" extrusionOk="0">
                  <a:moveTo>
                    <a:pt x="0" y="1"/>
                  </a:moveTo>
                  <a:lnTo>
                    <a:pt x="0" y="10055"/>
                  </a:lnTo>
                  <a:lnTo>
                    <a:pt x="1526" y="10055"/>
                  </a:lnTo>
                  <a:lnTo>
                    <a:pt x="15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24"/>
            <p:cNvSpPr/>
            <p:nvPr/>
          </p:nvSpPr>
          <p:spPr>
            <a:xfrm>
              <a:off x="4291735" y="754828"/>
              <a:ext cx="12061" cy="2881"/>
            </a:xfrm>
            <a:custGeom>
              <a:avLst/>
              <a:gdLst/>
              <a:ahLst/>
              <a:cxnLst/>
              <a:rect l="l" t="t" r="r" b="b"/>
              <a:pathLst>
                <a:path w="3652" h="873" extrusionOk="0">
                  <a:moveTo>
                    <a:pt x="1" y="1"/>
                  </a:moveTo>
                  <a:lnTo>
                    <a:pt x="1" y="464"/>
                  </a:lnTo>
                  <a:cubicBezTo>
                    <a:pt x="1" y="682"/>
                    <a:pt x="164" y="873"/>
                    <a:pt x="409" y="873"/>
                  </a:cubicBezTo>
                  <a:lnTo>
                    <a:pt x="3243" y="873"/>
                  </a:lnTo>
                  <a:cubicBezTo>
                    <a:pt x="3488" y="873"/>
                    <a:pt x="3652" y="682"/>
                    <a:pt x="3652" y="464"/>
                  </a:cubicBezTo>
                  <a:lnTo>
                    <a:pt x="365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24"/>
            <p:cNvSpPr/>
            <p:nvPr/>
          </p:nvSpPr>
          <p:spPr>
            <a:xfrm>
              <a:off x="4308835" y="754828"/>
              <a:ext cx="12061" cy="2881"/>
            </a:xfrm>
            <a:custGeom>
              <a:avLst/>
              <a:gdLst/>
              <a:ahLst/>
              <a:cxnLst/>
              <a:rect l="l" t="t" r="r" b="b"/>
              <a:pathLst>
                <a:path w="3652" h="873" extrusionOk="0">
                  <a:moveTo>
                    <a:pt x="1" y="1"/>
                  </a:moveTo>
                  <a:lnTo>
                    <a:pt x="1" y="464"/>
                  </a:lnTo>
                  <a:cubicBezTo>
                    <a:pt x="1" y="682"/>
                    <a:pt x="164" y="873"/>
                    <a:pt x="409" y="873"/>
                  </a:cubicBezTo>
                  <a:lnTo>
                    <a:pt x="3270" y="873"/>
                  </a:lnTo>
                  <a:cubicBezTo>
                    <a:pt x="3488" y="873"/>
                    <a:pt x="3652" y="682"/>
                    <a:pt x="3652" y="464"/>
                  </a:cubicBezTo>
                  <a:lnTo>
                    <a:pt x="365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24"/>
            <p:cNvSpPr/>
            <p:nvPr/>
          </p:nvSpPr>
          <p:spPr>
            <a:xfrm>
              <a:off x="4329357" y="754828"/>
              <a:ext cx="4950" cy="33185"/>
            </a:xfrm>
            <a:custGeom>
              <a:avLst/>
              <a:gdLst/>
              <a:ahLst/>
              <a:cxnLst/>
              <a:rect l="l" t="t" r="r" b="b"/>
              <a:pathLst>
                <a:path w="1499" h="10056" extrusionOk="0">
                  <a:moveTo>
                    <a:pt x="0" y="1"/>
                  </a:moveTo>
                  <a:lnTo>
                    <a:pt x="0" y="10055"/>
                  </a:lnTo>
                  <a:lnTo>
                    <a:pt x="1499" y="10055"/>
                  </a:lnTo>
                  <a:lnTo>
                    <a:pt x="14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24"/>
            <p:cNvSpPr/>
            <p:nvPr/>
          </p:nvSpPr>
          <p:spPr>
            <a:xfrm>
              <a:off x="4325756" y="754828"/>
              <a:ext cx="12150" cy="2881"/>
            </a:xfrm>
            <a:custGeom>
              <a:avLst/>
              <a:gdLst/>
              <a:ahLst/>
              <a:cxnLst/>
              <a:rect l="l" t="t" r="r" b="b"/>
              <a:pathLst>
                <a:path w="3679" h="873" extrusionOk="0">
                  <a:moveTo>
                    <a:pt x="0" y="1"/>
                  </a:moveTo>
                  <a:lnTo>
                    <a:pt x="0" y="464"/>
                  </a:lnTo>
                  <a:cubicBezTo>
                    <a:pt x="0" y="682"/>
                    <a:pt x="191" y="873"/>
                    <a:pt x="409" y="873"/>
                  </a:cubicBezTo>
                  <a:lnTo>
                    <a:pt x="3270" y="873"/>
                  </a:lnTo>
                  <a:cubicBezTo>
                    <a:pt x="3488" y="873"/>
                    <a:pt x="3679" y="682"/>
                    <a:pt x="3679" y="464"/>
                  </a:cubicBezTo>
                  <a:lnTo>
                    <a:pt x="367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24"/>
            <p:cNvSpPr/>
            <p:nvPr/>
          </p:nvSpPr>
          <p:spPr>
            <a:xfrm>
              <a:off x="4287775" y="706321"/>
              <a:ext cx="53454" cy="3241"/>
            </a:xfrm>
            <a:custGeom>
              <a:avLst/>
              <a:gdLst/>
              <a:ahLst/>
              <a:cxnLst/>
              <a:rect l="l" t="t" r="r" b="b"/>
              <a:pathLst>
                <a:path w="16186" h="982" extrusionOk="0">
                  <a:moveTo>
                    <a:pt x="1" y="0"/>
                  </a:moveTo>
                  <a:lnTo>
                    <a:pt x="1" y="981"/>
                  </a:lnTo>
                  <a:lnTo>
                    <a:pt x="16186" y="981"/>
                  </a:lnTo>
                  <a:lnTo>
                    <a:pt x="1618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24"/>
            <p:cNvSpPr/>
            <p:nvPr/>
          </p:nvSpPr>
          <p:spPr>
            <a:xfrm>
              <a:off x="4287775" y="751948"/>
              <a:ext cx="53454" cy="3241"/>
            </a:xfrm>
            <a:custGeom>
              <a:avLst/>
              <a:gdLst/>
              <a:ahLst/>
              <a:cxnLst/>
              <a:rect l="l" t="t" r="r" b="b"/>
              <a:pathLst>
                <a:path w="16186" h="982" extrusionOk="0">
                  <a:moveTo>
                    <a:pt x="1" y="1"/>
                  </a:moveTo>
                  <a:lnTo>
                    <a:pt x="1" y="982"/>
                  </a:lnTo>
                  <a:lnTo>
                    <a:pt x="16186" y="982"/>
                  </a:lnTo>
                  <a:lnTo>
                    <a:pt x="1618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24"/>
            <p:cNvSpPr/>
            <p:nvPr/>
          </p:nvSpPr>
          <p:spPr>
            <a:xfrm>
              <a:off x="4302807" y="717300"/>
              <a:ext cx="7652" cy="29677"/>
            </a:xfrm>
            <a:custGeom>
              <a:avLst/>
              <a:gdLst/>
              <a:ahLst/>
              <a:cxnLst/>
              <a:rect l="l" t="t" r="r" b="b"/>
              <a:pathLst>
                <a:path w="2317" h="8993" extrusionOk="0">
                  <a:moveTo>
                    <a:pt x="545" y="0"/>
                  </a:moveTo>
                  <a:cubicBezTo>
                    <a:pt x="245" y="0"/>
                    <a:pt x="0" y="246"/>
                    <a:pt x="0" y="545"/>
                  </a:cubicBezTo>
                  <a:lnTo>
                    <a:pt x="0" y="8992"/>
                  </a:lnTo>
                  <a:lnTo>
                    <a:pt x="2316" y="8992"/>
                  </a:lnTo>
                  <a:lnTo>
                    <a:pt x="2316" y="545"/>
                  </a:lnTo>
                  <a:cubicBezTo>
                    <a:pt x="2316" y="246"/>
                    <a:pt x="2071" y="0"/>
                    <a:pt x="1771"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24"/>
            <p:cNvSpPr/>
            <p:nvPr/>
          </p:nvSpPr>
          <p:spPr>
            <a:xfrm>
              <a:off x="4319187" y="717300"/>
              <a:ext cx="7652" cy="29677"/>
            </a:xfrm>
            <a:custGeom>
              <a:avLst/>
              <a:gdLst/>
              <a:ahLst/>
              <a:cxnLst/>
              <a:rect l="l" t="t" r="r" b="b"/>
              <a:pathLst>
                <a:path w="2317" h="8993" extrusionOk="0">
                  <a:moveTo>
                    <a:pt x="545" y="0"/>
                  </a:moveTo>
                  <a:cubicBezTo>
                    <a:pt x="245" y="0"/>
                    <a:pt x="0" y="246"/>
                    <a:pt x="27" y="545"/>
                  </a:cubicBezTo>
                  <a:lnTo>
                    <a:pt x="27" y="8992"/>
                  </a:lnTo>
                  <a:lnTo>
                    <a:pt x="2316" y="8992"/>
                  </a:lnTo>
                  <a:lnTo>
                    <a:pt x="2316" y="545"/>
                  </a:lnTo>
                  <a:cubicBezTo>
                    <a:pt x="2316" y="246"/>
                    <a:pt x="2071" y="0"/>
                    <a:pt x="1771"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24"/>
            <p:cNvSpPr/>
            <p:nvPr/>
          </p:nvSpPr>
          <p:spPr>
            <a:xfrm>
              <a:off x="4302807" y="759780"/>
              <a:ext cx="7652" cy="28238"/>
            </a:xfrm>
            <a:custGeom>
              <a:avLst/>
              <a:gdLst/>
              <a:ahLst/>
              <a:cxnLst/>
              <a:rect l="l" t="t" r="r" b="b"/>
              <a:pathLst>
                <a:path w="2317" h="8557" extrusionOk="0">
                  <a:moveTo>
                    <a:pt x="545" y="0"/>
                  </a:moveTo>
                  <a:cubicBezTo>
                    <a:pt x="245" y="0"/>
                    <a:pt x="0" y="246"/>
                    <a:pt x="0" y="545"/>
                  </a:cubicBezTo>
                  <a:lnTo>
                    <a:pt x="0" y="8556"/>
                  </a:lnTo>
                  <a:lnTo>
                    <a:pt x="2316" y="8556"/>
                  </a:lnTo>
                  <a:lnTo>
                    <a:pt x="2316" y="545"/>
                  </a:lnTo>
                  <a:cubicBezTo>
                    <a:pt x="2316" y="246"/>
                    <a:pt x="2071" y="0"/>
                    <a:pt x="1771"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24"/>
            <p:cNvSpPr/>
            <p:nvPr/>
          </p:nvSpPr>
          <p:spPr>
            <a:xfrm>
              <a:off x="4319187" y="759780"/>
              <a:ext cx="7652" cy="28238"/>
            </a:xfrm>
            <a:custGeom>
              <a:avLst/>
              <a:gdLst/>
              <a:ahLst/>
              <a:cxnLst/>
              <a:rect l="l" t="t" r="r" b="b"/>
              <a:pathLst>
                <a:path w="2317" h="8557" extrusionOk="0">
                  <a:moveTo>
                    <a:pt x="545" y="0"/>
                  </a:moveTo>
                  <a:cubicBezTo>
                    <a:pt x="245" y="0"/>
                    <a:pt x="0" y="246"/>
                    <a:pt x="27" y="545"/>
                  </a:cubicBezTo>
                  <a:lnTo>
                    <a:pt x="27" y="8556"/>
                  </a:lnTo>
                  <a:lnTo>
                    <a:pt x="2316" y="8556"/>
                  </a:lnTo>
                  <a:lnTo>
                    <a:pt x="2316" y="545"/>
                  </a:lnTo>
                  <a:cubicBezTo>
                    <a:pt x="2316" y="246"/>
                    <a:pt x="2071" y="0"/>
                    <a:pt x="1771"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24"/>
            <p:cNvSpPr/>
            <p:nvPr/>
          </p:nvSpPr>
          <p:spPr>
            <a:xfrm>
              <a:off x="4341234" y="699210"/>
              <a:ext cx="103490" cy="88753"/>
            </a:xfrm>
            <a:custGeom>
              <a:avLst/>
              <a:gdLst/>
              <a:ahLst/>
              <a:cxnLst/>
              <a:rect l="l" t="t" r="r" b="b"/>
              <a:pathLst>
                <a:path w="31337" h="26895" extrusionOk="0">
                  <a:moveTo>
                    <a:pt x="1" y="1"/>
                  </a:moveTo>
                  <a:lnTo>
                    <a:pt x="1" y="26894"/>
                  </a:lnTo>
                  <a:lnTo>
                    <a:pt x="31336" y="26894"/>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24"/>
            <p:cNvSpPr/>
            <p:nvPr/>
          </p:nvSpPr>
          <p:spPr>
            <a:xfrm>
              <a:off x="4341234" y="757709"/>
              <a:ext cx="103490" cy="30934"/>
            </a:xfrm>
            <a:custGeom>
              <a:avLst/>
              <a:gdLst/>
              <a:ahLst/>
              <a:cxnLst/>
              <a:rect l="l" t="t" r="r" b="b"/>
              <a:pathLst>
                <a:path w="31337" h="9374" extrusionOk="0">
                  <a:moveTo>
                    <a:pt x="1" y="1"/>
                  </a:moveTo>
                  <a:lnTo>
                    <a:pt x="1" y="9374"/>
                  </a:lnTo>
                  <a:lnTo>
                    <a:pt x="31336" y="9374"/>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24"/>
            <p:cNvSpPr/>
            <p:nvPr/>
          </p:nvSpPr>
          <p:spPr>
            <a:xfrm>
              <a:off x="4356445" y="737911"/>
              <a:ext cx="7834" cy="16008"/>
            </a:xfrm>
            <a:custGeom>
              <a:avLst/>
              <a:gdLst/>
              <a:ahLst/>
              <a:cxnLst/>
              <a:rect l="l" t="t" r="r" b="b"/>
              <a:pathLst>
                <a:path w="2372" h="4851" extrusionOk="0">
                  <a:moveTo>
                    <a:pt x="1" y="0"/>
                  </a:moveTo>
                  <a:lnTo>
                    <a:pt x="1"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24"/>
            <p:cNvSpPr/>
            <p:nvPr/>
          </p:nvSpPr>
          <p:spPr>
            <a:xfrm>
              <a:off x="4356445" y="737911"/>
              <a:ext cx="7834" cy="16008"/>
            </a:xfrm>
            <a:custGeom>
              <a:avLst/>
              <a:gdLst/>
              <a:ahLst/>
              <a:cxnLst/>
              <a:rect l="l" t="t" r="r" b="b"/>
              <a:pathLst>
                <a:path w="2372" h="4851" extrusionOk="0">
                  <a:moveTo>
                    <a:pt x="1" y="0"/>
                  </a:move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24"/>
            <p:cNvSpPr/>
            <p:nvPr/>
          </p:nvSpPr>
          <p:spPr>
            <a:xfrm>
              <a:off x="4359867" y="737911"/>
              <a:ext cx="902" cy="16008"/>
            </a:xfrm>
            <a:custGeom>
              <a:avLst/>
              <a:gdLst/>
              <a:ahLst/>
              <a:cxnLst/>
              <a:rect l="l" t="t" r="r" b="b"/>
              <a:pathLst>
                <a:path w="273" h="4851" extrusionOk="0">
                  <a:moveTo>
                    <a:pt x="0" y="0"/>
                  </a:moveTo>
                  <a:lnTo>
                    <a:pt x="0"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24"/>
            <p:cNvSpPr/>
            <p:nvPr/>
          </p:nvSpPr>
          <p:spPr>
            <a:xfrm>
              <a:off x="4356356" y="741329"/>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24"/>
            <p:cNvSpPr/>
            <p:nvPr/>
          </p:nvSpPr>
          <p:spPr>
            <a:xfrm>
              <a:off x="4356356" y="749699"/>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24"/>
            <p:cNvSpPr/>
            <p:nvPr/>
          </p:nvSpPr>
          <p:spPr>
            <a:xfrm>
              <a:off x="4355365" y="732870"/>
              <a:ext cx="9993" cy="5039"/>
            </a:xfrm>
            <a:custGeom>
              <a:avLst/>
              <a:gdLst/>
              <a:ahLst/>
              <a:cxnLst/>
              <a:rect l="l" t="t" r="r" b="b"/>
              <a:pathLst>
                <a:path w="3026" h="1527" extrusionOk="0">
                  <a:moveTo>
                    <a:pt x="709" y="0"/>
                  </a:moveTo>
                  <a:cubicBezTo>
                    <a:pt x="301" y="0"/>
                    <a:pt x="1" y="327"/>
                    <a:pt x="1" y="709"/>
                  </a:cubicBezTo>
                  <a:lnTo>
                    <a:pt x="1" y="1526"/>
                  </a:lnTo>
                  <a:lnTo>
                    <a:pt x="3025" y="1526"/>
                  </a:lnTo>
                  <a:lnTo>
                    <a:pt x="3025" y="709"/>
                  </a:lnTo>
                  <a:cubicBezTo>
                    <a:pt x="3025" y="327"/>
                    <a:pt x="2698" y="0"/>
                    <a:pt x="2317"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24"/>
            <p:cNvSpPr/>
            <p:nvPr/>
          </p:nvSpPr>
          <p:spPr>
            <a:xfrm>
              <a:off x="4356445" y="767789"/>
              <a:ext cx="7834" cy="16097"/>
            </a:xfrm>
            <a:custGeom>
              <a:avLst/>
              <a:gdLst/>
              <a:ahLst/>
              <a:cxnLst/>
              <a:rect l="l" t="t" r="r" b="b"/>
              <a:pathLst>
                <a:path w="2372" h="4878" extrusionOk="0">
                  <a:moveTo>
                    <a:pt x="1" y="0"/>
                  </a:moveTo>
                  <a:lnTo>
                    <a:pt x="1"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24"/>
            <p:cNvSpPr/>
            <p:nvPr/>
          </p:nvSpPr>
          <p:spPr>
            <a:xfrm>
              <a:off x="4356445" y="767789"/>
              <a:ext cx="7834" cy="16097"/>
            </a:xfrm>
            <a:custGeom>
              <a:avLst/>
              <a:gdLst/>
              <a:ahLst/>
              <a:cxnLst/>
              <a:rect l="l" t="t" r="r" b="b"/>
              <a:pathLst>
                <a:path w="2372" h="4878" extrusionOk="0">
                  <a:moveTo>
                    <a:pt x="1" y="0"/>
                  </a:move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24"/>
            <p:cNvSpPr/>
            <p:nvPr/>
          </p:nvSpPr>
          <p:spPr>
            <a:xfrm>
              <a:off x="4359867" y="767789"/>
              <a:ext cx="902" cy="16097"/>
            </a:xfrm>
            <a:custGeom>
              <a:avLst/>
              <a:gdLst/>
              <a:ahLst/>
              <a:cxnLst/>
              <a:rect l="l" t="t" r="r" b="b"/>
              <a:pathLst>
                <a:path w="273" h="4878" extrusionOk="0">
                  <a:moveTo>
                    <a:pt x="0" y="0"/>
                  </a:moveTo>
                  <a:lnTo>
                    <a:pt x="0"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24"/>
            <p:cNvSpPr/>
            <p:nvPr/>
          </p:nvSpPr>
          <p:spPr>
            <a:xfrm>
              <a:off x="4356356" y="771300"/>
              <a:ext cx="7923" cy="812"/>
            </a:xfrm>
            <a:custGeom>
              <a:avLst/>
              <a:gdLst/>
              <a:ahLst/>
              <a:cxnLst/>
              <a:rect l="l" t="t" r="r" b="b"/>
              <a:pathLst>
                <a:path w="2399" h="246" extrusionOk="0">
                  <a:moveTo>
                    <a:pt x="1" y="0"/>
                  </a:moveTo>
                  <a:lnTo>
                    <a:pt x="1" y="245"/>
                  </a:lnTo>
                  <a:lnTo>
                    <a:pt x="2398" y="245"/>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24"/>
            <p:cNvSpPr/>
            <p:nvPr/>
          </p:nvSpPr>
          <p:spPr>
            <a:xfrm>
              <a:off x="4356356" y="779577"/>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24"/>
            <p:cNvSpPr/>
            <p:nvPr/>
          </p:nvSpPr>
          <p:spPr>
            <a:xfrm>
              <a:off x="4355365" y="762838"/>
              <a:ext cx="9993" cy="5039"/>
            </a:xfrm>
            <a:custGeom>
              <a:avLst/>
              <a:gdLst/>
              <a:ahLst/>
              <a:cxnLst/>
              <a:rect l="l" t="t" r="r" b="b"/>
              <a:pathLst>
                <a:path w="3026" h="1527" extrusionOk="0">
                  <a:moveTo>
                    <a:pt x="709" y="1"/>
                  </a:moveTo>
                  <a:cubicBezTo>
                    <a:pt x="301" y="1"/>
                    <a:pt x="1" y="328"/>
                    <a:pt x="1" y="709"/>
                  </a:cubicBezTo>
                  <a:lnTo>
                    <a:pt x="1" y="1527"/>
                  </a:lnTo>
                  <a:lnTo>
                    <a:pt x="3025" y="1527"/>
                  </a:lnTo>
                  <a:lnTo>
                    <a:pt x="3025" y="709"/>
                  </a:lnTo>
                  <a:cubicBezTo>
                    <a:pt x="3025" y="328"/>
                    <a:pt x="2698" y="1"/>
                    <a:pt x="2317"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24"/>
            <p:cNvSpPr/>
            <p:nvPr/>
          </p:nvSpPr>
          <p:spPr>
            <a:xfrm>
              <a:off x="4357436" y="717750"/>
              <a:ext cx="6843" cy="7286"/>
            </a:xfrm>
            <a:custGeom>
              <a:avLst/>
              <a:gdLst/>
              <a:ahLst/>
              <a:cxnLst/>
              <a:rect l="l" t="t" r="r" b="b"/>
              <a:pathLst>
                <a:path w="2072" h="2208" extrusionOk="0">
                  <a:moveTo>
                    <a:pt x="1" y="1"/>
                  </a:moveTo>
                  <a:lnTo>
                    <a:pt x="1"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24"/>
            <p:cNvSpPr/>
            <p:nvPr/>
          </p:nvSpPr>
          <p:spPr>
            <a:xfrm>
              <a:off x="4357436" y="717750"/>
              <a:ext cx="6843" cy="7286"/>
            </a:xfrm>
            <a:custGeom>
              <a:avLst/>
              <a:gdLst/>
              <a:ahLst/>
              <a:cxnLst/>
              <a:rect l="l" t="t" r="r" b="b"/>
              <a:pathLst>
                <a:path w="2072" h="2208" extrusionOk="0">
                  <a:moveTo>
                    <a:pt x="1" y="1"/>
                  </a:move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24"/>
            <p:cNvSpPr/>
            <p:nvPr/>
          </p:nvSpPr>
          <p:spPr>
            <a:xfrm>
              <a:off x="4376425" y="737911"/>
              <a:ext cx="7834" cy="16008"/>
            </a:xfrm>
            <a:custGeom>
              <a:avLst/>
              <a:gdLst/>
              <a:ahLst/>
              <a:cxnLst/>
              <a:rect l="l" t="t" r="r" b="b"/>
              <a:pathLst>
                <a:path w="2372" h="4851" extrusionOk="0">
                  <a:moveTo>
                    <a:pt x="1" y="0"/>
                  </a:moveTo>
                  <a:lnTo>
                    <a:pt x="1" y="4850"/>
                  </a:lnTo>
                  <a:lnTo>
                    <a:pt x="2372" y="4850"/>
                  </a:lnTo>
                  <a:lnTo>
                    <a:pt x="237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24"/>
            <p:cNvSpPr/>
            <p:nvPr/>
          </p:nvSpPr>
          <p:spPr>
            <a:xfrm>
              <a:off x="4376425" y="737911"/>
              <a:ext cx="7923" cy="16008"/>
            </a:xfrm>
            <a:custGeom>
              <a:avLst/>
              <a:gdLst/>
              <a:ahLst/>
              <a:cxnLst/>
              <a:rect l="l" t="t" r="r" b="b"/>
              <a:pathLst>
                <a:path w="2399" h="4851" extrusionOk="0">
                  <a:moveTo>
                    <a:pt x="1" y="0"/>
                  </a:moveTo>
                  <a:lnTo>
                    <a:pt x="2399" y="4850"/>
                  </a:lnTo>
                  <a:lnTo>
                    <a:pt x="23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24"/>
            <p:cNvSpPr/>
            <p:nvPr/>
          </p:nvSpPr>
          <p:spPr>
            <a:xfrm>
              <a:off x="4379936" y="737911"/>
              <a:ext cx="905" cy="16008"/>
            </a:xfrm>
            <a:custGeom>
              <a:avLst/>
              <a:gdLst/>
              <a:ahLst/>
              <a:cxnLst/>
              <a:rect l="l" t="t" r="r" b="b"/>
              <a:pathLst>
                <a:path w="274" h="4851" extrusionOk="0">
                  <a:moveTo>
                    <a:pt x="1" y="0"/>
                  </a:moveTo>
                  <a:lnTo>
                    <a:pt x="1"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24"/>
            <p:cNvSpPr/>
            <p:nvPr/>
          </p:nvSpPr>
          <p:spPr>
            <a:xfrm>
              <a:off x="4376425" y="741329"/>
              <a:ext cx="7923" cy="904"/>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24"/>
            <p:cNvSpPr/>
            <p:nvPr/>
          </p:nvSpPr>
          <p:spPr>
            <a:xfrm>
              <a:off x="4376425" y="749699"/>
              <a:ext cx="7923" cy="904"/>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24"/>
            <p:cNvSpPr/>
            <p:nvPr/>
          </p:nvSpPr>
          <p:spPr>
            <a:xfrm>
              <a:off x="4375345" y="732870"/>
              <a:ext cx="9993" cy="5039"/>
            </a:xfrm>
            <a:custGeom>
              <a:avLst/>
              <a:gdLst/>
              <a:ahLst/>
              <a:cxnLst/>
              <a:rect l="l" t="t" r="r" b="b"/>
              <a:pathLst>
                <a:path w="3026" h="1527" extrusionOk="0">
                  <a:moveTo>
                    <a:pt x="737" y="0"/>
                  </a:moveTo>
                  <a:cubicBezTo>
                    <a:pt x="328" y="0"/>
                    <a:pt x="1" y="327"/>
                    <a:pt x="28" y="709"/>
                  </a:cubicBezTo>
                  <a:lnTo>
                    <a:pt x="28" y="1526"/>
                  </a:lnTo>
                  <a:lnTo>
                    <a:pt x="3026" y="1526"/>
                  </a:lnTo>
                  <a:lnTo>
                    <a:pt x="3026" y="709"/>
                  </a:lnTo>
                  <a:cubicBezTo>
                    <a:pt x="3026" y="327"/>
                    <a:pt x="2726" y="0"/>
                    <a:pt x="2317"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24"/>
            <p:cNvSpPr/>
            <p:nvPr/>
          </p:nvSpPr>
          <p:spPr>
            <a:xfrm>
              <a:off x="4376425" y="767789"/>
              <a:ext cx="7834" cy="16097"/>
            </a:xfrm>
            <a:custGeom>
              <a:avLst/>
              <a:gdLst/>
              <a:ahLst/>
              <a:cxnLst/>
              <a:rect l="l" t="t" r="r" b="b"/>
              <a:pathLst>
                <a:path w="2372" h="4878" extrusionOk="0">
                  <a:moveTo>
                    <a:pt x="1" y="0"/>
                  </a:moveTo>
                  <a:lnTo>
                    <a:pt x="1" y="4878"/>
                  </a:lnTo>
                  <a:lnTo>
                    <a:pt x="2372" y="4878"/>
                  </a:lnTo>
                  <a:lnTo>
                    <a:pt x="237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24"/>
            <p:cNvSpPr/>
            <p:nvPr/>
          </p:nvSpPr>
          <p:spPr>
            <a:xfrm>
              <a:off x="4376425" y="767789"/>
              <a:ext cx="7923" cy="16097"/>
            </a:xfrm>
            <a:custGeom>
              <a:avLst/>
              <a:gdLst/>
              <a:ahLst/>
              <a:cxnLst/>
              <a:rect l="l" t="t" r="r" b="b"/>
              <a:pathLst>
                <a:path w="2399" h="4878" extrusionOk="0">
                  <a:moveTo>
                    <a:pt x="1" y="0"/>
                  </a:moveTo>
                  <a:lnTo>
                    <a:pt x="2399" y="4878"/>
                  </a:lnTo>
                  <a:lnTo>
                    <a:pt x="23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24"/>
            <p:cNvSpPr/>
            <p:nvPr/>
          </p:nvSpPr>
          <p:spPr>
            <a:xfrm>
              <a:off x="4379936" y="767789"/>
              <a:ext cx="905" cy="16097"/>
            </a:xfrm>
            <a:custGeom>
              <a:avLst/>
              <a:gdLst/>
              <a:ahLst/>
              <a:cxnLst/>
              <a:rect l="l" t="t" r="r" b="b"/>
              <a:pathLst>
                <a:path w="274" h="4878" extrusionOk="0">
                  <a:moveTo>
                    <a:pt x="1" y="0"/>
                  </a:moveTo>
                  <a:lnTo>
                    <a:pt x="1"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24"/>
            <p:cNvSpPr/>
            <p:nvPr/>
          </p:nvSpPr>
          <p:spPr>
            <a:xfrm>
              <a:off x="4376425" y="771300"/>
              <a:ext cx="7923" cy="812"/>
            </a:xfrm>
            <a:custGeom>
              <a:avLst/>
              <a:gdLst/>
              <a:ahLst/>
              <a:cxnLst/>
              <a:rect l="l" t="t" r="r" b="b"/>
              <a:pathLst>
                <a:path w="2399" h="246" extrusionOk="0">
                  <a:moveTo>
                    <a:pt x="1" y="0"/>
                  </a:moveTo>
                  <a:lnTo>
                    <a:pt x="1" y="245"/>
                  </a:lnTo>
                  <a:lnTo>
                    <a:pt x="2399" y="245"/>
                  </a:lnTo>
                  <a:lnTo>
                    <a:pt x="23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24"/>
            <p:cNvSpPr/>
            <p:nvPr/>
          </p:nvSpPr>
          <p:spPr>
            <a:xfrm>
              <a:off x="4376425" y="779577"/>
              <a:ext cx="7923" cy="904"/>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24"/>
            <p:cNvSpPr/>
            <p:nvPr/>
          </p:nvSpPr>
          <p:spPr>
            <a:xfrm>
              <a:off x="4375345" y="762838"/>
              <a:ext cx="9993" cy="5039"/>
            </a:xfrm>
            <a:custGeom>
              <a:avLst/>
              <a:gdLst/>
              <a:ahLst/>
              <a:cxnLst/>
              <a:rect l="l" t="t" r="r" b="b"/>
              <a:pathLst>
                <a:path w="3026" h="1527" extrusionOk="0">
                  <a:moveTo>
                    <a:pt x="737" y="1"/>
                  </a:moveTo>
                  <a:cubicBezTo>
                    <a:pt x="328" y="1"/>
                    <a:pt x="1" y="328"/>
                    <a:pt x="28" y="709"/>
                  </a:cubicBezTo>
                  <a:lnTo>
                    <a:pt x="28" y="1527"/>
                  </a:lnTo>
                  <a:lnTo>
                    <a:pt x="3026" y="1527"/>
                  </a:lnTo>
                  <a:lnTo>
                    <a:pt x="3026" y="709"/>
                  </a:lnTo>
                  <a:cubicBezTo>
                    <a:pt x="3026" y="328"/>
                    <a:pt x="2726" y="1"/>
                    <a:pt x="2317"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24"/>
            <p:cNvSpPr/>
            <p:nvPr/>
          </p:nvSpPr>
          <p:spPr>
            <a:xfrm>
              <a:off x="4377505" y="717750"/>
              <a:ext cx="6754" cy="7286"/>
            </a:xfrm>
            <a:custGeom>
              <a:avLst/>
              <a:gdLst/>
              <a:ahLst/>
              <a:cxnLst/>
              <a:rect l="l" t="t" r="r" b="b"/>
              <a:pathLst>
                <a:path w="2045" h="2208" extrusionOk="0">
                  <a:moveTo>
                    <a:pt x="1" y="1"/>
                  </a:moveTo>
                  <a:lnTo>
                    <a:pt x="1" y="2208"/>
                  </a:lnTo>
                  <a:lnTo>
                    <a:pt x="2045" y="2208"/>
                  </a:lnTo>
                  <a:lnTo>
                    <a:pt x="2045"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24"/>
            <p:cNvSpPr/>
            <p:nvPr/>
          </p:nvSpPr>
          <p:spPr>
            <a:xfrm>
              <a:off x="4377505" y="717750"/>
              <a:ext cx="6843" cy="7286"/>
            </a:xfrm>
            <a:custGeom>
              <a:avLst/>
              <a:gdLst/>
              <a:ahLst/>
              <a:cxnLst/>
              <a:rect l="l" t="t" r="r" b="b"/>
              <a:pathLst>
                <a:path w="2072" h="2208" extrusionOk="0">
                  <a:moveTo>
                    <a:pt x="1" y="1"/>
                  </a:moveTo>
                  <a:lnTo>
                    <a:pt x="2072" y="2208"/>
                  </a:lnTo>
                  <a:lnTo>
                    <a:pt x="207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24"/>
            <p:cNvSpPr/>
            <p:nvPr/>
          </p:nvSpPr>
          <p:spPr>
            <a:xfrm>
              <a:off x="4400458" y="737911"/>
              <a:ext cx="7830" cy="16008"/>
            </a:xfrm>
            <a:custGeom>
              <a:avLst/>
              <a:gdLst/>
              <a:ahLst/>
              <a:cxnLst/>
              <a:rect l="l" t="t" r="r" b="b"/>
              <a:pathLst>
                <a:path w="2371" h="4851" extrusionOk="0">
                  <a:moveTo>
                    <a:pt x="0" y="0"/>
                  </a:moveTo>
                  <a:lnTo>
                    <a:pt x="0"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24"/>
            <p:cNvSpPr/>
            <p:nvPr/>
          </p:nvSpPr>
          <p:spPr>
            <a:xfrm>
              <a:off x="4400458" y="737911"/>
              <a:ext cx="7830" cy="16008"/>
            </a:xfrm>
            <a:custGeom>
              <a:avLst/>
              <a:gdLst/>
              <a:ahLst/>
              <a:cxnLst/>
              <a:rect l="l" t="t" r="r" b="b"/>
              <a:pathLst>
                <a:path w="2371" h="4851" extrusionOk="0">
                  <a:moveTo>
                    <a:pt x="0" y="0"/>
                  </a:move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24"/>
            <p:cNvSpPr/>
            <p:nvPr/>
          </p:nvSpPr>
          <p:spPr>
            <a:xfrm>
              <a:off x="4403876" y="737911"/>
              <a:ext cx="905" cy="16008"/>
            </a:xfrm>
            <a:custGeom>
              <a:avLst/>
              <a:gdLst/>
              <a:ahLst/>
              <a:cxnLst/>
              <a:rect l="l" t="t" r="r" b="b"/>
              <a:pathLst>
                <a:path w="274" h="4851" extrusionOk="0">
                  <a:moveTo>
                    <a:pt x="1" y="0"/>
                  </a:moveTo>
                  <a:lnTo>
                    <a:pt x="1"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24"/>
            <p:cNvSpPr/>
            <p:nvPr/>
          </p:nvSpPr>
          <p:spPr>
            <a:xfrm>
              <a:off x="4400365" y="741329"/>
              <a:ext cx="7923" cy="904"/>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24"/>
            <p:cNvSpPr/>
            <p:nvPr/>
          </p:nvSpPr>
          <p:spPr>
            <a:xfrm>
              <a:off x="4400365" y="749699"/>
              <a:ext cx="7923" cy="904"/>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24"/>
            <p:cNvSpPr/>
            <p:nvPr/>
          </p:nvSpPr>
          <p:spPr>
            <a:xfrm>
              <a:off x="4399377" y="732870"/>
              <a:ext cx="9990" cy="5039"/>
            </a:xfrm>
            <a:custGeom>
              <a:avLst/>
              <a:gdLst/>
              <a:ahLst/>
              <a:cxnLst/>
              <a:rect l="l" t="t" r="r" b="b"/>
              <a:pathLst>
                <a:path w="3025" h="1527" extrusionOk="0">
                  <a:moveTo>
                    <a:pt x="709" y="0"/>
                  </a:moveTo>
                  <a:cubicBezTo>
                    <a:pt x="327" y="0"/>
                    <a:pt x="0" y="327"/>
                    <a:pt x="0" y="709"/>
                  </a:cubicBezTo>
                  <a:lnTo>
                    <a:pt x="0" y="1526"/>
                  </a:lnTo>
                  <a:lnTo>
                    <a:pt x="3025" y="1526"/>
                  </a:lnTo>
                  <a:lnTo>
                    <a:pt x="3025" y="709"/>
                  </a:lnTo>
                  <a:cubicBezTo>
                    <a:pt x="3025" y="327"/>
                    <a:pt x="2698" y="0"/>
                    <a:pt x="2316"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24"/>
            <p:cNvSpPr/>
            <p:nvPr/>
          </p:nvSpPr>
          <p:spPr>
            <a:xfrm>
              <a:off x="4400458" y="767789"/>
              <a:ext cx="7830" cy="16097"/>
            </a:xfrm>
            <a:custGeom>
              <a:avLst/>
              <a:gdLst/>
              <a:ahLst/>
              <a:cxnLst/>
              <a:rect l="l" t="t" r="r" b="b"/>
              <a:pathLst>
                <a:path w="2371" h="4878" extrusionOk="0">
                  <a:moveTo>
                    <a:pt x="0" y="0"/>
                  </a:moveTo>
                  <a:lnTo>
                    <a:pt x="0"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24"/>
            <p:cNvSpPr/>
            <p:nvPr/>
          </p:nvSpPr>
          <p:spPr>
            <a:xfrm>
              <a:off x="4400458" y="767789"/>
              <a:ext cx="7830" cy="16097"/>
            </a:xfrm>
            <a:custGeom>
              <a:avLst/>
              <a:gdLst/>
              <a:ahLst/>
              <a:cxnLst/>
              <a:rect l="l" t="t" r="r" b="b"/>
              <a:pathLst>
                <a:path w="2371" h="4878" extrusionOk="0">
                  <a:moveTo>
                    <a:pt x="0" y="0"/>
                  </a:move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24"/>
            <p:cNvSpPr/>
            <p:nvPr/>
          </p:nvSpPr>
          <p:spPr>
            <a:xfrm>
              <a:off x="4403876" y="767789"/>
              <a:ext cx="905" cy="16097"/>
            </a:xfrm>
            <a:custGeom>
              <a:avLst/>
              <a:gdLst/>
              <a:ahLst/>
              <a:cxnLst/>
              <a:rect l="l" t="t" r="r" b="b"/>
              <a:pathLst>
                <a:path w="274" h="4878" extrusionOk="0">
                  <a:moveTo>
                    <a:pt x="1" y="0"/>
                  </a:moveTo>
                  <a:lnTo>
                    <a:pt x="1"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24"/>
            <p:cNvSpPr/>
            <p:nvPr/>
          </p:nvSpPr>
          <p:spPr>
            <a:xfrm>
              <a:off x="4400365" y="771300"/>
              <a:ext cx="7923" cy="901"/>
            </a:xfrm>
            <a:custGeom>
              <a:avLst/>
              <a:gdLst/>
              <a:ahLst/>
              <a:cxnLst/>
              <a:rect l="l" t="t" r="r" b="b"/>
              <a:pathLst>
                <a:path w="2399" h="273" extrusionOk="0">
                  <a:moveTo>
                    <a:pt x="1" y="0"/>
                  </a:moveTo>
                  <a:lnTo>
                    <a:pt x="1" y="273"/>
                  </a:lnTo>
                  <a:lnTo>
                    <a:pt x="2399" y="273"/>
                  </a:lnTo>
                  <a:lnTo>
                    <a:pt x="23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24"/>
            <p:cNvSpPr/>
            <p:nvPr/>
          </p:nvSpPr>
          <p:spPr>
            <a:xfrm>
              <a:off x="4400365" y="779670"/>
              <a:ext cx="7923" cy="812"/>
            </a:xfrm>
            <a:custGeom>
              <a:avLst/>
              <a:gdLst/>
              <a:ahLst/>
              <a:cxnLst/>
              <a:rect l="l" t="t" r="r" b="b"/>
              <a:pathLst>
                <a:path w="2399" h="246" extrusionOk="0">
                  <a:moveTo>
                    <a:pt x="1" y="0"/>
                  </a:moveTo>
                  <a:lnTo>
                    <a:pt x="1" y="245"/>
                  </a:lnTo>
                  <a:lnTo>
                    <a:pt x="2399" y="245"/>
                  </a:lnTo>
                  <a:lnTo>
                    <a:pt x="23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24"/>
            <p:cNvSpPr/>
            <p:nvPr/>
          </p:nvSpPr>
          <p:spPr>
            <a:xfrm>
              <a:off x="4399377" y="762838"/>
              <a:ext cx="9990" cy="5039"/>
            </a:xfrm>
            <a:custGeom>
              <a:avLst/>
              <a:gdLst/>
              <a:ahLst/>
              <a:cxnLst/>
              <a:rect l="l" t="t" r="r" b="b"/>
              <a:pathLst>
                <a:path w="3025" h="1527" extrusionOk="0">
                  <a:moveTo>
                    <a:pt x="709" y="1"/>
                  </a:moveTo>
                  <a:cubicBezTo>
                    <a:pt x="327" y="1"/>
                    <a:pt x="0" y="328"/>
                    <a:pt x="0" y="709"/>
                  </a:cubicBezTo>
                  <a:lnTo>
                    <a:pt x="0" y="1527"/>
                  </a:lnTo>
                  <a:lnTo>
                    <a:pt x="3025" y="1527"/>
                  </a:lnTo>
                  <a:lnTo>
                    <a:pt x="3025" y="709"/>
                  </a:lnTo>
                  <a:cubicBezTo>
                    <a:pt x="3025" y="328"/>
                    <a:pt x="2698" y="1"/>
                    <a:pt x="2316"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24"/>
            <p:cNvSpPr/>
            <p:nvPr/>
          </p:nvSpPr>
          <p:spPr>
            <a:xfrm>
              <a:off x="4401445" y="717750"/>
              <a:ext cx="6843" cy="7286"/>
            </a:xfrm>
            <a:custGeom>
              <a:avLst/>
              <a:gdLst/>
              <a:ahLst/>
              <a:cxnLst/>
              <a:rect l="l" t="t" r="r" b="b"/>
              <a:pathLst>
                <a:path w="2072" h="2208" extrusionOk="0">
                  <a:moveTo>
                    <a:pt x="1" y="1"/>
                  </a:moveTo>
                  <a:lnTo>
                    <a:pt x="1" y="2208"/>
                  </a:lnTo>
                  <a:lnTo>
                    <a:pt x="2072" y="2208"/>
                  </a:lnTo>
                  <a:lnTo>
                    <a:pt x="207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24"/>
            <p:cNvSpPr/>
            <p:nvPr/>
          </p:nvSpPr>
          <p:spPr>
            <a:xfrm>
              <a:off x="4401445" y="717750"/>
              <a:ext cx="6843" cy="7286"/>
            </a:xfrm>
            <a:custGeom>
              <a:avLst/>
              <a:gdLst/>
              <a:ahLst/>
              <a:cxnLst/>
              <a:rect l="l" t="t" r="r" b="b"/>
              <a:pathLst>
                <a:path w="2072" h="2208" extrusionOk="0">
                  <a:moveTo>
                    <a:pt x="1" y="1"/>
                  </a:moveTo>
                  <a:lnTo>
                    <a:pt x="2072" y="2208"/>
                  </a:lnTo>
                  <a:lnTo>
                    <a:pt x="207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24"/>
            <p:cNvSpPr/>
            <p:nvPr/>
          </p:nvSpPr>
          <p:spPr>
            <a:xfrm>
              <a:off x="4425385" y="737911"/>
              <a:ext cx="7834" cy="16008"/>
            </a:xfrm>
            <a:custGeom>
              <a:avLst/>
              <a:gdLst/>
              <a:ahLst/>
              <a:cxnLst/>
              <a:rect l="l" t="t" r="r" b="b"/>
              <a:pathLst>
                <a:path w="2372" h="4851" extrusionOk="0">
                  <a:moveTo>
                    <a:pt x="1" y="0"/>
                  </a:moveTo>
                  <a:lnTo>
                    <a:pt x="1"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24"/>
            <p:cNvSpPr/>
            <p:nvPr/>
          </p:nvSpPr>
          <p:spPr>
            <a:xfrm>
              <a:off x="4425385" y="737911"/>
              <a:ext cx="7834" cy="16008"/>
            </a:xfrm>
            <a:custGeom>
              <a:avLst/>
              <a:gdLst/>
              <a:ahLst/>
              <a:cxnLst/>
              <a:rect l="l" t="t" r="r" b="b"/>
              <a:pathLst>
                <a:path w="2372" h="4851" extrusionOk="0">
                  <a:moveTo>
                    <a:pt x="1" y="0"/>
                  </a:move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24"/>
            <p:cNvSpPr/>
            <p:nvPr/>
          </p:nvSpPr>
          <p:spPr>
            <a:xfrm>
              <a:off x="4428807" y="737911"/>
              <a:ext cx="902" cy="16008"/>
            </a:xfrm>
            <a:custGeom>
              <a:avLst/>
              <a:gdLst/>
              <a:ahLst/>
              <a:cxnLst/>
              <a:rect l="l" t="t" r="r" b="b"/>
              <a:pathLst>
                <a:path w="273" h="4851" extrusionOk="0">
                  <a:moveTo>
                    <a:pt x="0" y="0"/>
                  </a:moveTo>
                  <a:lnTo>
                    <a:pt x="0"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24"/>
            <p:cNvSpPr/>
            <p:nvPr/>
          </p:nvSpPr>
          <p:spPr>
            <a:xfrm>
              <a:off x="4425296" y="741329"/>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24"/>
            <p:cNvSpPr/>
            <p:nvPr/>
          </p:nvSpPr>
          <p:spPr>
            <a:xfrm>
              <a:off x="4425296" y="749699"/>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24"/>
            <p:cNvSpPr/>
            <p:nvPr/>
          </p:nvSpPr>
          <p:spPr>
            <a:xfrm>
              <a:off x="4424305" y="732870"/>
              <a:ext cx="9993" cy="5039"/>
            </a:xfrm>
            <a:custGeom>
              <a:avLst/>
              <a:gdLst/>
              <a:ahLst/>
              <a:cxnLst/>
              <a:rect l="l" t="t" r="r" b="b"/>
              <a:pathLst>
                <a:path w="3026" h="1527" extrusionOk="0">
                  <a:moveTo>
                    <a:pt x="709" y="0"/>
                  </a:moveTo>
                  <a:cubicBezTo>
                    <a:pt x="301" y="0"/>
                    <a:pt x="1" y="327"/>
                    <a:pt x="1" y="709"/>
                  </a:cubicBezTo>
                  <a:lnTo>
                    <a:pt x="1" y="1526"/>
                  </a:lnTo>
                  <a:lnTo>
                    <a:pt x="3025" y="1526"/>
                  </a:lnTo>
                  <a:lnTo>
                    <a:pt x="3025" y="709"/>
                  </a:lnTo>
                  <a:cubicBezTo>
                    <a:pt x="3025" y="327"/>
                    <a:pt x="2698" y="0"/>
                    <a:pt x="2290"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24"/>
            <p:cNvSpPr/>
            <p:nvPr/>
          </p:nvSpPr>
          <p:spPr>
            <a:xfrm>
              <a:off x="4425385" y="767789"/>
              <a:ext cx="7834" cy="16097"/>
            </a:xfrm>
            <a:custGeom>
              <a:avLst/>
              <a:gdLst/>
              <a:ahLst/>
              <a:cxnLst/>
              <a:rect l="l" t="t" r="r" b="b"/>
              <a:pathLst>
                <a:path w="2372" h="4878" extrusionOk="0">
                  <a:moveTo>
                    <a:pt x="1" y="0"/>
                  </a:moveTo>
                  <a:lnTo>
                    <a:pt x="1"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24"/>
            <p:cNvSpPr/>
            <p:nvPr/>
          </p:nvSpPr>
          <p:spPr>
            <a:xfrm>
              <a:off x="4425385" y="767789"/>
              <a:ext cx="7834" cy="16097"/>
            </a:xfrm>
            <a:custGeom>
              <a:avLst/>
              <a:gdLst/>
              <a:ahLst/>
              <a:cxnLst/>
              <a:rect l="l" t="t" r="r" b="b"/>
              <a:pathLst>
                <a:path w="2372" h="4878" extrusionOk="0">
                  <a:moveTo>
                    <a:pt x="1" y="0"/>
                  </a:move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24"/>
            <p:cNvSpPr/>
            <p:nvPr/>
          </p:nvSpPr>
          <p:spPr>
            <a:xfrm>
              <a:off x="4428807" y="767789"/>
              <a:ext cx="902" cy="16097"/>
            </a:xfrm>
            <a:custGeom>
              <a:avLst/>
              <a:gdLst/>
              <a:ahLst/>
              <a:cxnLst/>
              <a:rect l="l" t="t" r="r" b="b"/>
              <a:pathLst>
                <a:path w="273" h="4878" extrusionOk="0">
                  <a:moveTo>
                    <a:pt x="0" y="0"/>
                  </a:moveTo>
                  <a:lnTo>
                    <a:pt x="0"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24"/>
            <p:cNvSpPr/>
            <p:nvPr/>
          </p:nvSpPr>
          <p:spPr>
            <a:xfrm>
              <a:off x="4425296" y="771300"/>
              <a:ext cx="7923" cy="901"/>
            </a:xfrm>
            <a:custGeom>
              <a:avLst/>
              <a:gdLst/>
              <a:ahLst/>
              <a:cxnLst/>
              <a:rect l="l" t="t" r="r" b="b"/>
              <a:pathLst>
                <a:path w="2399" h="273" extrusionOk="0">
                  <a:moveTo>
                    <a:pt x="1" y="0"/>
                  </a:moveTo>
                  <a:lnTo>
                    <a:pt x="1" y="273"/>
                  </a:lnTo>
                  <a:lnTo>
                    <a:pt x="2398" y="273"/>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24"/>
            <p:cNvSpPr/>
            <p:nvPr/>
          </p:nvSpPr>
          <p:spPr>
            <a:xfrm>
              <a:off x="4425296" y="779577"/>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24"/>
            <p:cNvSpPr/>
            <p:nvPr/>
          </p:nvSpPr>
          <p:spPr>
            <a:xfrm>
              <a:off x="4424305" y="762838"/>
              <a:ext cx="9993" cy="5039"/>
            </a:xfrm>
            <a:custGeom>
              <a:avLst/>
              <a:gdLst/>
              <a:ahLst/>
              <a:cxnLst/>
              <a:rect l="l" t="t" r="r" b="b"/>
              <a:pathLst>
                <a:path w="3026" h="1527" extrusionOk="0">
                  <a:moveTo>
                    <a:pt x="709" y="1"/>
                  </a:moveTo>
                  <a:cubicBezTo>
                    <a:pt x="301" y="1"/>
                    <a:pt x="1" y="328"/>
                    <a:pt x="1" y="709"/>
                  </a:cubicBezTo>
                  <a:lnTo>
                    <a:pt x="1" y="1527"/>
                  </a:lnTo>
                  <a:lnTo>
                    <a:pt x="3025" y="1527"/>
                  </a:lnTo>
                  <a:lnTo>
                    <a:pt x="3025" y="709"/>
                  </a:lnTo>
                  <a:cubicBezTo>
                    <a:pt x="3025" y="328"/>
                    <a:pt x="2698" y="1"/>
                    <a:pt x="2290"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24"/>
            <p:cNvSpPr/>
            <p:nvPr/>
          </p:nvSpPr>
          <p:spPr>
            <a:xfrm>
              <a:off x="4426376" y="717750"/>
              <a:ext cx="6843" cy="7286"/>
            </a:xfrm>
            <a:custGeom>
              <a:avLst/>
              <a:gdLst/>
              <a:ahLst/>
              <a:cxnLst/>
              <a:rect l="l" t="t" r="r" b="b"/>
              <a:pathLst>
                <a:path w="2072" h="2208" extrusionOk="0">
                  <a:moveTo>
                    <a:pt x="1" y="1"/>
                  </a:moveTo>
                  <a:lnTo>
                    <a:pt x="1"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24"/>
            <p:cNvSpPr/>
            <p:nvPr/>
          </p:nvSpPr>
          <p:spPr>
            <a:xfrm>
              <a:off x="4426376" y="717750"/>
              <a:ext cx="6843" cy="7286"/>
            </a:xfrm>
            <a:custGeom>
              <a:avLst/>
              <a:gdLst/>
              <a:ahLst/>
              <a:cxnLst/>
              <a:rect l="l" t="t" r="r" b="b"/>
              <a:pathLst>
                <a:path w="2072" h="2208" extrusionOk="0">
                  <a:moveTo>
                    <a:pt x="1" y="1"/>
                  </a:move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24"/>
            <p:cNvSpPr/>
            <p:nvPr/>
          </p:nvSpPr>
          <p:spPr>
            <a:xfrm>
              <a:off x="4356445" y="716851"/>
              <a:ext cx="8913" cy="901"/>
            </a:xfrm>
            <a:custGeom>
              <a:avLst/>
              <a:gdLst/>
              <a:ahLst/>
              <a:cxnLst/>
              <a:rect l="l" t="t" r="r" b="b"/>
              <a:pathLst>
                <a:path w="2699" h="273" extrusionOk="0">
                  <a:moveTo>
                    <a:pt x="1" y="0"/>
                  </a:moveTo>
                  <a:lnTo>
                    <a:pt x="1" y="273"/>
                  </a:lnTo>
                  <a:lnTo>
                    <a:pt x="2698" y="273"/>
                  </a:lnTo>
                  <a:lnTo>
                    <a:pt x="26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24"/>
            <p:cNvSpPr/>
            <p:nvPr/>
          </p:nvSpPr>
          <p:spPr>
            <a:xfrm>
              <a:off x="4341234" y="704340"/>
              <a:ext cx="103490" cy="7379"/>
            </a:xfrm>
            <a:custGeom>
              <a:avLst/>
              <a:gdLst/>
              <a:ahLst/>
              <a:cxnLst/>
              <a:rect l="l" t="t" r="r" b="b"/>
              <a:pathLst>
                <a:path w="31337" h="2236" extrusionOk="0">
                  <a:moveTo>
                    <a:pt x="1" y="1"/>
                  </a:moveTo>
                  <a:lnTo>
                    <a:pt x="1" y="2235"/>
                  </a:lnTo>
                  <a:lnTo>
                    <a:pt x="31336" y="2235"/>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24"/>
            <p:cNvSpPr/>
            <p:nvPr/>
          </p:nvSpPr>
          <p:spPr>
            <a:xfrm>
              <a:off x="4345287" y="711002"/>
              <a:ext cx="7381" cy="6745"/>
            </a:xfrm>
            <a:custGeom>
              <a:avLst/>
              <a:gdLst/>
              <a:ahLst/>
              <a:cxnLst/>
              <a:rect l="l" t="t" r="r" b="b"/>
              <a:pathLst>
                <a:path w="2235" h="2044" extrusionOk="0">
                  <a:moveTo>
                    <a:pt x="0" y="0"/>
                  </a:moveTo>
                  <a:lnTo>
                    <a:pt x="0" y="1526"/>
                  </a:lnTo>
                  <a:cubicBezTo>
                    <a:pt x="0" y="1826"/>
                    <a:pt x="218" y="2044"/>
                    <a:pt x="518" y="2044"/>
                  </a:cubicBezTo>
                  <a:lnTo>
                    <a:pt x="1690" y="2044"/>
                  </a:lnTo>
                  <a:cubicBezTo>
                    <a:pt x="1989" y="2044"/>
                    <a:pt x="2234" y="1826"/>
                    <a:pt x="2234" y="1526"/>
                  </a:cubicBezTo>
                  <a:lnTo>
                    <a:pt x="223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24"/>
            <p:cNvSpPr/>
            <p:nvPr/>
          </p:nvSpPr>
          <p:spPr>
            <a:xfrm>
              <a:off x="4368055" y="711002"/>
              <a:ext cx="7384" cy="6745"/>
            </a:xfrm>
            <a:custGeom>
              <a:avLst/>
              <a:gdLst/>
              <a:ahLst/>
              <a:cxnLst/>
              <a:rect l="l" t="t" r="r" b="b"/>
              <a:pathLst>
                <a:path w="2236" h="2044" extrusionOk="0">
                  <a:moveTo>
                    <a:pt x="1" y="0"/>
                  </a:moveTo>
                  <a:lnTo>
                    <a:pt x="1" y="1526"/>
                  </a:lnTo>
                  <a:cubicBezTo>
                    <a:pt x="1" y="1826"/>
                    <a:pt x="219" y="2044"/>
                    <a:pt x="519" y="2044"/>
                  </a:cubicBezTo>
                  <a:lnTo>
                    <a:pt x="1690" y="2044"/>
                  </a:lnTo>
                  <a:cubicBezTo>
                    <a:pt x="1990"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24"/>
            <p:cNvSpPr/>
            <p:nvPr/>
          </p:nvSpPr>
          <p:spPr>
            <a:xfrm>
              <a:off x="4389297" y="711002"/>
              <a:ext cx="7292" cy="6745"/>
            </a:xfrm>
            <a:custGeom>
              <a:avLst/>
              <a:gdLst/>
              <a:ahLst/>
              <a:cxnLst/>
              <a:rect l="l" t="t" r="r" b="b"/>
              <a:pathLst>
                <a:path w="2208" h="2044" extrusionOk="0">
                  <a:moveTo>
                    <a:pt x="0" y="0"/>
                  </a:moveTo>
                  <a:lnTo>
                    <a:pt x="0" y="1526"/>
                  </a:lnTo>
                  <a:cubicBezTo>
                    <a:pt x="0" y="1826"/>
                    <a:pt x="218" y="2044"/>
                    <a:pt x="518" y="2044"/>
                  </a:cubicBezTo>
                  <a:lnTo>
                    <a:pt x="1690" y="2044"/>
                  </a:lnTo>
                  <a:cubicBezTo>
                    <a:pt x="1990" y="2044"/>
                    <a:pt x="2208" y="1826"/>
                    <a:pt x="2208" y="1526"/>
                  </a:cubicBezTo>
                  <a:lnTo>
                    <a:pt x="220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24"/>
            <p:cNvSpPr/>
            <p:nvPr/>
          </p:nvSpPr>
          <p:spPr>
            <a:xfrm>
              <a:off x="4413055" y="711002"/>
              <a:ext cx="7384" cy="6745"/>
            </a:xfrm>
            <a:custGeom>
              <a:avLst/>
              <a:gdLst/>
              <a:ahLst/>
              <a:cxnLst/>
              <a:rect l="l" t="t" r="r" b="b"/>
              <a:pathLst>
                <a:path w="2236" h="2044" extrusionOk="0">
                  <a:moveTo>
                    <a:pt x="1" y="0"/>
                  </a:moveTo>
                  <a:lnTo>
                    <a:pt x="1" y="1526"/>
                  </a:lnTo>
                  <a:cubicBezTo>
                    <a:pt x="1" y="1826"/>
                    <a:pt x="219" y="2044"/>
                    <a:pt x="519" y="2044"/>
                  </a:cubicBezTo>
                  <a:lnTo>
                    <a:pt x="1690" y="2044"/>
                  </a:lnTo>
                  <a:cubicBezTo>
                    <a:pt x="1990"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24"/>
            <p:cNvSpPr/>
            <p:nvPr/>
          </p:nvSpPr>
          <p:spPr>
            <a:xfrm>
              <a:off x="4802759" y="703801"/>
              <a:ext cx="53458" cy="84167"/>
            </a:xfrm>
            <a:custGeom>
              <a:avLst/>
              <a:gdLst/>
              <a:ahLst/>
              <a:cxnLst/>
              <a:rect l="l" t="t" r="r" b="b"/>
              <a:pathLst>
                <a:path w="16187" h="25505" extrusionOk="0">
                  <a:moveTo>
                    <a:pt x="1" y="0"/>
                  </a:moveTo>
                  <a:lnTo>
                    <a:pt x="1" y="25504"/>
                  </a:lnTo>
                  <a:lnTo>
                    <a:pt x="16186" y="25504"/>
                  </a:lnTo>
                  <a:lnTo>
                    <a:pt x="1618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24"/>
            <p:cNvSpPr/>
            <p:nvPr/>
          </p:nvSpPr>
          <p:spPr>
            <a:xfrm>
              <a:off x="4843709" y="709562"/>
              <a:ext cx="5043" cy="45230"/>
            </a:xfrm>
            <a:custGeom>
              <a:avLst/>
              <a:gdLst/>
              <a:ahLst/>
              <a:cxnLst/>
              <a:rect l="l" t="t" r="r" b="b"/>
              <a:pathLst>
                <a:path w="1527" h="13706" extrusionOk="0">
                  <a:moveTo>
                    <a:pt x="1" y="0"/>
                  </a:moveTo>
                  <a:lnTo>
                    <a:pt x="1" y="13706"/>
                  </a:lnTo>
                  <a:lnTo>
                    <a:pt x="1527" y="13706"/>
                  </a:lnTo>
                  <a:lnTo>
                    <a:pt x="1527"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24"/>
            <p:cNvSpPr/>
            <p:nvPr/>
          </p:nvSpPr>
          <p:spPr>
            <a:xfrm>
              <a:off x="4826610" y="709562"/>
              <a:ext cx="5043" cy="45230"/>
            </a:xfrm>
            <a:custGeom>
              <a:avLst/>
              <a:gdLst/>
              <a:ahLst/>
              <a:cxnLst/>
              <a:rect l="l" t="t" r="r" b="b"/>
              <a:pathLst>
                <a:path w="1527" h="13706" extrusionOk="0">
                  <a:moveTo>
                    <a:pt x="1" y="0"/>
                  </a:moveTo>
                  <a:lnTo>
                    <a:pt x="1" y="13706"/>
                  </a:lnTo>
                  <a:lnTo>
                    <a:pt x="1526" y="13706"/>
                  </a:lnTo>
                  <a:lnTo>
                    <a:pt x="152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24"/>
            <p:cNvSpPr/>
            <p:nvPr/>
          </p:nvSpPr>
          <p:spPr>
            <a:xfrm>
              <a:off x="4840202" y="709562"/>
              <a:ext cx="12061" cy="2881"/>
            </a:xfrm>
            <a:custGeom>
              <a:avLst/>
              <a:gdLst/>
              <a:ahLst/>
              <a:cxnLst/>
              <a:rect l="l" t="t" r="r" b="b"/>
              <a:pathLst>
                <a:path w="3652" h="873" extrusionOk="0">
                  <a:moveTo>
                    <a:pt x="0" y="0"/>
                  </a:moveTo>
                  <a:lnTo>
                    <a:pt x="0" y="463"/>
                  </a:lnTo>
                  <a:cubicBezTo>
                    <a:pt x="0" y="681"/>
                    <a:pt x="164" y="872"/>
                    <a:pt x="409" y="872"/>
                  </a:cubicBezTo>
                  <a:lnTo>
                    <a:pt x="3243" y="872"/>
                  </a:lnTo>
                  <a:cubicBezTo>
                    <a:pt x="3488" y="872"/>
                    <a:pt x="3651" y="681"/>
                    <a:pt x="3651" y="463"/>
                  </a:cubicBezTo>
                  <a:lnTo>
                    <a:pt x="365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24"/>
            <p:cNvSpPr/>
            <p:nvPr/>
          </p:nvSpPr>
          <p:spPr>
            <a:xfrm>
              <a:off x="4823099" y="709562"/>
              <a:ext cx="12064" cy="2881"/>
            </a:xfrm>
            <a:custGeom>
              <a:avLst/>
              <a:gdLst/>
              <a:ahLst/>
              <a:cxnLst/>
              <a:rect l="l" t="t" r="r" b="b"/>
              <a:pathLst>
                <a:path w="3653" h="873" extrusionOk="0">
                  <a:moveTo>
                    <a:pt x="1" y="0"/>
                  </a:moveTo>
                  <a:lnTo>
                    <a:pt x="1" y="463"/>
                  </a:lnTo>
                  <a:cubicBezTo>
                    <a:pt x="1" y="681"/>
                    <a:pt x="164" y="872"/>
                    <a:pt x="382" y="872"/>
                  </a:cubicBezTo>
                  <a:lnTo>
                    <a:pt x="3243" y="872"/>
                  </a:lnTo>
                  <a:cubicBezTo>
                    <a:pt x="3461" y="872"/>
                    <a:pt x="3652" y="681"/>
                    <a:pt x="3652" y="463"/>
                  </a:cubicBezTo>
                  <a:lnTo>
                    <a:pt x="365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24"/>
            <p:cNvSpPr/>
            <p:nvPr/>
          </p:nvSpPr>
          <p:spPr>
            <a:xfrm>
              <a:off x="4809688" y="709562"/>
              <a:ext cx="4954" cy="45230"/>
            </a:xfrm>
            <a:custGeom>
              <a:avLst/>
              <a:gdLst/>
              <a:ahLst/>
              <a:cxnLst/>
              <a:rect l="l" t="t" r="r" b="b"/>
              <a:pathLst>
                <a:path w="1500" h="13706" extrusionOk="0">
                  <a:moveTo>
                    <a:pt x="1" y="0"/>
                  </a:moveTo>
                  <a:lnTo>
                    <a:pt x="1" y="13706"/>
                  </a:lnTo>
                  <a:lnTo>
                    <a:pt x="1500" y="13706"/>
                  </a:lnTo>
                  <a:lnTo>
                    <a:pt x="1500"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24"/>
            <p:cNvSpPr/>
            <p:nvPr/>
          </p:nvSpPr>
          <p:spPr>
            <a:xfrm>
              <a:off x="4806091" y="709562"/>
              <a:ext cx="12150" cy="2881"/>
            </a:xfrm>
            <a:custGeom>
              <a:avLst/>
              <a:gdLst/>
              <a:ahLst/>
              <a:cxnLst/>
              <a:rect l="l" t="t" r="r" b="b"/>
              <a:pathLst>
                <a:path w="3679" h="873" extrusionOk="0">
                  <a:moveTo>
                    <a:pt x="0" y="0"/>
                  </a:moveTo>
                  <a:lnTo>
                    <a:pt x="0" y="463"/>
                  </a:lnTo>
                  <a:cubicBezTo>
                    <a:pt x="0" y="681"/>
                    <a:pt x="191" y="872"/>
                    <a:pt x="409" y="872"/>
                  </a:cubicBezTo>
                  <a:lnTo>
                    <a:pt x="3270" y="872"/>
                  </a:lnTo>
                  <a:cubicBezTo>
                    <a:pt x="3488" y="872"/>
                    <a:pt x="3651" y="681"/>
                    <a:pt x="3679" y="463"/>
                  </a:cubicBezTo>
                  <a:lnTo>
                    <a:pt x="367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24"/>
            <p:cNvSpPr/>
            <p:nvPr/>
          </p:nvSpPr>
          <p:spPr>
            <a:xfrm>
              <a:off x="4843709" y="754828"/>
              <a:ext cx="5043" cy="33185"/>
            </a:xfrm>
            <a:custGeom>
              <a:avLst/>
              <a:gdLst/>
              <a:ahLst/>
              <a:cxnLst/>
              <a:rect l="l" t="t" r="r" b="b"/>
              <a:pathLst>
                <a:path w="1527" h="10056" extrusionOk="0">
                  <a:moveTo>
                    <a:pt x="1" y="1"/>
                  </a:moveTo>
                  <a:lnTo>
                    <a:pt x="1" y="10055"/>
                  </a:lnTo>
                  <a:lnTo>
                    <a:pt x="1527" y="10055"/>
                  </a:lnTo>
                  <a:lnTo>
                    <a:pt x="152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24"/>
            <p:cNvSpPr/>
            <p:nvPr/>
          </p:nvSpPr>
          <p:spPr>
            <a:xfrm>
              <a:off x="4826610" y="754828"/>
              <a:ext cx="5043" cy="33185"/>
            </a:xfrm>
            <a:custGeom>
              <a:avLst/>
              <a:gdLst/>
              <a:ahLst/>
              <a:cxnLst/>
              <a:rect l="l" t="t" r="r" b="b"/>
              <a:pathLst>
                <a:path w="1527" h="10056" extrusionOk="0">
                  <a:moveTo>
                    <a:pt x="1" y="1"/>
                  </a:moveTo>
                  <a:lnTo>
                    <a:pt x="1" y="10055"/>
                  </a:lnTo>
                  <a:lnTo>
                    <a:pt x="1526" y="10055"/>
                  </a:lnTo>
                  <a:lnTo>
                    <a:pt x="15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24"/>
            <p:cNvSpPr/>
            <p:nvPr/>
          </p:nvSpPr>
          <p:spPr>
            <a:xfrm>
              <a:off x="4840202" y="754828"/>
              <a:ext cx="12061" cy="2881"/>
            </a:xfrm>
            <a:custGeom>
              <a:avLst/>
              <a:gdLst/>
              <a:ahLst/>
              <a:cxnLst/>
              <a:rect l="l" t="t" r="r" b="b"/>
              <a:pathLst>
                <a:path w="3652" h="873" extrusionOk="0">
                  <a:moveTo>
                    <a:pt x="0" y="1"/>
                  </a:moveTo>
                  <a:lnTo>
                    <a:pt x="0" y="464"/>
                  </a:lnTo>
                  <a:cubicBezTo>
                    <a:pt x="0" y="682"/>
                    <a:pt x="164" y="873"/>
                    <a:pt x="409" y="873"/>
                  </a:cubicBezTo>
                  <a:lnTo>
                    <a:pt x="3243" y="873"/>
                  </a:lnTo>
                  <a:cubicBezTo>
                    <a:pt x="3488" y="873"/>
                    <a:pt x="3651" y="682"/>
                    <a:pt x="3651" y="464"/>
                  </a:cubicBezTo>
                  <a:lnTo>
                    <a:pt x="365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24"/>
            <p:cNvSpPr/>
            <p:nvPr/>
          </p:nvSpPr>
          <p:spPr>
            <a:xfrm>
              <a:off x="4823099" y="754828"/>
              <a:ext cx="12064" cy="2881"/>
            </a:xfrm>
            <a:custGeom>
              <a:avLst/>
              <a:gdLst/>
              <a:ahLst/>
              <a:cxnLst/>
              <a:rect l="l" t="t" r="r" b="b"/>
              <a:pathLst>
                <a:path w="3653" h="873" extrusionOk="0">
                  <a:moveTo>
                    <a:pt x="1" y="1"/>
                  </a:moveTo>
                  <a:lnTo>
                    <a:pt x="1" y="464"/>
                  </a:lnTo>
                  <a:cubicBezTo>
                    <a:pt x="1" y="682"/>
                    <a:pt x="164" y="873"/>
                    <a:pt x="382" y="873"/>
                  </a:cubicBezTo>
                  <a:lnTo>
                    <a:pt x="3243" y="873"/>
                  </a:lnTo>
                  <a:cubicBezTo>
                    <a:pt x="3489" y="873"/>
                    <a:pt x="3652" y="682"/>
                    <a:pt x="3652" y="464"/>
                  </a:cubicBezTo>
                  <a:lnTo>
                    <a:pt x="365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24"/>
            <p:cNvSpPr/>
            <p:nvPr/>
          </p:nvSpPr>
          <p:spPr>
            <a:xfrm>
              <a:off x="4809688" y="754828"/>
              <a:ext cx="4954" cy="33185"/>
            </a:xfrm>
            <a:custGeom>
              <a:avLst/>
              <a:gdLst/>
              <a:ahLst/>
              <a:cxnLst/>
              <a:rect l="l" t="t" r="r" b="b"/>
              <a:pathLst>
                <a:path w="1500" h="10056" extrusionOk="0">
                  <a:moveTo>
                    <a:pt x="1" y="1"/>
                  </a:moveTo>
                  <a:lnTo>
                    <a:pt x="1" y="10055"/>
                  </a:lnTo>
                  <a:lnTo>
                    <a:pt x="1500" y="10055"/>
                  </a:lnTo>
                  <a:lnTo>
                    <a:pt x="150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24"/>
            <p:cNvSpPr/>
            <p:nvPr/>
          </p:nvSpPr>
          <p:spPr>
            <a:xfrm>
              <a:off x="4806091" y="754828"/>
              <a:ext cx="12150" cy="2881"/>
            </a:xfrm>
            <a:custGeom>
              <a:avLst/>
              <a:gdLst/>
              <a:ahLst/>
              <a:cxnLst/>
              <a:rect l="l" t="t" r="r" b="b"/>
              <a:pathLst>
                <a:path w="3679" h="873" extrusionOk="0">
                  <a:moveTo>
                    <a:pt x="0" y="1"/>
                  </a:moveTo>
                  <a:lnTo>
                    <a:pt x="0" y="464"/>
                  </a:lnTo>
                  <a:cubicBezTo>
                    <a:pt x="0" y="682"/>
                    <a:pt x="191" y="873"/>
                    <a:pt x="409" y="873"/>
                  </a:cubicBezTo>
                  <a:lnTo>
                    <a:pt x="3270" y="873"/>
                  </a:lnTo>
                  <a:cubicBezTo>
                    <a:pt x="3488" y="873"/>
                    <a:pt x="3679" y="682"/>
                    <a:pt x="3679" y="464"/>
                  </a:cubicBezTo>
                  <a:lnTo>
                    <a:pt x="367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24"/>
            <p:cNvSpPr/>
            <p:nvPr/>
          </p:nvSpPr>
          <p:spPr>
            <a:xfrm>
              <a:off x="4802759" y="706321"/>
              <a:ext cx="53458" cy="3241"/>
            </a:xfrm>
            <a:custGeom>
              <a:avLst/>
              <a:gdLst/>
              <a:ahLst/>
              <a:cxnLst/>
              <a:rect l="l" t="t" r="r" b="b"/>
              <a:pathLst>
                <a:path w="16187" h="982" extrusionOk="0">
                  <a:moveTo>
                    <a:pt x="1" y="0"/>
                  </a:moveTo>
                  <a:lnTo>
                    <a:pt x="1" y="981"/>
                  </a:lnTo>
                  <a:lnTo>
                    <a:pt x="16186" y="981"/>
                  </a:lnTo>
                  <a:lnTo>
                    <a:pt x="1618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24"/>
            <p:cNvSpPr/>
            <p:nvPr/>
          </p:nvSpPr>
          <p:spPr>
            <a:xfrm>
              <a:off x="4802759" y="751948"/>
              <a:ext cx="53458" cy="3333"/>
            </a:xfrm>
            <a:custGeom>
              <a:avLst/>
              <a:gdLst/>
              <a:ahLst/>
              <a:cxnLst/>
              <a:rect l="l" t="t" r="r" b="b"/>
              <a:pathLst>
                <a:path w="16187" h="1010" extrusionOk="0">
                  <a:moveTo>
                    <a:pt x="1" y="1"/>
                  </a:moveTo>
                  <a:lnTo>
                    <a:pt x="1" y="1009"/>
                  </a:lnTo>
                  <a:lnTo>
                    <a:pt x="16186" y="1009"/>
                  </a:lnTo>
                  <a:lnTo>
                    <a:pt x="1618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24"/>
            <p:cNvSpPr/>
            <p:nvPr/>
          </p:nvSpPr>
          <p:spPr>
            <a:xfrm>
              <a:off x="4833539" y="717300"/>
              <a:ext cx="7652" cy="29677"/>
            </a:xfrm>
            <a:custGeom>
              <a:avLst/>
              <a:gdLst/>
              <a:ahLst/>
              <a:cxnLst/>
              <a:rect l="l" t="t" r="r" b="b"/>
              <a:pathLst>
                <a:path w="2317" h="8993" extrusionOk="0">
                  <a:moveTo>
                    <a:pt x="546" y="0"/>
                  </a:moveTo>
                  <a:cubicBezTo>
                    <a:pt x="246" y="0"/>
                    <a:pt x="1" y="246"/>
                    <a:pt x="1" y="545"/>
                  </a:cubicBezTo>
                  <a:lnTo>
                    <a:pt x="1" y="8992"/>
                  </a:lnTo>
                  <a:lnTo>
                    <a:pt x="2317" y="8992"/>
                  </a:lnTo>
                  <a:lnTo>
                    <a:pt x="2317" y="545"/>
                  </a:lnTo>
                  <a:cubicBezTo>
                    <a:pt x="2317" y="246"/>
                    <a:pt x="2072" y="0"/>
                    <a:pt x="17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24"/>
            <p:cNvSpPr/>
            <p:nvPr/>
          </p:nvSpPr>
          <p:spPr>
            <a:xfrm>
              <a:off x="4817160" y="717300"/>
              <a:ext cx="7652" cy="29677"/>
            </a:xfrm>
            <a:custGeom>
              <a:avLst/>
              <a:gdLst/>
              <a:ahLst/>
              <a:cxnLst/>
              <a:rect l="l" t="t" r="r" b="b"/>
              <a:pathLst>
                <a:path w="2317" h="8993" extrusionOk="0">
                  <a:moveTo>
                    <a:pt x="545" y="0"/>
                  </a:moveTo>
                  <a:cubicBezTo>
                    <a:pt x="246" y="0"/>
                    <a:pt x="1" y="246"/>
                    <a:pt x="1" y="545"/>
                  </a:cubicBezTo>
                  <a:lnTo>
                    <a:pt x="1" y="8992"/>
                  </a:lnTo>
                  <a:lnTo>
                    <a:pt x="2317" y="8992"/>
                  </a:lnTo>
                  <a:lnTo>
                    <a:pt x="2317" y="545"/>
                  </a:lnTo>
                  <a:cubicBezTo>
                    <a:pt x="2317" y="246"/>
                    <a:pt x="2071" y="0"/>
                    <a:pt x="17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24"/>
            <p:cNvSpPr/>
            <p:nvPr/>
          </p:nvSpPr>
          <p:spPr>
            <a:xfrm>
              <a:off x="4833539" y="759780"/>
              <a:ext cx="7652" cy="28238"/>
            </a:xfrm>
            <a:custGeom>
              <a:avLst/>
              <a:gdLst/>
              <a:ahLst/>
              <a:cxnLst/>
              <a:rect l="l" t="t" r="r" b="b"/>
              <a:pathLst>
                <a:path w="2317" h="8557" extrusionOk="0">
                  <a:moveTo>
                    <a:pt x="546" y="0"/>
                  </a:moveTo>
                  <a:cubicBezTo>
                    <a:pt x="246" y="0"/>
                    <a:pt x="1" y="246"/>
                    <a:pt x="1" y="545"/>
                  </a:cubicBezTo>
                  <a:lnTo>
                    <a:pt x="1" y="8556"/>
                  </a:lnTo>
                  <a:lnTo>
                    <a:pt x="2317" y="8556"/>
                  </a:lnTo>
                  <a:lnTo>
                    <a:pt x="2317" y="545"/>
                  </a:lnTo>
                  <a:cubicBezTo>
                    <a:pt x="2317" y="246"/>
                    <a:pt x="2072" y="0"/>
                    <a:pt x="17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24"/>
            <p:cNvSpPr/>
            <p:nvPr/>
          </p:nvSpPr>
          <p:spPr>
            <a:xfrm>
              <a:off x="4817160" y="759780"/>
              <a:ext cx="7652" cy="28238"/>
            </a:xfrm>
            <a:custGeom>
              <a:avLst/>
              <a:gdLst/>
              <a:ahLst/>
              <a:cxnLst/>
              <a:rect l="l" t="t" r="r" b="b"/>
              <a:pathLst>
                <a:path w="2317" h="8557" extrusionOk="0">
                  <a:moveTo>
                    <a:pt x="545" y="0"/>
                  </a:moveTo>
                  <a:cubicBezTo>
                    <a:pt x="246" y="0"/>
                    <a:pt x="1" y="246"/>
                    <a:pt x="1" y="545"/>
                  </a:cubicBezTo>
                  <a:lnTo>
                    <a:pt x="1" y="8556"/>
                  </a:lnTo>
                  <a:lnTo>
                    <a:pt x="2317" y="8556"/>
                  </a:lnTo>
                  <a:lnTo>
                    <a:pt x="2317" y="545"/>
                  </a:lnTo>
                  <a:cubicBezTo>
                    <a:pt x="2317" y="246"/>
                    <a:pt x="2071" y="0"/>
                    <a:pt x="17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24"/>
            <p:cNvSpPr/>
            <p:nvPr/>
          </p:nvSpPr>
          <p:spPr>
            <a:xfrm>
              <a:off x="4699259" y="699210"/>
              <a:ext cx="103487" cy="88753"/>
            </a:xfrm>
            <a:custGeom>
              <a:avLst/>
              <a:gdLst/>
              <a:ahLst/>
              <a:cxnLst/>
              <a:rect l="l" t="t" r="r" b="b"/>
              <a:pathLst>
                <a:path w="31336" h="26895" extrusionOk="0">
                  <a:moveTo>
                    <a:pt x="1" y="1"/>
                  </a:moveTo>
                  <a:lnTo>
                    <a:pt x="1" y="26894"/>
                  </a:lnTo>
                  <a:lnTo>
                    <a:pt x="31336" y="26894"/>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24"/>
            <p:cNvSpPr/>
            <p:nvPr/>
          </p:nvSpPr>
          <p:spPr>
            <a:xfrm>
              <a:off x="4699259" y="757709"/>
              <a:ext cx="103487" cy="30934"/>
            </a:xfrm>
            <a:custGeom>
              <a:avLst/>
              <a:gdLst/>
              <a:ahLst/>
              <a:cxnLst/>
              <a:rect l="l" t="t" r="r" b="b"/>
              <a:pathLst>
                <a:path w="31336" h="9374" extrusionOk="0">
                  <a:moveTo>
                    <a:pt x="1" y="1"/>
                  </a:moveTo>
                  <a:lnTo>
                    <a:pt x="1" y="9374"/>
                  </a:lnTo>
                  <a:lnTo>
                    <a:pt x="31336" y="9374"/>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24"/>
            <p:cNvSpPr/>
            <p:nvPr/>
          </p:nvSpPr>
          <p:spPr>
            <a:xfrm>
              <a:off x="4779720" y="737911"/>
              <a:ext cx="7830" cy="16008"/>
            </a:xfrm>
            <a:custGeom>
              <a:avLst/>
              <a:gdLst/>
              <a:ahLst/>
              <a:cxnLst/>
              <a:rect l="l" t="t" r="r" b="b"/>
              <a:pathLst>
                <a:path w="2371" h="4851" extrusionOk="0">
                  <a:moveTo>
                    <a:pt x="0" y="0"/>
                  </a:moveTo>
                  <a:lnTo>
                    <a:pt x="0"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24"/>
            <p:cNvSpPr/>
            <p:nvPr/>
          </p:nvSpPr>
          <p:spPr>
            <a:xfrm>
              <a:off x="4779720" y="737911"/>
              <a:ext cx="7830" cy="16008"/>
            </a:xfrm>
            <a:custGeom>
              <a:avLst/>
              <a:gdLst/>
              <a:ahLst/>
              <a:cxnLst/>
              <a:rect l="l" t="t" r="r" b="b"/>
              <a:pathLst>
                <a:path w="2371" h="4851" extrusionOk="0">
                  <a:moveTo>
                    <a:pt x="0" y="0"/>
                  </a:moveTo>
                  <a:lnTo>
                    <a:pt x="0"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24"/>
            <p:cNvSpPr/>
            <p:nvPr/>
          </p:nvSpPr>
          <p:spPr>
            <a:xfrm>
              <a:off x="4783231" y="737911"/>
              <a:ext cx="902" cy="16008"/>
            </a:xfrm>
            <a:custGeom>
              <a:avLst/>
              <a:gdLst/>
              <a:ahLst/>
              <a:cxnLst/>
              <a:rect l="l" t="t" r="r" b="b"/>
              <a:pathLst>
                <a:path w="273" h="4851" extrusionOk="0">
                  <a:moveTo>
                    <a:pt x="0" y="0"/>
                  </a:moveTo>
                  <a:lnTo>
                    <a:pt x="0"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24"/>
            <p:cNvSpPr/>
            <p:nvPr/>
          </p:nvSpPr>
          <p:spPr>
            <a:xfrm>
              <a:off x="4779720" y="741329"/>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24"/>
            <p:cNvSpPr/>
            <p:nvPr/>
          </p:nvSpPr>
          <p:spPr>
            <a:xfrm>
              <a:off x="4779720" y="749699"/>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24"/>
            <p:cNvSpPr/>
            <p:nvPr/>
          </p:nvSpPr>
          <p:spPr>
            <a:xfrm>
              <a:off x="4778640" y="732870"/>
              <a:ext cx="9990" cy="5039"/>
            </a:xfrm>
            <a:custGeom>
              <a:avLst/>
              <a:gdLst/>
              <a:ahLst/>
              <a:cxnLst/>
              <a:rect l="l" t="t" r="r" b="b"/>
              <a:pathLst>
                <a:path w="3025" h="1527" extrusionOk="0">
                  <a:moveTo>
                    <a:pt x="736" y="0"/>
                  </a:moveTo>
                  <a:cubicBezTo>
                    <a:pt x="327" y="0"/>
                    <a:pt x="0" y="327"/>
                    <a:pt x="0" y="709"/>
                  </a:cubicBezTo>
                  <a:lnTo>
                    <a:pt x="0" y="1526"/>
                  </a:lnTo>
                  <a:lnTo>
                    <a:pt x="3025" y="1526"/>
                  </a:lnTo>
                  <a:lnTo>
                    <a:pt x="3025" y="709"/>
                  </a:lnTo>
                  <a:cubicBezTo>
                    <a:pt x="3025" y="327"/>
                    <a:pt x="2725" y="0"/>
                    <a:pt x="2316"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24"/>
            <p:cNvSpPr/>
            <p:nvPr/>
          </p:nvSpPr>
          <p:spPr>
            <a:xfrm>
              <a:off x="4779720" y="767789"/>
              <a:ext cx="7830" cy="16097"/>
            </a:xfrm>
            <a:custGeom>
              <a:avLst/>
              <a:gdLst/>
              <a:ahLst/>
              <a:cxnLst/>
              <a:rect l="l" t="t" r="r" b="b"/>
              <a:pathLst>
                <a:path w="2371" h="4878" extrusionOk="0">
                  <a:moveTo>
                    <a:pt x="0" y="0"/>
                  </a:moveTo>
                  <a:lnTo>
                    <a:pt x="0"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24"/>
            <p:cNvSpPr/>
            <p:nvPr/>
          </p:nvSpPr>
          <p:spPr>
            <a:xfrm>
              <a:off x="4779720" y="767789"/>
              <a:ext cx="7830" cy="16097"/>
            </a:xfrm>
            <a:custGeom>
              <a:avLst/>
              <a:gdLst/>
              <a:ahLst/>
              <a:cxnLst/>
              <a:rect l="l" t="t" r="r" b="b"/>
              <a:pathLst>
                <a:path w="2371" h="4878" extrusionOk="0">
                  <a:moveTo>
                    <a:pt x="0" y="0"/>
                  </a:moveTo>
                  <a:lnTo>
                    <a:pt x="0"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24"/>
            <p:cNvSpPr/>
            <p:nvPr/>
          </p:nvSpPr>
          <p:spPr>
            <a:xfrm>
              <a:off x="4783231" y="767789"/>
              <a:ext cx="902" cy="16097"/>
            </a:xfrm>
            <a:custGeom>
              <a:avLst/>
              <a:gdLst/>
              <a:ahLst/>
              <a:cxnLst/>
              <a:rect l="l" t="t" r="r" b="b"/>
              <a:pathLst>
                <a:path w="273" h="4878" extrusionOk="0">
                  <a:moveTo>
                    <a:pt x="0" y="0"/>
                  </a:moveTo>
                  <a:lnTo>
                    <a:pt x="0"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24"/>
            <p:cNvSpPr/>
            <p:nvPr/>
          </p:nvSpPr>
          <p:spPr>
            <a:xfrm>
              <a:off x="4779720" y="771300"/>
              <a:ext cx="7923" cy="812"/>
            </a:xfrm>
            <a:custGeom>
              <a:avLst/>
              <a:gdLst/>
              <a:ahLst/>
              <a:cxnLst/>
              <a:rect l="l" t="t" r="r" b="b"/>
              <a:pathLst>
                <a:path w="2399" h="246" extrusionOk="0">
                  <a:moveTo>
                    <a:pt x="0" y="0"/>
                  </a:moveTo>
                  <a:lnTo>
                    <a:pt x="0" y="245"/>
                  </a:lnTo>
                  <a:lnTo>
                    <a:pt x="2398" y="245"/>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24"/>
            <p:cNvSpPr/>
            <p:nvPr/>
          </p:nvSpPr>
          <p:spPr>
            <a:xfrm>
              <a:off x="4779720" y="779577"/>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24"/>
            <p:cNvSpPr/>
            <p:nvPr/>
          </p:nvSpPr>
          <p:spPr>
            <a:xfrm>
              <a:off x="4778640" y="762838"/>
              <a:ext cx="9990" cy="4950"/>
            </a:xfrm>
            <a:custGeom>
              <a:avLst/>
              <a:gdLst/>
              <a:ahLst/>
              <a:cxnLst/>
              <a:rect l="l" t="t" r="r" b="b"/>
              <a:pathLst>
                <a:path w="3025" h="1500" extrusionOk="0">
                  <a:moveTo>
                    <a:pt x="736" y="1"/>
                  </a:moveTo>
                  <a:cubicBezTo>
                    <a:pt x="327" y="1"/>
                    <a:pt x="0" y="328"/>
                    <a:pt x="0" y="709"/>
                  </a:cubicBezTo>
                  <a:lnTo>
                    <a:pt x="0" y="1499"/>
                  </a:lnTo>
                  <a:lnTo>
                    <a:pt x="3025" y="1499"/>
                  </a:lnTo>
                  <a:lnTo>
                    <a:pt x="3025" y="709"/>
                  </a:lnTo>
                  <a:cubicBezTo>
                    <a:pt x="3025" y="328"/>
                    <a:pt x="2725" y="1"/>
                    <a:pt x="2316"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24"/>
            <p:cNvSpPr/>
            <p:nvPr/>
          </p:nvSpPr>
          <p:spPr>
            <a:xfrm>
              <a:off x="4779720" y="717750"/>
              <a:ext cx="6843" cy="7286"/>
            </a:xfrm>
            <a:custGeom>
              <a:avLst/>
              <a:gdLst/>
              <a:ahLst/>
              <a:cxnLst/>
              <a:rect l="l" t="t" r="r" b="b"/>
              <a:pathLst>
                <a:path w="2072" h="2208" extrusionOk="0">
                  <a:moveTo>
                    <a:pt x="0" y="1"/>
                  </a:moveTo>
                  <a:lnTo>
                    <a:pt x="0"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24"/>
            <p:cNvSpPr/>
            <p:nvPr/>
          </p:nvSpPr>
          <p:spPr>
            <a:xfrm>
              <a:off x="4779720" y="717750"/>
              <a:ext cx="6843" cy="7286"/>
            </a:xfrm>
            <a:custGeom>
              <a:avLst/>
              <a:gdLst/>
              <a:ahLst/>
              <a:cxnLst/>
              <a:rect l="l" t="t" r="r" b="b"/>
              <a:pathLst>
                <a:path w="2072" h="2208" extrusionOk="0">
                  <a:moveTo>
                    <a:pt x="0" y="1"/>
                  </a:moveTo>
                  <a:lnTo>
                    <a:pt x="0"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24"/>
            <p:cNvSpPr/>
            <p:nvPr/>
          </p:nvSpPr>
          <p:spPr>
            <a:xfrm>
              <a:off x="4759651" y="737911"/>
              <a:ext cx="7919" cy="16008"/>
            </a:xfrm>
            <a:custGeom>
              <a:avLst/>
              <a:gdLst/>
              <a:ahLst/>
              <a:cxnLst/>
              <a:rect l="l" t="t" r="r" b="b"/>
              <a:pathLst>
                <a:path w="2398" h="4851" extrusionOk="0">
                  <a:moveTo>
                    <a:pt x="0" y="0"/>
                  </a:moveTo>
                  <a:lnTo>
                    <a:pt x="0" y="4850"/>
                  </a:lnTo>
                  <a:lnTo>
                    <a:pt x="2398" y="4850"/>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24"/>
            <p:cNvSpPr/>
            <p:nvPr/>
          </p:nvSpPr>
          <p:spPr>
            <a:xfrm>
              <a:off x="4759651" y="737911"/>
              <a:ext cx="7919" cy="16008"/>
            </a:xfrm>
            <a:custGeom>
              <a:avLst/>
              <a:gdLst/>
              <a:ahLst/>
              <a:cxnLst/>
              <a:rect l="l" t="t" r="r" b="b"/>
              <a:pathLst>
                <a:path w="2398" h="4851" extrusionOk="0">
                  <a:moveTo>
                    <a:pt x="0" y="0"/>
                  </a:moveTo>
                  <a:lnTo>
                    <a:pt x="0" y="4850"/>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24"/>
            <p:cNvSpPr/>
            <p:nvPr/>
          </p:nvSpPr>
          <p:spPr>
            <a:xfrm>
              <a:off x="4763159" y="737911"/>
              <a:ext cx="905" cy="16008"/>
            </a:xfrm>
            <a:custGeom>
              <a:avLst/>
              <a:gdLst/>
              <a:ahLst/>
              <a:cxnLst/>
              <a:rect l="l" t="t" r="r" b="b"/>
              <a:pathLst>
                <a:path w="274" h="4851" extrusionOk="0">
                  <a:moveTo>
                    <a:pt x="1" y="0"/>
                  </a:moveTo>
                  <a:lnTo>
                    <a:pt x="1"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24"/>
            <p:cNvSpPr/>
            <p:nvPr/>
          </p:nvSpPr>
          <p:spPr>
            <a:xfrm>
              <a:off x="4759651" y="741329"/>
              <a:ext cx="7919" cy="904"/>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24"/>
            <p:cNvSpPr/>
            <p:nvPr/>
          </p:nvSpPr>
          <p:spPr>
            <a:xfrm>
              <a:off x="4759651" y="749699"/>
              <a:ext cx="7919" cy="904"/>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24"/>
            <p:cNvSpPr/>
            <p:nvPr/>
          </p:nvSpPr>
          <p:spPr>
            <a:xfrm>
              <a:off x="4758660" y="732870"/>
              <a:ext cx="9990" cy="5039"/>
            </a:xfrm>
            <a:custGeom>
              <a:avLst/>
              <a:gdLst/>
              <a:ahLst/>
              <a:cxnLst/>
              <a:rect l="l" t="t" r="r" b="b"/>
              <a:pathLst>
                <a:path w="3025" h="1527" extrusionOk="0">
                  <a:moveTo>
                    <a:pt x="709" y="0"/>
                  </a:moveTo>
                  <a:cubicBezTo>
                    <a:pt x="300" y="0"/>
                    <a:pt x="0" y="327"/>
                    <a:pt x="0" y="709"/>
                  </a:cubicBezTo>
                  <a:lnTo>
                    <a:pt x="0" y="1526"/>
                  </a:lnTo>
                  <a:lnTo>
                    <a:pt x="3025" y="1526"/>
                  </a:lnTo>
                  <a:lnTo>
                    <a:pt x="3025" y="709"/>
                  </a:lnTo>
                  <a:cubicBezTo>
                    <a:pt x="3025" y="327"/>
                    <a:pt x="2698" y="0"/>
                    <a:pt x="2289"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24"/>
            <p:cNvSpPr/>
            <p:nvPr/>
          </p:nvSpPr>
          <p:spPr>
            <a:xfrm>
              <a:off x="4759651" y="767789"/>
              <a:ext cx="7919" cy="16097"/>
            </a:xfrm>
            <a:custGeom>
              <a:avLst/>
              <a:gdLst/>
              <a:ahLst/>
              <a:cxnLst/>
              <a:rect l="l" t="t" r="r" b="b"/>
              <a:pathLst>
                <a:path w="2398" h="4878" extrusionOk="0">
                  <a:moveTo>
                    <a:pt x="0" y="0"/>
                  </a:moveTo>
                  <a:lnTo>
                    <a:pt x="0" y="4878"/>
                  </a:lnTo>
                  <a:lnTo>
                    <a:pt x="2398" y="4878"/>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24"/>
            <p:cNvSpPr/>
            <p:nvPr/>
          </p:nvSpPr>
          <p:spPr>
            <a:xfrm>
              <a:off x="4759651" y="767789"/>
              <a:ext cx="7919" cy="16097"/>
            </a:xfrm>
            <a:custGeom>
              <a:avLst/>
              <a:gdLst/>
              <a:ahLst/>
              <a:cxnLst/>
              <a:rect l="l" t="t" r="r" b="b"/>
              <a:pathLst>
                <a:path w="2398" h="4878" extrusionOk="0">
                  <a:moveTo>
                    <a:pt x="0" y="0"/>
                  </a:moveTo>
                  <a:lnTo>
                    <a:pt x="0" y="4878"/>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24"/>
            <p:cNvSpPr/>
            <p:nvPr/>
          </p:nvSpPr>
          <p:spPr>
            <a:xfrm>
              <a:off x="4763159" y="767789"/>
              <a:ext cx="905" cy="16097"/>
            </a:xfrm>
            <a:custGeom>
              <a:avLst/>
              <a:gdLst/>
              <a:ahLst/>
              <a:cxnLst/>
              <a:rect l="l" t="t" r="r" b="b"/>
              <a:pathLst>
                <a:path w="274" h="4878" extrusionOk="0">
                  <a:moveTo>
                    <a:pt x="1" y="0"/>
                  </a:moveTo>
                  <a:lnTo>
                    <a:pt x="1"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24"/>
            <p:cNvSpPr/>
            <p:nvPr/>
          </p:nvSpPr>
          <p:spPr>
            <a:xfrm>
              <a:off x="4759651" y="771300"/>
              <a:ext cx="7919" cy="901"/>
            </a:xfrm>
            <a:custGeom>
              <a:avLst/>
              <a:gdLst/>
              <a:ahLst/>
              <a:cxnLst/>
              <a:rect l="l" t="t" r="r" b="b"/>
              <a:pathLst>
                <a:path w="2398" h="273" extrusionOk="0">
                  <a:moveTo>
                    <a:pt x="0" y="0"/>
                  </a:moveTo>
                  <a:lnTo>
                    <a:pt x="0" y="273"/>
                  </a:lnTo>
                  <a:lnTo>
                    <a:pt x="2398" y="273"/>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24"/>
            <p:cNvSpPr/>
            <p:nvPr/>
          </p:nvSpPr>
          <p:spPr>
            <a:xfrm>
              <a:off x="4759651" y="779670"/>
              <a:ext cx="7919" cy="812"/>
            </a:xfrm>
            <a:custGeom>
              <a:avLst/>
              <a:gdLst/>
              <a:ahLst/>
              <a:cxnLst/>
              <a:rect l="l" t="t" r="r" b="b"/>
              <a:pathLst>
                <a:path w="2398" h="246" extrusionOk="0">
                  <a:moveTo>
                    <a:pt x="0" y="0"/>
                  </a:moveTo>
                  <a:lnTo>
                    <a:pt x="0" y="245"/>
                  </a:lnTo>
                  <a:lnTo>
                    <a:pt x="2398" y="245"/>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24"/>
            <p:cNvSpPr/>
            <p:nvPr/>
          </p:nvSpPr>
          <p:spPr>
            <a:xfrm>
              <a:off x="4758660" y="762838"/>
              <a:ext cx="9990" cy="4950"/>
            </a:xfrm>
            <a:custGeom>
              <a:avLst/>
              <a:gdLst/>
              <a:ahLst/>
              <a:cxnLst/>
              <a:rect l="l" t="t" r="r" b="b"/>
              <a:pathLst>
                <a:path w="3025" h="1500" extrusionOk="0">
                  <a:moveTo>
                    <a:pt x="709" y="1"/>
                  </a:moveTo>
                  <a:cubicBezTo>
                    <a:pt x="300" y="1"/>
                    <a:pt x="0" y="328"/>
                    <a:pt x="0" y="709"/>
                  </a:cubicBezTo>
                  <a:lnTo>
                    <a:pt x="0" y="1499"/>
                  </a:lnTo>
                  <a:lnTo>
                    <a:pt x="3025" y="1499"/>
                  </a:lnTo>
                  <a:lnTo>
                    <a:pt x="3025" y="709"/>
                  </a:lnTo>
                  <a:cubicBezTo>
                    <a:pt x="3025" y="328"/>
                    <a:pt x="2698" y="1"/>
                    <a:pt x="228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24"/>
            <p:cNvSpPr/>
            <p:nvPr/>
          </p:nvSpPr>
          <p:spPr>
            <a:xfrm>
              <a:off x="4759651" y="717750"/>
              <a:ext cx="6839" cy="7286"/>
            </a:xfrm>
            <a:custGeom>
              <a:avLst/>
              <a:gdLst/>
              <a:ahLst/>
              <a:cxnLst/>
              <a:rect l="l" t="t" r="r" b="b"/>
              <a:pathLst>
                <a:path w="2071" h="2208" extrusionOk="0">
                  <a:moveTo>
                    <a:pt x="0" y="1"/>
                  </a:moveTo>
                  <a:lnTo>
                    <a:pt x="0"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24"/>
            <p:cNvSpPr/>
            <p:nvPr/>
          </p:nvSpPr>
          <p:spPr>
            <a:xfrm>
              <a:off x="4759651" y="717750"/>
              <a:ext cx="6839" cy="7286"/>
            </a:xfrm>
            <a:custGeom>
              <a:avLst/>
              <a:gdLst/>
              <a:ahLst/>
              <a:cxnLst/>
              <a:rect l="l" t="t" r="r" b="b"/>
              <a:pathLst>
                <a:path w="2071" h="2208" extrusionOk="0">
                  <a:moveTo>
                    <a:pt x="0" y="1"/>
                  </a:moveTo>
                  <a:lnTo>
                    <a:pt x="0"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24"/>
            <p:cNvSpPr/>
            <p:nvPr/>
          </p:nvSpPr>
          <p:spPr>
            <a:xfrm>
              <a:off x="4735711" y="737911"/>
              <a:ext cx="7830" cy="16008"/>
            </a:xfrm>
            <a:custGeom>
              <a:avLst/>
              <a:gdLst/>
              <a:ahLst/>
              <a:cxnLst/>
              <a:rect l="l" t="t" r="r" b="b"/>
              <a:pathLst>
                <a:path w="2371" h="4851" extrusionOk="0">
                  <a:moveTo>
                    <a:pt x="0" y="0"/>
                  </a:moveTo>
                  <a:lnTo>
                    <a:pt x="0"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24"/>
            <p:cNvSpPr/>
            <p:nvPr/>
          </p:nvSpPr>
          <p:spPr>
            <a:xfrm>
              <a:off x="4735711" y="737911"/>
              <a:ext cx="7830" cy="16008"/>
            </a:xfrm>
            <a:custGeom>
              <a:avLst/>
              <a:gdLst/>
              <a:ahLst/>
              <a:cxnLst/>
              <a:rect l="l" t="t" r="r" b="b"/>
              <a:pathLst>
                <a:path w="2371" h="4851" extrusionOk="0">
                  <a:moveTo>
                    <a:pt x="0" y="0"/>
                  </a:moveTo>
                  <a:lnTo>
                    <a:pt x="0"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24"/>
            <p:cNvSpPr/>
            <p:nvPr/>
          </p:nvSpPr>
          <p:spPr>
            <a:xfrm>
              <a:off x="4739218" y="737911"/>
              <a:ext cx="905" cy="16008"/>
            </a:xfrm>
            <a:custGeom>
              <a:avLst/>
              <a:gdLst/>
              <a:ahLst/>
              <a:cxnLst/>
              <a:rect l="l" t="t" r="r" b="b"/>
              <a:pathLst>
                <a:path w="274" h="4851" extrusionOk="0">
                  <a:moveTo>
                    <a:pt x="1" y="0"/>
                  </a:moveTo>
                  <a:lnTo>
                    <a:pt x="1"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24"/>
            <p:cNvSpPr/>
            <p:nvPr/>
          </p:nvSpPr>
          <p:spPr>
            <a:xfrm>
              <a:off x="4735711" y="741329"/>
              <a:ext cx="7919" cy="904"/>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24"/>
            <p:cNvSpPr/>
            <p:nvPr/>
          </p:nvSpPr>
          <p:spPr>
            <a:xfrm>
              <a:off x="4735711" y="749699"/>
              <a:ext cx="7919" cy="904"/>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24"/>
            <p:cNvSpPr/>
            <p:nvPr/>
          </p:nvSpPr>
          <p:spPr>
            <a:xfrm>
              <a:off x="4734631" y="732870"/>
              <a:ext cx="9990" cy="5039"/>
            </a:xfrm>
            <a:custGeom>
              <a:avLst/>
              <a:gdLst/>
              <a:ahLst/>
              <a:cxnLst/>
              <a:rect l="l" t="t" r="r" b="b"/>
              <a:pathLst>
                <a:path w="3025" h="1527" extrusionOk="0">
                  <a:moveTo>
                    <a:pt x="709" y="0"/>
                  </a:moveTo>
                  <a:cubicBezTo>
                    <a:pt x="327" y="0"/>
                    <a:pt x="0" y="327"/>
                    <a:pt x="0" y="709"/>
                  </a:cubicBezTo>
                  <a:lnTo>
                    <a:pt x="0" y="1526"/>
                  </a:lnTo>
                  <a:lnTo>
                    <a:pt x="3025" y="1526"/>
                  </a:lnTo>
                  <a:lnTo>
                    <a:pt x="3025" y="709"/>
                  </a:lnTo>
                  <a:cubicBezTo>
                    <a:pt x="3025" y="327"/>
                    <a:pt x="2725" y="0"/>
                    <a:pt x="2316"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24"/>
            <p:cNvSpPr/>
            <p:nvPr/>
          </p:nvSpPr>
          <p:spPr>
            <a:xfrm>
              <a:off x="4735711" y="767789"/>
              <a:ext cx="7830" cy="16097"/>
            </a:xfrm>
            <a:custGeom>
              <a:avLst/>
              <a:gdLst/>
              <a:ahLst/>
              <a:cxnLst/>
              <a:rect l="l" t="t" r="r" b="b"/>
              <a:pathLst>
                <a:path w="2371" h="4878" extrusionOk="0">
                  <a:moveTo>
                    <a:pt x="0" y="0"/>
                  </a:moveTo>
                  <a:lnTo>
                    <a:pt x="0"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24"/>
            <p:cNvSpPr/>
            <p:nvPr/>
          </p:nvSpPr>
          <p:spPr>
            <a:xfrm>
              <a:off x="4735711" y="767789"/>
              <a:ext cx="7830" cy="16097"/>
            </a:xfrm>
            <a:custGeom>
              <a:avLst/>
              <a:gdLst/>
              <a:ahLst/>
              <a:cxnLst/>
              <a:rect l="l" t="t" r="r" b="b"/>
              <a:pathLst>
                <a:path w="2371" h="4878" extrusionOk="0">
                  <a:moveTo>
                    <a:pt x="0" y="0"/>
                  </a:moveTo>
                  <a:lnTo>
                    <a:pt x="0"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24"/>
            <p:cNvSpPr/>
            <p:nvPr/>
          </p:nvSpPr>
          <p:spPr>
            <a:xfrm>
              <a:off x="4739218" y="767789"/>
              <a:ext cx="905" cy="16097"/>
            </a:xfrm>
            <a:custGeom>
              <a:avLst/>
              <a:gdLst/>
              <a:ahLst/>
              <a:cxnLst/>
              <a:rect l="l" t="t" r="r" b="b"/>
              <a:pathLst>
                <a:path w="274" h="4878" extrusionOk="0">
                  <a:moveTo>
                    <a:pt x="1" y="0"/>
                  </a:moveTo>
                  <a:lnTo>
                    <a:pt x="1"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24"/>
            <p:cNvSpPr/>
            <p:nvPr/>
          </p:nvSpPr>
          <p:spPr>
            <a:xfrm>
              <a:off x="4735711" y="771300"/>
              <a:ext cx="7919" cy="901"/>
            </a:xfrm>
            <a:custGeom>
              <a:avLst/>
              <a:gdLst/>
              <a:ahLst/>
              <a:cxnLst/>
              <a:rect l="l" t="t" r="r" b="b"/>
              <a:pathLst>
                <a:path w="2398" h="273" extrusionOk="0">
                  <a:moveTo>
                    <a:pt x="0" y="0"/>
                  </a:moveTo>
                  <a:lnTo>
                    <a:pt x="0" y="273"/>
                  </a:lnTo>
                  <a:lnTo>
                    <a:pt x="2398" y="273"/>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24"/>
            <p:cNvSpPr/>
            <p:nvPr/>
          </p:nvSpPr>
          <p:spPr>
            <a:xfrm>
              <a:off x="4735711" y="779577"/>
              <a:ext cx="7919" cy="904"/>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24"/>
            <p:cNvSpPr/>
            <p:nvPr/>
          </p:nvSpPr>
          <p:spPr>
            <a:xfrm>
              <a:off x="4734631" y="762838"/>
              <a:ext cx="9990" cy="4950"/>
            </a:xfrm>
            <a:custGeom>
              <a:avLst/>
              <a:gdLst/>
              <a:ahLst/>
              <a:cxnLst/>
              <a:rect l="l" t="t" r="r" b="b"/>
              <a:pathLst>
                <a:path w="3025" h="1500" extrusionOk="0">
                  <a:moveTo>
                    <a:pt x="709" y="1"/>
                  </a:moveTo>
                  <a:cubicBezTo>
                    <a:pt x="327" y="1"/>
                    <a:pt x="0" y="328"/>
                    <a:pt x="0" y="709"/>
                  </a:cubicBezTo>
                  <a:lnTo>
                    <a:pt x="0" y="1499"/>
                  </a:lnTo>
                  <a:lnTo>
                    <a:pt x="3025" y="1499"/>
                  </a:lnTo>
                  <a:lnTo>
                    <a:pt x="3025" y="709"/>
                  </a:lnTo>
                  <a:cubicBezTo>
                    <a:pt x="3025" y="328"/>
                    <a:pt x="2725" y="1"/>
                    <a:pt x="2316"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24"/>
            <p:cNvSpPr/>
            <p:nvPr/>
          </p:nvSpPr>
          <p:spPr>
            <a:xfrm>
              <a:off x="4735711" y="717750"/>
              <a:ext cx="6839" cy="7286"/>
            </a:xfrm>
            <a:custGeom>
              <a:avLst/>
              <a:gdLst/>
              <a:ahLst/>
              <a:cxnLst/>
              <a:rect l="l" t="t" r="r" b="b"/>
              <a:pathLst>
                <a:path w="2071" h="2208" extrusionOk="0">
                  <a:moveTo>
                    <a:pt x="0" y="1"/>
                  </a:moveTo>
                  <a:lnTo>
                    <a:pt x="0"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24"/>
            <p:cNvSpPr/>
            <p:nvPr/>
          </p:nvSpPr>
          <p:spPr>
            <a:xfrm>
              <a:off x="4735711" y="717750"/>
              <a:ext cx="6839" cy="7286"/>
            </a:xfrm>
            <a:custGeom>
              <a:avLst/>
              <a:gdLst/>
              <a:ahLst/>
              <a:cxnLst/>
              <a:rect l="l" t="t" r="r" b="b"/>
              <a:pathLst>
                <a:path w="2071" h="2208" extrusionOk="0">
                  <a:moveTo>
                    <a:pt x="0" y="1"/>
                  </a:moveTo>
                  <a:lnTo>
                    <a:pt x="0"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24"/>
            <p:cNvSpPr/>
            <p:nvPr/>
          </p:nvSpPr>
          <p:spPr>
            <a:xfrm>
              <a:off x="4710779" y="737911"/>
              <a:ext cx="7830" cy="16008"/>
            </a:xfrm>
            <a:custGeom>
              <a:avLst/>
              <a:gdLst/>
              <a:ahLst/>
              <a:cxnLst/>
              <a:rect l="l" t="t" r="r" b="b"/>
              <a:pathLst>
                <a:path w="2371" h="4851" extrusionOk="0">
                  <a:moveTo>
                    <a:pt x="0" y="0"/>
                  </a:moveTo>
                  <a:lnTo>
                    <a:pt x="0"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24"/>
            <p:cNvSpPr/>
            <p:nvPr/>
          </p:nvSpPr>
          <p:spPr>
            <a:xfrm>
              <a:off x="4710779" y="737911"/>
              <a:ext cx="7830" cy="16008"/>
            </a:xfrm>
            <a:custGeom>
              <a:avLst/>
              <a:gdLst/>
              <a:ahLst/>
              <a:cxnLst/>
              <a:rect l="l" t="t" r="r" b="b"/>
              <a:pathLst>
                <a:path w="2371" h="4851" extrusionOk="0">
                  <a:moveTo>
                    <a:pt x="0" y="0"/>
                  </a:moveTo>
                  <a:lnTo>
                    <a:pt x="0"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24"/>
            <p:cNvSpPr/>
            <p:nvPr/>
          </p:nvSpPr>
          <p:spPr>
            <a:xfrm>
              <a:off x="4714291" y="737911"/>
              <a:ext cx="902" cy="16008"/>
            </a:xfrm>
            <a:custGeom>
              <a:avLst/>
              <a:gdLst/>
              <a:ahLst/>
              <a:cxnLst/>
              <a:rect l="l" t="t" r="r" b="b"/>
              <a:pathLst>
                <a:path w="273" h="4851" extrusionOk="0">
                  <a:moveTo>
                    <a:pt x="0" y="0"/>
                  </a:moveTo>
                  <a:lnTo>
                    <a:pt x="0"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24"/>
            <p:cNvSpPr/>
            <p:nvPr/>
          </p:nvSpPr>
          <p:spPr>
            <a:xfrm>
              <a:off x="4710779" y="741329"/>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24"/>
            <p:cNvSpPr/>
            <p:nvPr/>
          </p:nvSpPr>
          <p:spPr>
            <a:xfrm>
              <a:off x="4710779" y="749699"/>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24"/>
            <p:cNvSpPr/>
            <p:nvPr/>
          </p:nvSpPr>
          <p:spPr>
            <a:xfrm>
              <a:off x="4709699" y="732870"/>
              <a:ext cx="9990" cy="5039"/>
            </a:xfrm>
            <a:custGeom>
              <a:avLst/>
              <a:gdLst/>
              <a:ahLst/>
              <a:cxnLst/>
              <a:rect l="l" t="t" r="r" b="b"/>
              <a:pathLst>
                <a:path w="3025" h="1527" extrusionOk="0">
                  <a:moveTo>
                    <a:pt x="736" y="0"/>
                  </a:moveTo>
                  <a:cubicBezTo>
                    <a:pt x="327" y="0"/>
                    <a:pt x="0" y="327"/>
                    <a:pt x="0" y="709"/>
                  </a:cubicBezTo>
                  <a:lnTo>
                    <a:pt x="0" y="1526"/>
                  </a:lnTo>
                  <a:lnTo>
                    <a:pt x="3025" y="1526"/>
                  </a:lnTo>
                  <a:lnTo>
                    <a:pt x="3025" y="709"/>
                  </a:lnTo>
                  <a:cubicBezTo>
                    <a:pt x="3025" y="327"/>
                    <a:pt x="2725" y="0"/>
                    <a:pt x="2316"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24"/>
            <p:cNvSpPr/>
            <p:nvPr/>
          </p:nvSpPr>
          <p:spPr>
            <a:xfrm>
              <a:off x="4710779" y="767789"/>
              <a:ext cx="7830" cy="16097"/>
            </a:xfrm>
            <a:custGeom>
              <a:avLst/>
              <a:gdLst/>
              <a:ahLst/>
              <a:cxnLst/>
              <a:rect l="l" t="t" r="r" b="b"/>
              <a:pathLst>
                <a:path w="2371" h="4878" extrusionOk="0">
                  <a:moveTo>
                    <a:pt x="0" y="0"/>
                  </a:moveTo>
                  <a:lnTo>
                    <a:pt x="0"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24"/>
            <p:cNvSpPr/>
            <p:nvPr/>
          </p:nvSpPr>
          <p:spPr>
            <a:xfrm>
              <a:off x="4710779" y="767789"/>
              <a:ext cx="7830" cy="16097"/>
            </a:xfrm>
            <a:custGeom>
              <a:avLst/>
              <a:gdLst/>
              <a:ahLst/>
              <a:cxnLst/>
              <a:rect l="l" t="t" r="r" b="b"/>
              <a:pathLst>
                <a:path w="2371" h="4878" extrusionOk="0">
                  <a:moveTo>
                    <a:pt x="0" y="0"/>
                  </a:moveTo>
                  <a:lnTo>
                    <a:pt x="0"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24"/>
            <p:cNvSpPr/>
            <p:nvPr/>
          </p:nvSpPr>
          <p:spPr>
            <a:xfrm>
              <a:off x="4714291" y="767789"/>
              <a:ext cx="902" cy="16097"/>
            </a:xfrm>
            <a:custGeom>
              <a:avLst/>
              <a:gdLst/>
              <a:ahLst/>
              <a:cxnLst/>
              <a:rect l="l" t="t" r="r" b="b"/>
              <a:pathLst>
                <a:path w="273" h="4878" extrusionOk="0">
                  <a:moveTo>
                    <a:pt x="0" y="0"/>
                  </a:moveTo>
                  <a:lnTo>
                    <a:pt x="0"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24"/>
            <p:cNvSpPr/>
            <p:nvPr/>
          </p:nvSpPr>
          <p:spPr>
            <a:xfrm>
              <a:off x="4710779" y="771300"/>
              <a:ext cx="7923" cy="812"/>
            </a:xfrm>
            <a:custGeom>
              <a:avLst/>
              <a:gdLst/>
              <a:ahLst/>
              <a:cxnLst/>
              <a:rect l="l" t="t" r="r" b="b"/>
              <a:pathLst>
                <a:path w="2399" h="246" extrusionOk="0">
                  <a:moveTo>
                    <a:pt x="0" y="0"/>
                  </a:moveTo>
                  <a:lnTo>
                    <a:pt x="0" y="245"/>
                  </a:lnTo>
                  <a:lnTo>
                    <a:pt x="2398" y="245"/>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24"/>
            <p:cNvSpPr/>
            <p:nvPr/>
          </p:nvSpPr>
          <p:spPr>
            <a:xfrm>
              <a:off x="4710779" y="779577"/>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24"/>
            <p:cNvSpPr/>
            <p:nvPr/>
          </p:nvSpPr>
          <p:spPr>
            <a:xfrm>
              <a:off x="4709699" y="762838"/>
              <a:ext cx="9990" cy="4950"/>
            </a:xfrm>
            <a:custGeom>
              <a:avLst/>
              <a:gdLst/>
              <a:ahLst/>
              <a:cxnLst/>
              <a:rect l="l" t="t" r="r" b="b"/>
              <a:pathLst>
                <a:path w="3025" h="1500" extrusionOk="0">
                  <a:moveTo>
                    <a:pt x="736" y="1"/>
                  </a:moveTo>
                  <a:cubicBezTo>
                    <a:pt x="327" y="1"/>
                    <a:pt x="0" y="328"/>
                    <a:pt x="0" y="709"/>
                  </a:cubicBezTo>
                  <a:lnTo>
                    <a:pt x="0" y="1499"/>
                  </a:lnTo>
                  <a:lnTo>
                    <a:pt x="3025" y="1499"/>
                  </a:lnTo>
                  <a:lnTo>
                    <a:pt x="3025" y="709"/>
                  </a:lnTo>
                  <a:cubicBezTo>
                    <a:pt x="3025" y="328"/>
                    <a:pt x="2725" y="1"/>
                    <a:pt x="2316"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24"/>
            <p:cNvSpPr/>
            <p:nvPr/>
          </p:nvSpPr>
          <p:spPr>
            <a:xfrm>
              <a:off x="4710779" y="717750"/>
              <a:ext cx="6843" cy="7286"/>
            </a:xfrm>
            <a:custGeom>
              <a:avLst/>
              <a:gdLst/>
              <a:ahLst/>
              <a:cxnLst/>
              <a:rect l="l" t="t" r="r" b="b"/>
              <a:pathLst>
                <a:path w="2072" h="2208" extrusionOk="0">
                  <a:moveTo>
                    <a:pt x="0" y="1"/>
                  </a:moveTo>
                  <a:lnTo>
                    <a:pt x="0"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24"/>
            <p:cNvSpPr/>
            <p:nvPr/>
          </p:nvSpPr>
          <p:spPr>
            <a:xfrm>
              <a:off x="4710779" y="717750"/>
              <a:ext cx="6843" cy="7286"/>
            </a:xfrm>
            <a:custGeom>
              <a:avLst/>
              <a:gdLst/>
              <a:ahLst/>
              <a:cxnLst/>
              <a:rect l="l" t="t" r="r" b="b"/>
              <a:pathLst>
                <a:path w="2072" h="2208" extrusionOk="0">
                  <a:moveTo>
                    <a:pt x="0" y="1"/>
                  </a:moveTo>
                  <a:lnTo>
                    <a:pt x="0"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24"/>
            <p:cNvSpPr/>
            <p:nvPr/>
          </p:nvSpPr>
          <p:spPr>
            <a:xfrm>
              <a:off x="4778640" y="716851"/>
              <a:ext cx="8910" cy="901"/>
            </a:xfrm>
            <a:custGeom>
              <a:avLst/>
              <a:gdLst/>
              <a:ahLst/>
              <a:cxnLst/>
              <a:rect l="l" t="t" r="r" b="b"/>
              <a:pathLst>
                <a:path w="2698" h="273" extrusionOk="0">
                  <a:moveTo>
                    <a:pt x="0" y="0"/>
                  </a:moveTo>
                  <a:lnTo>
                    <a:pt x="0" y="273"/>
                  </a:lnTo>
                  <a:lnTo>
                    <a:pt x="2698" y="273"/>
                  </a:lnTo>
                  <a:lnTo>
                    <a:pt x="26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24"/>
            <p:cNvSpPr/>
            <p:nvPr/>
          </p:nvSpPr>
          <p:spPr>
            <a:xfrm>
              <a:off x="4699259" y="704340"/>
              <a:ext cx="103487" cy="7286"/>
            </a:xfrm>
            <a:custGeom>
              <a:avLst/>
              <a:gdLst/>
              <a:ahLst/>
              <a:cxnLst/>
              <a:rect l="l" t="t" r="r" b="b"/>
              <a:pathLst>
                <a:path w="31336" h="2208" extrusionOk="0">
                  <a:moveTo>
                    <a:pt x="1" y="1"/>
                  </a:moveTo>
                  <a:lnTo>
                    <a:pt x="1" y="2208"/>
                  </a:lnTo>
                  <a:lnTo>
                    <a:pt x="31336" y="2208"/>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24"/>
            <p:cNvSpPr/>
            <p:nvPr/>
          </p:nvSpPr>
          <p:spPr>
            <a:xfrm>
              <a:off x="4791330" y="711002"/>
              <a:ext cx="7381" cy="6745"/>
            </a:xfrm>
            <a:custGeom>
              <a:avLst/>
              <a:gdLst/>
              <a:ahLst/>
              <a:cxnLst/>
              <a:rect l="l" t="t" r="r" b="b"/>
              <a:pathLst>
                <a:path w="2235" h="2044" extrusionOk="0">
                  <a:moveTo>
                    <a:pt x="0" y="0"/>
                  </a:moveTo>
                  <a:lnTo>
                    <a:pt x="0" y="1526"/>
                  </a:lnTo>
                  <a:cubicBezTo>
                    <a:pt x="0" y="1826"/>
                    <a:pt x="246" y="2044"/>
                    <a:pt x="545" y="2044"/>
                  </a:cubicBezTo>
                  <a:lnTo>
                    <a:pt x="1717" y="2044"/>
                  </a:lnTo>
                  <a:cubicBezTo>
                    <a:pt x="2017"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24"/>
            <p:cNvSpPr/>
            <p:nvPr/>
          </p:nvSpPr>
          <p:spPr>
            <a:xfrm>
              <a:off x="4768559" y="711002"/>
              <a:ext cx="7381" cy="6745"/>
            </a:xfrm>
            <a:custGeom>
              <a:avLst/>
              <a:gdLst/>
              <a:ahLst/>
              <a:cxnLst/>
              <a:rect l="l" t="t" r="r" b="b"/>
              <a:pathLst>
                <a:path w="2235" h="2044" extrusionOk="0">
                  <a:moveTo>
                    <a:pt x="1" y="0"/>
                  </a:moveTo>
                  <a:lnTo>
                    <a:pt x="1" y="1526"/>
                  </a:lnTo>
                  <a:cubicBezTo>
                    <a:pt x="1" y="1826"/>
                    <a:pt x="246" y="2044"/>
                    <a:pt x="546" y="2044"/>
                  </a:cubicBezTo>
                  <a:lnTo>
                    <a:pt x="1717" y="2044"/>
                  </a:lnTo>
                  <a:cubicBezTo>
                    <a:pt x="2017"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24"/>
            <p:cNvSpPr/>
            <p:nvPr/>
          </p:nvSpPr>
          <p:spPr>
            <a:xfrm>
              <a:off x="4747410" y="711002"/>
              <a:ext cx="7381" cy="6745"/>
            </a:xfrm>
            <a:custGeom>
              <a:avLst/>
              <a:gdLst/>
              <a:ahLst/>
              <a:cxnLst/>
              <a:rect l="l" t="t" r="r" b="b"/>
              <a:pathLst>
                <a:path w="2235" h="2044" extrusionOk="0">
                  <a:moveTo>
                    <a:pt x="0" y="0"/>
                  </a:moveTo>
                  <a:lnTo>
                    <a:pt x="0" y="1526"/>
                  </a:lnTo>
                  <a:cubicBezTo>
                    <a:pt x="0" y="1826"/>
                    <a:pt x="218" y="2044"/>
                    <a:pt x="518" y="2044"/>
                  </a:cubicBezTo>
                  <a:lnTo>
                    <a:pt x="1690" y="2044"/>
                  </a:lnTo>
                  <a:cubicBezTo>
                    <a:pt x="1989"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24"/>
            <p:cNvSpPr/>
            <p:nvPr/>
          </p:nvSpPr>
          <p:spPr>
            <a:xfrm>
              <a:off x="4723559" y="711002"/>
              <a:ext cx="7381" cy="6745"/>
            </a:xfrm>
            <a:custGeom>
              <a:avLst/>
              <a:gdLst/>
              <a:ahLst/>
              <a:cxnLst/>
              <a:rect l="l" t="t" r="r" b="b"/>
              <a:pathLst>
                <a:path w="2235" h="2044" extrusionOk="0">
                  <a:moveTo>
                    <a:pt x="1" y="0"/>
                  </a:moveTo>
                  <a:lnTo>
                    <a:pt x="1" y="1526"/>
                  </a:lnTo>
                  <a:cubicBezTo>
                    <a:pt x="1" y="1826"/>
                    <a:pt x="246" y="2044"/>
                    <a:pt x="546" y="2044"/>
                  </a:cubicBezTo>
                  <a:lnTo>
                    <a:pt x="1717" y="2044"/>
                  </a:lnTo>
                  <a:cubicBezTo>
                    <a:pt x="2017"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24"/>
            <p:cNvSpPr/>
            <p:nvPr/>
          </p:nvSpPr>
          <p:spPr>
            <a:xfrm>
              <a:off x="4437356" y="711002"/>
              <a:ext cx="7384" cy="6745"/>
            </a:xfrm>
            <a:custGeom>
              <a:avLst/>
              <a:gdLst/>
              <a:ahLst/>
              <a:cxnLst/>
              <a:rect l="l" t="t" r="r" b="b"/>
              <a:pathLst>
                <a:path w="2236" h="2044" extrusionOk="0">
                  <a:moveTo>
                    <a:pt x="1" y="0"/>
                  </a:moveTo>
                  <a:lnTo>
                    <a:pt x="1" y="1526"/>
                  </a:lnTo>
                  <a:cubicBezTo>
                    <a:pt x="1" y="1826"/>
                    <a:pt x="246" y="2044"/>
                    <a:pt x="519" y="2044"/>
                  </a:cubicBezTo>
                  <a:lnTo>
                    <a:pt x="1718" y="2044"/>
                  </a:lnTo>
                  <a:cubicBezTo>
                    <a:pt x="1990"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24"/>
            <p:cNvSpPr/>
            <p:nvPr/>
          </p:nvSpPr>
          <p:spPr>
            <a:xfrm>
              <a:off x="4444738" y="682111"/>
              <a:ext cx="254484" cy="106465"/>
            </a:xfrm>
            <a:custGeom>
              <a:avLst/>
              <a:gdLst/>
              <a:ahLst/>
              <a:cxnLst/>
              <a:rect l="l" t="t" r="r" b="b"/>
              <a:pathLst>
                <a:path w="77058" h="32262" extrusionOk="0">
                  <a:moveTo>
                    <a:pt x="0" y="1"/>
                  </a:moveTo>
                  <a:lnTo>
                    <a:pt x="0" y="32262"/>
                  </a:lnTo>
                  <a:lnTo>
                    <a:pt x="77058" y="32262"/>
                  </a:lnTo>
                  <a:lnTo>
                    <a:pt x="7705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24"/>
            <p:cNvSpPr/>
            <p:nvPr/>
          </p:nvSpPr>
          <p:spPr>
            <a:xfrm>
              <a:off x="4444738" y="682111"/>
              <a:ext cx="28259" cy="106465"/>
            </a:xfrm>
            <a:custGeom>
              <a:avLst/>
              <a:gdLst/>
              <a:ahLst/>
              <a:cxnLst/>
              <a:rect l="l" t="t" r="r" b="b"/>
              <a:pathLst>
                <a:path w="8557" h="32262" extrusionOk="0">
                  <a:moveTo>
                    <a:pt x="0" y="1"/>
                  </a:moveTo>
                  <a:lnTo>
                    <a:pt x="0" y="32262"/>
                  </a:lnTo>
                  <a:lnTo>
                    <a:pt x="8556" y="32262"/>
                  </a:lnTo>
                  <a:lnTo>
                    <a:pt x="855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24"/>
            <p:cNvSpPr/>
            <p:nvPr/>
          </p:nvSpPr>
          <p:spPr>
            <a:xfrm>
              <a:off x="4472998" y="743579"/>
              <a:ext cx="197972" cy="45233"/>
            </a:xfrm>
            <a:custGeom>
              <a:avLst/>
              <a:gdLst/>
              <a:ahLst/>
              <a:cxnLst/>
              <a:rect l="l" t="t" r="r" b="b"/>
              <a:pathLst>
                <a:path w="59946" h="13707" extrusionOk="0">
                  <a:moveTo>
                    <a:pt x="0" y="1"/>
                  </a:moveTo>
                  <a:lnTo>
                    <a:pt x="0" y="13706"/>
                  </a:lnTo>
                  <a:lnTo>
                    <a:pt x="59946" y="13706"/>
                  </a:lnTo>
                  <a:lnTo>
                    <a:pt x="5994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24"/>
            <p:cNvSpPr/>
            <p:nvPr/>
          </p:nvSpPr>
          <p:spPr>
            <a:xfrm>
              <a:off x="4670998" y="682111"/>
              <a:ext cx="28259" cy="106465"/>
            </a:xfrm>
            <a:custGeom>
              <a:avLst/>
              <a:gdLst/>
              <a:ahLst/>
              <a:cxnLst/>
              <a:rect l="l" t="t" r="r" b="b"/>
              <a:pathLst>
                <a:path w="8557" h="32262" extrusionOk="0">
                  <a:moveTo>
                    <a:pt x="1" y="1"/>
                  </a:moveTo>
                  <a:lnTo>
                    <a:pt x="1" y="32262"/>
                  </a:lnTo>
                  <a:lnTo>
                    <a:pt x="8557" y="32262"/>
                  </a:lnTo>
                  <a:lnTo>
                    <a:pt x="855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24"/>
            <p:cNvSpPr/>
            <p:nvPr/>
          </p:nvSpPr>
          <p:spPr>
            <a:xfrm>
              <a:off x="4454548" y="723959"/>
              <a:ext cx="8643" cy="17718"/>
            </a:xfrm>
            <a:custGeom>
              <a:avLst/>
              <a:gdLst/>
              <a:ahLst/>
              <a:cxnLst/>
              <a:rect l="l" t="t" r="r" b="b"/>
              <a:pathLst>
                <a:path w="2617" h="5369" extrusionOk="0">
                  <a:moveTo>
                    <a:pt x="0" y="1"/>
                  </a:moveTo>
                  <a:lnTo>
                    <a:pt x="0" y="5369"/>
                  </a:lnTo>
                  <a:lnTo>
                    <a:pt x="2616" y="5369"/>
                  </a:lnTo>
                  <a:lnTo>
                    <a:pt x="261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24"/>
            <p:cNvSpPr/>
            <p:nvPr/>
          </p:nvSpPr>
          <p:spPr>
            <a:xfrm>
              <a:off x="4454548" y="723959"/>
              <a:ext cx="8643" cy="17718"/>
            </a:xfrm>
            <a:custGeom>
              <a:avLst/>
              <a:gdLst/>
              <a:ahLst/>
              <a:cxnLst/>
              <a:rect l="l" t="t" r="r" b="b"/>
              <a:pathLst>
                <a:path w="2617" h="5369" extrusionOk="0">
                  <a:moveTo>
                    <a:pt x="0" y="1"/>
                  </a:moveTo>
                  <a:lnTo>
                    <a:pt x="2616" y="5369"/>
                  </a:lnTo>
                  <a:lnTo>
                    <a:pt x="261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24"/>
            <p:cNvSpPr/>
            <p:nvPr/>
          </p:nvSpPr>
          <p:spPr>
            <a:xfrm>
              <a:off x="4458326" y="723959"/>
              <a:ext cx="994" cy="17718"/>
            </a:xfrm>
            <a:custGeom>
              <a:avLst/>
              <a:gdLst/>
              <a:ahLst/>
              <a:cxnLst/>
              <a:rect l="l" t="t" r="r" b="b"/>
              <a:pathLst>
                <a:path w="301" h="5369" extrusionOk="0">
                  <a:moveTo>
                    <a:pt x="1" y="1"/>
                  </a:moveTo>
                  <a:lnTo>
                    <a:pt x="1" y="5369"/>
                  </a:lnTo>
                  <a:lnTo>
                    <a:pt x="300" y="5369"/>
                  </a:lnTo>
                  <a:lnTo>
                    <a:pt x="30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24"/>
            <p:cNvSpPr/>
            <p:nvPr/>
          </p:nvSpPr>
          <p:spPr>
            <a:xfrm>
              <a:off x="4454459" y="727741"/>
              <a:ext cx="8732" cy="990"/>
            </a:xfrm>
            <a:custGeom>
              <a:avLst/>
              <a:gdLst/>
              <a:ahLst/>
              <a:cxnLst/>
              <a:rect l="l" t="t" r="r" b="b"/>
              <a:pathLst>
                <a:path w="2644" h="300" extrusionOk="0">
                  <a:moveTo>
                    <a:pt x="0" y="0"/>
                  </a:moveTo>
                  <a:lnTo>
                    <a:pt x="0" y="300"/>
                  </a:lnTo>
                  <a:lnTo>
                    <a:pt x="2643" y="300"/>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24"/>
            <p:cNvSpPr/>
            <p:nvPr/>
          </p:nvSpPr>
          <p:spPr>
            <a:xfrm>
              <a:off x="4454459" y="737009"/>
              <a:ext cx="8732" cy="993"/>
            </a:xfrm>
            <a:custGeom>
              <a:avLst/>
              <a:gdLst/>
              <a:ahLst/>
              <a:cxnLst/>
              <a:rect l="l" t="t" r="r" b="b"/>
              <a:pathLst>
                <a:path w="2644" h="301" extrusionOk="0">
                  <a:moveTo>
                    <a:pt x="0" y="1"/>
                  </a:moveTo>
                  <a:lnTo>
                    <a:pt x="0" y="300"/>
                  </a:lnTo>
                  <a:lnTo>
                    <a:pt x="2643" y="300"/>
                  </a:lnTo>
                  <a:lnTo>
                    <a:pt x="264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24"/>
            <p:cNvSpPr/>
            <p:nvPr/>
          </p:nvSpPr>
          <p:spPr>
            <a:xfrm>
              <a:off x="4453286" y="718470"/>
              <a:ext cx="11073" cy="5488"/>
            </a:xfrm>
            <a:custGeom>
              <a:avLst/>
              <a:gdLst/>
              <a:ahLst/>
              <a:cxnLst/>
              <a:rect l="l" t="t" r="r" b="b"/>
              <a:pathLst>
                <a:path w="3353" h="1663" extrusionOk="0">
                  <a:moveTo>
                    <a:pt x="791" y="1"/>
                  </a:moveTo>
                  <a:cubicBezTo>
                    <a:pt x="355" y="1"/>
                    <a:pt x="1" y="355"/>
                    <a:pt x="28" y="791"/>
                  </a:cubicBezTo>
                  <a:lnTo>
                    <a:pt x="28" y="1663"/>
                  </a:lnTo>
                  <a:lnTo>
                    <a:pt x="3352" y="1663"/>
                  </a:lnTo>
                  <a:lnTo>
                    <a:pt x="3352" y="791"/>
                  </a:lnTo>
                  <a:cubicBezTo>
                    <a:pt x="3352" y="355"/>
                    <a:pt x="2998" y="1"/>
                    <a:pt x="256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24"/>
            <p:cNvSpPr/>
            <p:nvPr/>
          </p:nvSpPr>
          <p:spPr>
            <a:xfrm>
              <a:off x="4454548" y="756989"/>
              <a:ext cx="8643" cy="17718"/>
            </a:xfrm>
            <a:custGeom>
              <a:avLst/>
              <a:gdLst/>
              <a:ahLst/>
              <a:cxnLst/>
              <a:rect l="l" t="t" r="r" b="b"/>
              <a:pathLst>
                <a:path w="2617" h="5369" extrusionOk="0">
                  <a:moveTo>
                    <a:pt x="0" y="1"/>
                  </a:moveTo>
                  <a:lnTo>
                    <a:pt x="0" y="5369"/>
                  </a:lnTo>
                  <a:lnTo>
                    <a:pt x="2616" y="5369"/>
                  </a:lnTo>
                  <a:lnTo>
                    <a:pt x="261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24"/>
            <p:cNvSpPr/>
            <p:nvPr/>
          </p:nvSpPr>
          <p:spPr>
            <a:xfrm>
              <a:off x="4454548" y="757078"/>
              <a:ext cx="8643" cy="17629"/>
            </a:xfrm>
            <a:custGeom>
              <a:avLst/>
              <a:gdLst/>
              <a:ahLst/>
              <a:cxnLst/>
              <a:rect l="l" t="t" r="r" b="b"/>
              <a:pathLst>
                <a:path w="2617" h="5342" extrusionOk="0">
                  <a:moveTo>
                    <a:pt x="0" y="1"/>
                  </a:moveTo>
                  <a:lnTo>
                    <a:pt x="2616" y="5342"/>
                  </a:lnTo>
                  <a:lnTo>
                    <a:pt x="261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24"/>
            <p:cNvSpPr/>
            <p:nvPr/>
          </p:nvSpPr>
          <p:spPr>
            <a:xfrm>
              <a:off x="4458326" y="756989"/>
              <a:ext cx="994" cy="17718"/>
            </a:xfrm>
            <a:custGeom>
              <a:avLst/>
              <a:gdLst/>
              <a:ahLst/>
              <a:cxnLst/>
              <a:rect l="l" t="t" r="r" b="b"/>
              <a:pathLst>
                <a:path w="301" h="5369" extrusionOk="0">
                  <a:moveTo>
                    <a:pt x="1" y="1"/>
                  </a:moveTo>
                  <a:lnTo>
                    <a:pt x="1" y="5369"/>
                  </a:lnTo>
                  <a:lnTo>
                    <a:pt x="300" y="5369"/>
                  </a:lnTo>
                  <a:lnTo>
                    <a:pt x="30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24"/>
            <p:cNvSpPr/>
            <p:nvPr/>
          </p:nvSpPr>
          <p:spPr>
            <a:xfrm>
              <a:off x="4454459" y="760860"/>
              <a:ext cx="8732" cy="993"/>
            </a:xfrm>
            <a:custGeom>
              <a:avLst/>
              <a:gdLst/>
              <a:ahLst/>
              <a:cxnLst/>
              <a:rect l="l" t="t" r="r" b="b"/>
              <a:pathLst>
                <a:path w="2644" h="301" extrusionOk="0">
                  <a:moveTo>
                    <a:pt x="0" y="0"/>
                  </a:moveTo>
                  <a:lnTo>
                    <a:pt x="0" y="300"/>
                  </a:lnTo>
                  <a:lnTo>
                    <a:pt x="2643" y="300"/>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24"/>
            <p:cNvSpPr/>
            <p:nvPr/>
          </p:nvSpPr>
          <p:spPr>
            <a:xfrm>
              <a:off x="4454459" y="770039"/>
              <a:ext cx="8732" cy="993"/>
            </a:xfrm>
            <a:custGeom>
              <a:avLst/>
              <a:gdLst/>
              <a:ahLst/>
              <a:cxnLst/>
              <a:rect l="l" t="t" r="r" b="b"/>
              <a:pathLst>
                <a:path w="2644" h="301" extrusionOk="0">
                  <a:moveTo>
                    <a:pt x="0" y="1"/>
                  </a:moveTo>
                  <a:lnTo>
                    <a:pt x="0" y="300"/>
                  </a:lnTo>
                  <a:lnTo>
                    <a:pt x="2643" y="300"/>
                  </a:lnTo>
                  <a:lnTo>
                    <a:pt x="264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24"/>
            <p:cNvSpPr/>
            <p:nvPr/>
          </p:nvSpPr>
          <p:spPr>
            <a:xfrm>
              <a:off x="4453286" y="751499"/>
              <a:ext cx="11073" cy="5577"/>
            </a:xfrm>
            <a:custGeom>
              <a:avLst/>
              <a:gdLst/>
              <a:ahLst/>
              <a:cxnLst/>
              <a:rect l="l" t="t" r="r" b="b"/>
              <a:pathLst>
                <a:path w="3353" h="1690" extrusionOk="0">
                  <a:moveTo>
                    <a:pt x="791" y="1"/>
                  </a:moveTo>
                  <a:cubicBezTo>
                    <a:pt x="355" y="1"/>
                    <a:pt x="1" y="355"/>
                    <a:pt x="28" y="791"/>
                  </a:cubicBezTo>
                  <a:lnTo>
                    <a:pt x="28" y="1690"/>
                  </a:lnTo>
                  <a:lnTo>
                    <a:pt x="3352" y="1690"/>
                  </a:lnTo>
                  <a:lnTo>
                    <a:pt x="3352" y="791"/>
                  </a:lnTo>
                  <a:cubicBezTo>
                    <a:pt x="3352" y="355"/>
                    <a:pt x="2998" y="1"/>
                    <a:pt x="256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24"/>
            <p:cNvSpPr/>
            <p:nvPr/>
          </p:nvSpPr>
          <p:spPr>
            <a:xfrm>
              <a:off x="4455628" y="701730"/>
              <a:ext cx="7563" cy="8006"/>
            </a:xfrm>
            <a:custGeom>
              <a:avLst/>
              <a:gdLst/>
              <a:ahLst/>
              <a:cxnLst/>
              <a:rect l="l" t="t" r="r" b="b"/>
              <a:pathLst>
                <a:path w="2290" h="2426" extrusionOk="0">
                  <a:moveTo>
                    <a:pt x="0" y="1"/>
                  </a:moveTo>
                  <a:lnTo>
                    <a:pt x="0" y="2426"/>
                  </a:lnTo>
                  <a:lnTo>
                    <a:pt x="2289" y="2426"/>
                  </a:lnTo>
                  <a:lnTo>
                    <a:pt x="228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24"/>
            <p:cNvSpPr/>
            <p:nvPr/>
          </p:nvSpPr>
          <p:spPr>
            <a:xfrm>
              <a:off x="4455628" y="701730"/>
              <a:ext cx="7563" cy="8006"/>
            </a:xfrm>
            <a:custGeom>
              <a:avLst/>
              <a:gdLst/>
              <a:ahLst/>
              <a:cxnLst/>
              <a:rect l="l" t="t" r="r" b="b"/>
              <a:pathLst>
                <a:path w="2290" h="2426" extrusionOk="0">
                  <a:moveTo>
                    <a:pt x="0" y="1"/>
                  </a:moveTo>
                  <a:lnTo>
                    <a:pt x="2289" y="2426"/>
                  </a:lnTo>
                  <a:lnTo>
                    <a:pt x="228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24"/>
            <p:cNvSpPr/>
            <p:nvPr/>
          </p:nvSpPr>
          <p:spPr>
            <a:xfrm>
              <a:off x="4680808" y="723959"/>
              <a:ext cx="8643" cy="17718"/>
            </a:xfrm>
            <a:custGeom>
              <a:avLst/>
              <a:gdLst/>
              <a:ahLst/>
              <a:cxnLst/>
              <a:rect l="l" t="t" r="r" b="b"/>
              <a:pathLst>
                <a:path w="2617" h="5369" extrusionOk="0">
                  <a:moveTo>
                    <a:pt x="1" y="1"/>
                  </a:moveTo>
                  <a:lnTo>
                    <a:pt x="1" y="5369"/>
                  </a:lnTo>
                  <a:lnTo>
                    <a:pt x="2617" y="5369"/>
                  </a:lnTo>
                  <a:lnTo>
                    <a:pt x="261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24"/>
            <p:cNvSpPr/>
            <p:nvPr/>
          </p:nvSpPr>
          <p:spPr>
            <a:xfrm>
              <a:off x="4680808" y="723959"/>
              <a:ext cx="8643" cy="17718"/>
            </a:xfrm>
            <a:custGeom>
              <a:avLst/>
              <a:gdLst/>
              <a:ahLst/>
              <a:cxnLst/>
              <a:rect l="l" t="t" r="r" b="b"/>
              <a:pathLst>
                <a:path w="2617" h="5369" extrusionOk="0">
                  <a:moveTo>
                    <a:pt x="1" y="1"/>
                  </a:moveTo>
                  <a:lnTo>
                    <a:pt x="2617" y="5369"/>
                  </a:lnTo>
                  <a:lnTo>
                    <a:pt x="261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24"/>
            <p:cNvSpPr/>
            <p:nvPr/>
          </p:nvSpPr>
          <p:spPr>
            <a:xfrm>
              <a:off x="4684679" y="723959"/>
              <a:ext cx="994" cy="17718"/>
            </a:xfrm>
            <a:custGeom>
              <a:avLst/>
              <a:gdLst/>
              <a:ahLst/>
              <a:cxnLst/>
              <a:rect l="l" t="t" r="r" b="b"/>
              <a:pathLst>
                <a:path w="301" h="5369" extrusionOk="0">
                  <a:moveTo>
                    <a:pt x="0" y="1"/>
                  </a:moveTo>
                  <a:lnTo>
                    <a:pt x="0" y="5369"/>
                  </a:lnTo>
                  <a:lnTo>
                    <a:pt x="300" y="5369"/>
                  </a:lnTo>
                  <a:lnTo>
                    <a:pt x="30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24"/>
            <p:cNvSpPr/>
            <p:nvPr/>
          </p:nvSpPr>
          <p:spPr>
            <a:xfrm>
              <a:off x="4680719" y="727741"/>
              <a:ext cx="8732" cy="990"/>
            </a:xfrm>
            <a:custGeom>
              <a:avLst/>
              <a:gdLst/>
              <a:ahLst/>
              <a:cxnLst/>
              <a:rect l="l" t="t" r="r" b="b"/>
              <a:pathLst>
                <a:path w="2644" h="300" extrusionOk="0">
                  <a:moveTo>
                    <a:pt x="1" y="0"/>
                  </a:moveTo>
                  <a:lnTo>
                    <a:pt x="1" y="300"/>
                  </a:lnTo>
                  <a:lnTo>
                    <a:pt x="2644" y="300"/>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24"/>
            <p:cNvSpPr/>
            <p:nvPr/>
          </p:nvSpPr>
          <p:spPr>
            <a:xfrm>
              <a:off x="4680719" y="737009"/>
              <a:ext cx="8732" cy="993"/>
            </a:xfrm>
            <a:custGeom>
              <a:avLst/>
              <a:gdLst/>
              <a:ahLst/>
              <a:cxnLst/>
              <a:rect l="l" t="t" r="r" b="b"/>
              <a:pathLst>
                <a:path w="2644" h="301" extrusionOk="0">
                  <a:moveTo>
                    <a:pt x="1" y="1"/>
                  </a:moveTo>
                  <a:lnTo>
                    <a:pt x="1" y="300"/>
                  </a:lnTo>
                  <a:lnTo>
                    <a:pt x="2644" y="300"/>
                  </a:lnTo>
                  <a:lnTo>
                    <a:pt x="264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24"/>
            <p:cNvSpPr/>
            <p:nvPr/>
          </p:nvSpPr>
          <p:spPr>
            <a:xfrm>
              <a:off x="4679639" y="718470"/>
              <a:ext cx="10981" cy="5488"/>
            </a:xfrm>
            <a:custGeom>
              <a:avLst/>
              <a:gdLst/>
              <a:ahLst/>
              <a:cxnLst/>
              <a:rect l="l" t="t" r="r" b="b"/>
              <a:pathLst>
                <a:path w="3325" h="1663" extrusionOk="0">
                  <a:moveTo>
                    <a:pt x="791" y="1"/>
                  </a:moveTo>
                  <a:cubicBezTo>
                    <a:pt x="355" y="1"/>
                    <a:pt x="1" y="355"/>
                    <a:pt x="1" y="791"/>
                  </a:cubicBezTo>
                  <a:lnTo>
                    <a:pt x="1" y="1663"/>
                  </a:lnTo>
                  <a:lnTo>
                    <a:pt x="3325" y="1663"/>
                  </a:lnTo>
                  <a:lnTo>
                    <a:pt x="3325" y="791"/>
                  </a:lnTo>
                  <a:cubicBezTo>
                    <a:pt x="3325" y="355"/>
                    <a:pt x="2971" y="1"/>
                    <a:pt x="256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24"/>
            <p:cNvSpPr/>
            <p:nvPr/>
          </p:nvSpPr>
          <p:spPr>
            <a:xfrm>
              <a:off x="4680808" y="756989"/>
              <a:ext cx="8643" cy="17718"/>
            </a:xfrm>
            <a:custGeom>
              <a:avLst/>
              <a:gdLst/>
              <a:ahLst/>
              <a:cxnLst/>
              <a:rect l="l" t="t" r="r" b="b"/>
              <a:pathLst>
                <a:path w="2617" h="5369" extrusionOk="0">
                  <a:moveTo>
                    <a:pt x="1" y="1"/>
                  </a:moveTo>
                  <a:lnTo>
                    <a:pt x="1" y="5369"/>
                  </a:lnTo>
                  <a:lnTo>
                    <a:pt x="2617" y="5369"/>
                  </a:lnTo>
                  <a:lnTo>
                    <a:pt x="261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24"/>
            <p:cNvSpPr/>
            <p:nvPr/>
          </p:nvSpPr>
          <p:spPr>
            <a:xfrm>
              <a:off x="4680808" y="757078"/>
              <a:ext cx="8643" cy="17629"/>
            </a:xfrm>
            <a:custGeom>
              <a:avLst/>
              <a:gdLst/>
              <a:ahLst/>
              <a:cxnLst/>
              <a:rect l="l" t="t" r="r" b="b"/>
              <a:pathLst>
                <a:path w="2617" h="5342" extrusionOk="0">
                  <a:moveTo>
                    <a:pt x="1" y="1"/>
                  </a:moveTo>
                  <a:lnTo>
                    <a:pt x="2617" y="5342"/>
                  </a:lnTo>
                  <a:lnTo>
                    <a:pt x="261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24"/>
            <p:cNvSpPr/>
            <p:nvPr/>
          </p:nvSpPr>
          <p:spPr>
            <a:xfrm>
              <a:off x="4684679" y="756989"/>
              <a:ext cx="994" cy="17718"/>
            </a:xfrm>
            <a:custGeom>
              <a:avLst/>
              <a:gdLst/>
              <a:ahLst/>
              <a:cxnLst/>
              <a:rect l="l" t="t" r="r" b="b"/>
              <a:pathLst>
                <a:path w="301" h="5369" extrusionOk="0">
                  <a:moveTo>
                    <a:pt x="0" y="1"/>
                  </a:moveTo>
                  <a:lnTo>
                    <a:pt x="0" y="5369"/>
                  </a:lnTo>
                  <a:lnTo>
                    <a:pt x="300" y="5369"/>
                  </a:lnTo>
                  <a:lnTo>
                    <a:pt x="30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24"/>
            <p:cNvSpPr/>
            <p:nvPr/>
          </p:nvSpPr>
          <p:spPr>
            <a:xfrm>
              <a:off x="4680719" y="760860"/>
              <a:ext cx="8732" cy="993"/>
            </a:xfrm>
            <a:custGeom>
              <a:avLst/>
              <a:gdLst/>
              <a:ahLst/>
              <a:cxnLst/>
              <a:rect l="l" t="t" r="r" b="b"/>
              <a:pathLst>
                <a:path w="2644" h="301" extrusionOk="0">
                  <a:moveTo>
                    <a:pt x="1" y="0"/>
                  </a:moveTo>
                  <a:lnTo>
                    <a:pt x="1" y="300"/>
                  </a:lnTo>
                  <a:lnTo>
                    <a:pt x="2644" y="300"/>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24"/>
            <p:cNvSpPr/>
            <p:nvPr/>
          </p:nvSpPr>
          <p:spPr>
            <a:xfrm>
              <a:off x="4680719" y="770039"/>
              <a:ext cx="8732" cy="993"/>
            </a:xfrm>
            <a:custGeom>
              <a:avLst/>
              <a:gdLst/>
              <a:ahLst/>
              <a:cxnLst/>
              <a:rect l="l" t="t" r="r" b="b"/>
              <a:pathLst>
                <a:path w="2644" h="301" extrusionOk="0">
                  <a:moveTo>
                    <a:pt x="1" y="1"/>
                  </a:moveTo>
                  <a:lnTo>
                    <a:pt x="1" y="300"/>
                  </a:lnTo>
                  <a:lnTo>
                    <a:pt x="2644" y="300"/>
                  </a:lnTo>
                  <a:lnTo>
                    <a:pt x="264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24"/>
            <p:cNvSpPr/>
            <p:nvPr/>
          </p:nvSpPr>
          <p:spPr>
            <a:xfrm>
              <a:off x="4679639" y="751499"/>
              <a:ext cx="10981" cy="5577"/>
            </a:xfrm>
            <a:custGeom>
              <a:avLst/>
              <a:gdLst/>
              <a:ahLst/>
              <a:cxnLst/>
              <a:rect l="l" t="t" r="r" b="b"/>
              <a:pathLst>
                <a:path w="3325" h="1690" extrusionOk="0">
                  <a:moveTo>
                    <a:pt x="791" y="1"/>
                  </a:moveTo>
                  <a:cubicBezTo>
                    <a:pt x="355" y="1"/>
                    <a:pt x="1" y="355"/>
                    <a:pt x="1" y="791"/>
                  </a:cubicBezTo>
                  <a:lnTo>
                    <a:pt x="1" y="1690"/>
                  </a:lnTo>
                  <a:lnTo>
                    <a:pt x="3325" y="1690"/>
                  </a:lnTo>
                  <a:lnTo>
                    <a:pt x="3325" y="791"/>
                  </a:lnTo>
                  <a:cubicBezTo>
                    <a:pt x="3325" y="355"/>
                    <a:pt x="2971" y="1"/>
                    <a:pt x="256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24"/>
            <p:cNvSpPr/>
            <p:nvPr/>
          </p:nvSpPr>
          <p:spPr>
            <a:xfrm>
              <a:off x="4681980" y="701730"/>
              <a:ext cx="7470" cy="8006"/>
            </a:xfrm>
            <a:custGeom>
              <a:avLst/>
              <a:gdLst/>
              <a:ahLst/>
              <a:cxnLst/>
              <a:rect l="l" t="t" r="r" b="b"/>
              <a:pathLst>
                <a:path w="2262" h="2426" extrusionOk="0">
                  <a:moveTo>
                    <a:pt x="0" y="1"/>
                  </a:moveTo>
                  <a:lnTo>
                    <a:pt x="0" y="2426"/>
                  </a:lnTo>
                  <a:lnTo>
                    <a:pt x="2262" y="2426"/>
                  </a:lnTo>
                  <a:lnTo>
                    <a:pt x="226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24"/>
            <p:cNvSpPr/>
            <p:nvPr/>
          </p:nvSpPr>
          <p:spPr>
            <a:xfrm>
              <a:off x="4681980" y="701730"/>
              <a:ext cx="7470" cy="8006"/>
            </a:xfrm>
            <a:custGeom>
              <a:avLst/>
              <a:gdLst/>
              <a:ahLst/>
              <a:cxnLst/>
              <a:rect l="l" t="t" r="r" b="b"/>
              <a:pathLst>
                <a:path w="2262" h="2426" extrusionOk="0">
                  <a:moveTo>
                    <a:pt x="0" y="1"/>
                  </a:moveTo>
                  <a:lnTo>
                    <a:pt x="2262" y="2426"/>
                  </a:lnTo>
                  <a:lnTo>
                    <a:pt x="226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24"/>
            <p:cNvSpPr/>
            <p:nvPr/>
          </p:nvSpPr>
          <p:spPr>
            <a:xfrm>
              <a:off x="4499548" y="760860"/>
              <a:ext cx="8732" cy="17718"/>
            </a:xfrm>
            <a:custGeom>
              <a:avLst/>
              <a:gdLst/>
              <a:ahLst/>
              <a:cxnLst/>
              <a:rect l="l" t="t" r="r" b="b"/>
              <a:pathLst>
                <a:path w="2644" h="5369" extrusionOk="0">
                  <a:moveTo>
                    <a:pt x="0" y="0"/>
                  </a:moveTo>
                  <a:lnTo>
                    <a:pt x="0" y="5368"/>
                  </a:lnTo>
                  <a:lnTo>
                    <a:pt x="2643" y="5368"/>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24"/>
            <p:cNvSpPr/>
            <p:nvPr/>
          </p:nvSpPr>
          <p:spPr>
            <a:xfrm>
              <a:off x="4499548" y="760860"/>
              <a:ext cx="8732" cy="17718"/>
            </a:xfrm>
            <a:custGeom>
              <a:avLst/>
              <a:gdLst/>
              <a:ahLst/>
              <a:cxnLst/>
              <a:rect l="l" t="t" r="r" b="b"/>
              <a:pathLst>
                <a:path w="2644" h="5369" extrusionOk="0">
                  <a:moveTo>
                    <a:pt x="0" y="0"/>
                  </a:moveTo>
                  <a:lnTo>
                    <a:pt x="2643" y="5368"/>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24"/>
            <p:cNvSpPr/>
            <p:nvPr/>
          </p:nvSpPr>
          <p:spPr>
            <a:xfrm>
              <a:off x="4503416" y="760860"/>
              <a:ext cx="994" cy="17718"/>
            </a:xfrm>
            <a:custGeom>
              <a:avLst/>
              <a:gdLst/>
              <a:ahLst/>
              <a:cxnLst/>
              <a:rect l="l" t="t" r="r" b="b"/>
              <a:pathLst>
                <a:path w="301" h="5369" extrusionOk="0">
                  <a:moveTo>
                    <a:pt x="1" y="0"/>
                  </a:moveTo>
                  <a:lnTo>
                    <a:pt x="1" y="5368"/>
                  </a:lnTo>
                  <a:lnTo>
                    <a:pt x="301" y="5368"/>
                  </a:lnTo>
                  <a:lnTo>
                    <a:pt x="30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24"/>
            <p:cNvSpPr/>
            <p:nvPr/>
          </p:nvSpPr>
          <p:spPr>
            <a:xfrm>
              <a:off x="4499548" y="764638"/>
              <a:ext cx="8732" cy="993"/>
            </a:xfrm>
            <a:custGeom>
              <a:avLst/>
              <a:gdLst/>
              <a:ahLst/>
              <a:cxnLst/>
              <a:rect l="l" t="t" r="r" b="b"/>
              <a:pathLst>
                <a:path w="2644" h="301" extrusionOk="0">
                  <a:moveTo>
                    <a:pt x="0" y="1"/>
                  </a:moveTo>
                  <a:lnTo>
                    <a:pt x="0" y="301"/>
                  </a:lnTo>
                  <a:lnTo>
                    <a:pt x="2643" y="301"/>
                  </a:lnTo>
                  <a:lnTo>
                    <a:pt x="264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24"/>
            <p:cNvSpPr/>
            <p:nvPr/>
          </p:nvSpPr>
          <p:spPr>
            <a:xfrm>
              <a:off x="4499548" y="773910"/>
              <a:ext cx="8732" cy="993"/>
            </a:xfrm>
            <a:custGeom>
              <a:avLst/>
              <a:gdLst/>
              <a:ahLst/>
              <a:cxnLst/>
              <a:rect l="l" t="t" r="r" b="b"/>
              <a:pathLst>
                <a:path w="2644" h="301" extrusionOk="0">
                  <a:moveTo>
                    <a:pt x="0" y="0"/>
                  </a:moveTo>
                  <a:lnTo>
                    <a:pt x="0" y="300"/>
                  </a:lnTo>
                  <a:lnTo>
                    <a:pt x="2643" y="300"/>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24"/>
            <p:cNvSpPr/>
            <p:nvPr/>
          </p:nvSpPr>
          <p:spPr>
            <a:xfrm>
              <a:off x="4498379" y="755370"/>
              <a:ext cx="11070" cy="5488"/>
            </a:xfrm>
            <a:custGeom>
              <a:avLst/>
              <a:gdLst/>
              <a:ahLst/>
              <a:cxnLst/>
              <a:rect l="l" t="t" r="r" b="b"/>
              <a:pathLst>
                <a:path w="3352" h="1663" extrusionOk="0">
                  <a:moveTo>
                    <a:pt x="790" y="0"/>
                  </a:moveTo>
                  <a:cubicBezTo>
                    <a:pt x="354" y="0"/>
                    <a:pt x="0" y="355"/>
                    <a:pt x="0" y="790"/>
                  </a:cubicBezTo>
                  <a:lnTo>
                    <a:pt x="0" y="1662"/>
                  </a:lnTo>
                  <a:lnTo>
                    <a:pt x="3352" y="1662"/>
                  </a:lnTo>
                  <a:lnTo>
                    <a:pt x="3352" y="790"/>
                  </a:lnTo>
                  <a:cubicBezTo>
                    <a:pt x="3352" y="355"/>
                    <a:pt x="2997" y="0"/>
                    <a:pt x="2561"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24"/>
            <p:cNvSpPr/>
            <p:nvPr/>
          </p:nvSpPr>
          <p:spPr>
            <a:xfrm>
              <a:off x="4533658" y="760860"/>
              <a:ext cx="8643" cy="17718"/>
            </a:xfrm>
            <a:custGeom>
              <a:avLst/>
              <a:gdLst/>
              <a:ahLst/>
              <a:cxnLst/>
              <a:rect l="l" t="t" r="r" b="b"/>
              <a:pathLst>
                <a:path w="2617" h="5369" extrusionOk="0">
                  <a:moveTo>
                    <a:pt x="0" y="0"/>
                  </a:moveTo>
                  <a:lnTo>
                    <a:pt x="0" y="5368"/>
                  </a:lnTo>
                  <a:lnTo>
                    <a:pt x="2616" y="5368"/>
                  </a:lnTo>
                  <a:lnTo>
                    <a:pt x="261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24"/>
            <p:cNvSpPr/>
            <p:nvPr/>
          </p:nvSpPr>
          <p:spPr>
            <a:xfrm>
              <a:off x="4533658" y="760860"/>
              <a:ext cx="8643" cy="17718"/>
            </a:xfrm>
            <a:custGeom>
              <a:avLst/>
              <a:gdLst/>
              <a:ahLst/>
              <a:cxnLst/>
              <a:rect l="l" t="t" r="r" b="b"/>
              <a:pathLst>
                <a:path w="2617" h="5369" extrusionOk="0">
                  <a:moveTo>
                    <a:pt x="0" y="0"/>
                  </a:moveTo>
                  <a:lnTo>
                    <a:pt x="2616" y="5368"/>
                  </a:lnTo>
                  <a:lnTo>
                    <a:pt x="261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24"/>
            <p:cNvSpPr/>
            <p:nvPr/>
          </p:nvSpPr>
          <p:spPr>
            <a:xfrm>
              <a:off x="4537437" y="760860"/>
              <a:ext cx="994" cy="17718"/>
            </a:xfrm>
            <a:custGeom>
              <a:avLst/>
              <a:gdLst/>
              <a:ahLst/>
              <a:cxnLst/>
              <a:rect l="l" t="t" r="r" b="b"/>
              <a:pathLst>
                <a:path w="301" h="5369" extrusionOk="0">
                  <a:moveTo>
                    <a:pt x="1" y="0"/>
                  </a:moveTo>
                  <a:lnTo>
                    <a:pt x="1" y="5368"/>
                  </a:lnTo>
                  <a:lnTo>
                    <a:pt x="300" y="5368"/>
                  </a:lnTo>
                  <a:lnTo>
                    <a:pt x="300"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24"/>
            <p:cNvSpPr/>
            <p:nvPr/>
          </p:nvSpPr>
          <p:spPr>
            <a:xfrm>
              <a:off x="4533569" y="764638"/>
              <a:ext cx="8732" cy="993"/>
            </a:xfrm>
            <a:custGeom>
              <a:avLst/>
              <a:gdLst/>
              <a:ahLst/>
              <a:cxnLst/>
              <a:rect l="l" t="t" r="r" b="b"/>
              <a:pathLst>
                <a:path w="2644" h="301" extrusionOk="0">
                  <a:moveTo>
                    <a:pt x="0" y="1"/>
                  </a:moveTo>
                  <a:lnTo>
                    <a:pt x="0" y="301"/>
                  </a:lnTo>
                  <a:lnTo>
                    <a:pt x="2643" y="301"/>
                  </a:lnTo>
                  <a:lnTo>
                    <a:pt x="264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24"/>
            <p:cNvSpPr/>
            <p:nvPr/>
          </p:nvSpPr>
          <p:spPr>
            <a:xfrm>
              <a:off x="4533569" y="773910"/>
              <a:ext cx="8732" cy="993"/>
            </a:xfrm>
            <a:custGeom>
              <a:avLst/>
              <a:gdLst/>
              <a:ahLst/>
              <a:cxnLst/>
              <a:rect l="l" t="t" r="r" b="b"/>
              <a:pathLst>
                <a:path w="2644" h="301" extrusionOk="0">
                  <a:moveTo>
                    <a:pt x="0" y="0"/>
                  </a:moveTo>
                  <a:lnTo>
                    <a:pt x="0" y="300"/>
                  </a:lnTo>
                  <a:lnTo>
                    <a:pt x="2643" y="300"/>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24"/>
            <p:cNvSpPr/>
            <p:nvPr/>
          </p:nvSpPr>
          <p:spPr>
            <a:xfrm>
              <a:off x="4532397" y="755370"/>
              <a:ext cx="11073" cy="5488"/>
            </a:xfrm>
            <a:custGeom>
              <a:avLst/>
              <a:gdLst/>
              <a:ahLst/>
              <a:cxnLst/>
              <a:rect l="l" t="t" r="r" b="b"/>
              <a:pathLst>
                <a:path w="3353" h="1663" extrusionOk="0">
                  <a:moveTo>
                    <a:pt x="791" y="0"/>
                  </a:moveTo>
                  <a:cubicBezTo>
                    <a:pt x="355" y="0"/>
                    <a:pt x="1" y="355"/>
                    <a:pt x="1" y="790"/>
                  </a:cubicBezTo>
                  <a:lnTo>
                    <a:pt x="1" y="1662"/>
                  </a:lnTo>
                  <a:lnTo>
                    <a:pt x="3352" y="1662"/>
                  </a:lnTo>
                  <a:lnTo>
                    <a:pt x="3352" y="790"/>
                  </a:lnTo>
                  <a:cubicBezTo>
                    <a:pt x="3352" y="355"/>
                    <a:pt x="2998" y="0"/>
                    <a:pt x="256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24"/>
            <p:cNvSpPr/>
            <p:nvPr/>
          </p:nvSpPr>
          <p:spPr>
            <a:xfrm>
              <a:off x="4567679" y="760860"/>
              <a:ext cx="8639" cy="17718"/>
            </a:xfrm>
            <a:custGeom>
              <a:avLst/>
              <a:gdLst/>
              <a:ahLst/>
              <a:cxnLst/>
              <a:rect l="l" t="t" r="r" b="b"/>
              <a:pathLst>
                <a:path w="2616" h="5369" extrusionOk="0">
                  <a:moveTo>
                    <a:pt x="0" y="0"/>
                  </a:moveTo>
                  <a:lnTo>
                    <a:pt x="0" y="5368"/>
                  </a:lnTo>
                  <a:lnTo>
                    <a:pt x="2616" y="5368"/>
                  </a:lnTo>
                  <a:lnTo>
                    <a:pt x="261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24"/>
            <p:cNvSpPr/>
            <p:nvPr/>
          </p:nvSpPr>
          <p:spPr>
            <a:xfrm>
              <a:off x="4567679" y="760860"/>
              <a:ext cx="8639" cy="17718"/>
            </a:xfrm>
            <a:custGeom>
              <a:avLst/>
              <a:gdLst/>
              <a:ahLst/>
              <a:cxnLst/>
              <a:rect l="l" t="t" r="r" b="b"/>
              <a:pathLst>
                <a:path w="2616" h="5369" extrusionOk="0">
                  <a:moveTo>
                    <a:pt x="0" y="0"/>
                  </a:moveTo>
                  <a:lnTo>
                    <a:pt x="2616" y="5368"/>
                  </a:lnTo>
                  <a:lnTo>
                    <a:pt x="261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24"/>
            <p:cNvSpPr/>
            <p:nvPr/>
          </p:nvSpPr>
          <p:spPr>
            <a:xfrm>
              <a:off x="4571458" y="760860"/>
              <a:ext cx="994" cy="17718"/>
            </a:xfrm>
            <a:custGeom>
              <a:avLst/>
              <a:gdLst/>
              <a:ahLst/>
              <a:cxnLst/>
              <a:rect l="l" t="t" r="r" b="b"/>
              <a:pathLst>
                <a:path w="301" h="5369" extrusionOk="0">
                  <a:moveTo>
                    <a:pt x="0" y="0"/>
                  </a:moveTo>
                  <a:lnTo>
                    <a:pt x="0" y="5368"/>
                  </a:lnTo>
                  <a:lnTo>
                    <a:pt x="300" y="5368"/>
                  </a:lnTo>
                  <a:lnTo>
                    <a:pt x="300"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24"/>
            <p:cNvSpPr/>
            <p:nvPr/>
          </p:nvSpPr>
          <p:spPr>
            <a:xfrm>
              <a:off x="4567587" y="764638"/>
              <a:ext cx="8732" cy="993"/>
            </a:xfrm>
            <a:custGeom>
              <a:avLst/>
              <a:gdLst/>
              <a:ahLst/>
              <a:cxnLst/>
              <a:rect l="l" t="t" r="r" b="b"/>
              <a:pathLst>
                <a:path w="2644" h="301" extrusionOk="0">
                  <a:moveTo>
                    <a:pt x="1" y="1"/>
                  </a:moveTo>
                  <a:lnTo>
                    <a:pt x="1" y="301"/>
                  </a:lnTo>
                  <a:lnTo>
                    <a:pt x="2644" y="301"/>
                  </a:lnTo>
                  <a:lnTo>
                    <a:pt x="264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24"/>
            <p:cNvSpPr/>
            <p:nvPr/>
          </p:nvSpPr>
          <p:spPr>
            <a:xfrm>
              <a:off x="4567587" y="773910"/>
              <a:ext cx="8732" cy="993"/>
            </a:xfrm>
            <a:custGeom>
              <a:avLst/>
              <a:gdLst/>
              <a:ahLst/>
              <a:cxnLst/>
              <a:rect l="l" t="t" r="r" b="b"/>
              <a:pathLst>
                <a:path w="2644" h="301" extrusionOk="0">
                  <a:moveTo>
                    <a:pt x="1" y="0"/>
                  </a:moveTo>
                  <a:lnTo>
                    <a:pt x="1" y="300"/>
                  </a:lnTo>
                  <a:lnTo>
                    <a:pt x="2644" y="300"/>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24"/>
            <p:cNvSpPr/>
            <p:nvPr/>
          </p:nvSpPr>
          <p:spPr>
            <a:xfrm>
              <a:off x="4566507" y="755370"/>
              <a:ext cx="10984" cy="5488"/>
            </a:xfrm>
            <a:custGeom>
              <a:avLst/>
              <a:gdLst/>
              <a:ahLst/>
              <a:cxnLst/>
              <a:rect l="l" t="t" r="r" b="b"/>
              <a:pathLst>
                <a:path w="3326" h="1663" extrusionOk="0">
                  <a:moveTo>
                    <a:pt x="791" y="0"/>
                  </a:moveTo>
                  <a:cubicBezTo>
                    <a:pt x="355" y="0"/>
                    <a:pt x="1" y="355"/>
                    <a:pt x="1" y="790"/>
                  </a:cubicBezTo>
                  <a:lnTo>
                    <a:pt x="1" y="1662"/>
                  </a:lnTo>
                  <a:lnTo>
                    <a:pt x="3325" y="1662"/>
                  </a:lnTo>
                  <a:lnTo>
                    <a:pt x="3325" y="790"/>
                  </a:lnTo>
                  <a:cubicBezTo>
                    <a:pt x="3325" y="355"/>
                    <a:pt x="2971" y="0"/>
                    <a:pt x="2535"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24"/>
            <p:cNvSpPr/>
            <p:nvPr/>
          </p:nvSpPr>
          <p:spPr>
            <a:xfrm>
              <a:off x="4601697" y="760860"/>
              <a:ext cx="8643" cy="17718"/>
            </a:xfrm>
            <a:custGeom>
              <a:avLst/>
              <a:gdLst/>
              <a:ahLst/>
              <a:cxnLst/>
              <a:rect l="l" t="t" r="r" b="b"/>
              <a:pathLst>
                <a:path w="2617" h="5369" extrusionOk="0">
                  <a:moveTo>
                    <a:pt x="1" y="0"/>
                  </a:moveTo>
                  <a:lnTo>
                    <a:pt x="1" y="5368"/>
                  </a:lnTo>
                  <a:lnTo>
                    <a:pt x="2617" y="5368"/>
                  </a:lnTo>
                  <a:lnTo>
                    <a:pt x="2617"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24"/>
            <p:cNvSpPr/>
            <p:nvPr/>
          </p:nvSpPr>
          <p:spPr>
            <a:xfrm>
              <a:off x="4601697" y="760860"/>
              <a:ext cx="8643" cy="17718"/>
            </a:xfrm>
            <a:custGeom>
              <a:avLst/>
              <a:gdLst/>
              <a:ahLst/>
              <a:cxnLst/>
              <a:rect l="l" t="t" r="r" b="b"/>
              <a:pathLst>
                <a:path w="2617" h="5369" extrusionOk="0">
                  <a:moveTo>
                    <a:pt x="1" y="0"/>
                  </a:moveTo>
                  <a:lnTo>
                    <a:pt x="2617" y="5368"/>
                  </a:lnTo>
                  <a:lnTo>
                    <a:pt x="2617"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24"/>
            <p:cNvSpPr/>
            <p:nvPr/>
          </p:nvSpPr>
          <p:spPr>
            <a:xfrm>
              <a:off x="4605568" y="760860"/>
              <a:ext cx="994" cy="17718"/>
            </a:xfrm>
            <a:custGeom>
              <a:avLst/>
              <a:gdLst/>
              <a:ahLst/>
              <a:cxnLst/>
              <a:rect l="l" t="t" r="r" b="b"/>
              <a:pathLst>
                <a:path w="301" h="5369" extrusionOk="0">
                  <a:moveTo>
                    <a:pt x="0" y="0"/>
                  </a:moveTo>
                  <a:lnTo>
                    <a:pt x="0" y="5368"/>
                  </a:lnTo>
                  <a:lnTo>
                    <a:pt x="300" y="5368"/>
                  </a:lnTo>
                  <a:lnTo>
                    <a:pt x="300"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24"/>
            <p:cNvSpPr/>
            <p:nvPr/>
          </p:nvSpPr>
          <p:spPr>
            <a:xfrm>
              <a:off x="4601608" y="764638"/>
              <a:ext cx="8732" cy="993"/>
            </a:xfrm>
            <a:custGeom>
              <a:avLst/>
              <a:gdLst/>
              <a:ahLst/>
              <a:cxnLst/>
              <a:rect l="l" t="t" r="r" b="b"/>
              <a:pathLst>
                <a:path w="2644" h="301" extrusionOk="0">
                  <a:moveTo>
                    <a:pt x="1" y="1"/>
                  </a:moveTo>
                  <a:lnTo>
                    <a:pt x="1" y="301"/>
                  </a:lnTo>
                  <a:lnTo>
                    <a:pt x="2644" y="301"/>
                  </a:lnTo>
                  <a:lnTo>
                    <a:pt x="264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24"/>
            <p:cNvSpPr/>
            <p:nvPr/>
          </p:nvSpPr>
          <p:spPr>
            <a:xfrm>
              <a:off x="4601608" y="773910"/>
              <a:ext cx="8732" cy="993"/>
            </a:xfrm>
            <a:custGeom>
              <a:avLst/>
              <a:gdLst/>
              <a:ahLst/>
              <a:cxnLst/>
              <a:rect l="l" t="t" r="r" b="b"/>
              <a:pathLst>
                <a:path w="2644" h="301" extrusionOk="0">
                  <a:moveTo>
                    <a:pt x="1" y="0"/>
                  </a:moveTo>
                  <a:lnTo>
                    <a:pt x="1" y="300"/>
                  </a:lnTo>
                  <a:lnTo>
                    <a:pt x="2644" y="300"/>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24"/>
            <p:cNvSpPr/>
            <p:nvPr/>
          </p:nvSpPr>
          <p:spPr>
            <a:xfrm>
              <a:off x="4600439" y="755370"/>
              <a:ext cx="11070" cy="5488"/>
            </a:xfrm>
            <a:custGeom>
              <a:avLst/>
              <a:gdLst/>
              <a:ahLst/>
              <a:cxnLst/>
              <a:rect l="l" t="t" r="r" b="b"/>
              <a:pathLst>
                <a:path w="3352" h="1663" extrusionOk="0">
                  <a:moveTo>
                    <a:pt x="818" y="0"/>
                  </a:moveTo>
                  <a:cubicBezTo>
                    <a:pt x="382" y="0"/>
                    <a:pt x="0" y="355"/>
                    <a:pt x="28" y="790"/>
                  </a:cubicBezTo>
                  <a:lnTo>
                    <a:pt x="28" y="1662"/>
                  </a:lnTo>
                  <a:lnTo>
                    <a:pt x="3352" y="1662"/>
                  </a:lnTo>
                  <a:lnTo>
                    <a:pt x="3352" y="790"/>
                  </a:lnTo>
                  <a:cubicBezTo>
                    <a:pt x="3352" y="355"/>
                    <a:pt x="3025" y="0"/>
                    <a:pt x="2589"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24"/>
            <p:cNvSpPr/>
            <p:nvPr/>
          </p:nvSpPr>
          <p:spPr>
            <a:xfrm>
              <a:off x="4635718" y="760860"/>
              <a:ext cx="8732" cy="17718"/>
            </a:xfrm>
            <a:custGeom>
              <a:avLst/>
              <a:gdLst/>
              <a:ahLst/>
              <a:cxnLst/>
              <a:rect l="l" t="t" r="r" b="b"/>
              <a:pathLst>
                <a:path w="2644" h="5369" extrusionOk="0">
                  <a:moveTo>
                    <a:pt x="1" y="0"/>
                  </a:moveTo>
                  <a:lnTo>
                    <a:pt x="1" y="5368"/>
                  </a:lnTo>
                  <a:lnTo>
                    <a:pt x="2644" y="5368"/>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24"/>
            <p:cNvSpPr/>
            <p:nvPr/>
          </p:nvSpPr>
          <p:spPr>
            <a:xfrm>
              <a:off x="4635718" y="760860"/>
              <a:ext cx="8732" cy="17718"/>
            </a:xfrm>
            <a:custGeom>
              <a:avLst/>
              <a:gdLst/>
              <a:ahLst/>
              <a:cxnLst/>
              <a:rect l="l" t="t" r="r" b="b"/>
              <a:pathLst>
                <a:path w="2644" h="5369" extrusionOk="0">
                  <a:moveTo>
                    <a:pt x="1" y="0"/>
                  </a:moveTo>
                  <a:lnTo>
                    <a:pt x="2644" y="5368"/>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24"/>
            <p:cNvSpPr/>
            <p:nvPr/>
          </p:nvSpPr>
          <p:spPr>
            <a:xfrm>
              <a:off x="4639590" y="760860"/>
              <a:ext cx="991" cy="17718"/>
            </a:xfrm>
            <a:custGeom>
              <a:avLst/>
              <a:gdLst/>
              <a:ahLst/>
              <a:cxnLst/>
              <a:rect l="l" t="t" r="r" b="b"/>
              <a:pathLst>
                <a:path w="300" h="5369" extrusionOk="0">
                  <a:moveTo>
                    <a:pt x="0" y="0"/>
                  </a:moveTo>
                  <a:lnTo>
                    <a:pt x="0" y="5368"/>
                  </a:lnTo>
                  <a:lnTo>
                    <a:pt x="300" y="5368"/>
                  </a:lnTo>
                  <a:lnTo>
                    <a:pt x="300"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24"/>
            <p:cNvSpPr/>
            <p:nvPr/>
          </p:nvSpPr>
          <p:spPr>
            <a:xfrm>
              <a:off x="4635718" y="764638"/>
              <a:ext cx="8732" cy="993"/>
            </a:xfrm>
            <a:custGeom>
              <a:avLst/>
              <a:gdLst/>
              <a:ahLst/>
              <a:cxnLst/>
              <a:rect l="l" t="t" r="r" b="b"/>
              <a:pathLst>
                <a:path w="2644" h="301" extrusionOk="0">
                  <a:moveTo>
                    <a:pt x="1" y="1"/>
                  </a:moveTo>
                  <a:lnTo>
                    <a:pt x="1" y="301"/>
                  </a:lnTo>
                  <a:lnTo>
                    <a:pt x="2644" y="301"/>
                  </a:lnTo>
                  <a:lnTo>
                    <a:pt x="264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24"/>
            <p:cNvSpPr/>
            <p:nvPr/>
          </p:nvSpPr>
          <p:spPr>
            <a:xfrm>
              <a:off x="4635718" y="773910"/>
              <a:ext cx="8732" cy="993"/>
            </a:xfrm>
            <a:custGeom>
              <a:avLst/>
              <a:gdLst/>
              <a:ahLst/>
              <a:cxnLst/>
              <a:rect l="l" t="t" r="r" b="b"/>
              <a:pathLst>
                <a:path w="2644" h="301" extrusionOk="0">
                  <a:moveTo>
                    <a:pt x="1" y="0"/>
                  </a:moveTo>
                  <a:lnTo>
                    <a:pt x="1" y="300"/>
                  </a:lnTo>
                  <a:lnTo>
                    <a:pt x="2644" y="300"/>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24"/>
            <p:cNvSpPr/>
            <p:nvPr/>
          </p:nvSpPr>
          <p:spPr>
            <a:xfrm>
              <a:off x="4634549" y="755370"/>
              <a:ext cx="11070" cy="5488"/>
            </a:xfrm>
            <a:custGeom>
              <a:avLst/>
              <a:gdLst/>
              <a:ahLst/>
              <a:cxnLst/>
              <a:rect l="l" t="t" r="r" b="b"/>
              <a:pathLst>
                <a:path w="3352" h="1663" extrusionOk="0">
                  <a:moveTo>
                    <a:pt x="790" y="0"/>
                  </a:moveTo>
                  <a:cubicBezTo>
                    <a:pt x="355" y="0"/>
                    <a:pt x="0" y="355"/>
                    <a:pt x="0" y="790"/>
                  </a:cubicBezTo>
                  <a:lnTo>
                    <a:pt x="0" y="1662"/>
                  </a:lnTo>
                  <a:lnTo>
                    <a:pt x="3352" y="1662"/>
                  </a:lnTo>
                  <a:lnTo>
                    <a:pt x="3352" y="790"/>
                  </a:lnTo>
                  <a:cubicBezTo>
                    <a:pt x="3352" y="355"/>
                    <a:pt x="2998" y="0"/>
                    <a:pt x="256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24"/>
            <p:cNvSpPr/>
            <p:nvPr/>
          </p:nvSpPr>
          <p:spPr>
            <a:xfrm>
              <a:off x="4472638" y="678421"/>
              <a:ext cx="198332" cy="11421"/>
            </a:xfrm>
            <a:custGeom>
              <a:avLst/>
              <a:gdLst/>
              <a:ahLst/>
              <a:cxnLst/>
              <a:rect l="l" t="t" r="r" b="b"/>
              <a:pathLst>
                <a:path w="60055" h="3461" extrusionOk="0">
                  <a:moveTo>
                    <a:pt x="0" y="0"/>
                  </a:moveTo>
                  <a:lnTo>
                    <a:pt x="0" y="3461"/>
                  </a:lnTo>
                  <a:lnTo>
                    <a:pt x="60055" y="3461"/>
                  </a:lnTo>
                  <a:lnTo>
                    <a:pt x="6005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24"/>
            <p:cNvSpPr/>
            <p:nvPr/>
          </p:nvSpPr>
          <p:spPr>
            <a:xfrm>
              <a:off x="4660739" y="689850"/>
              <a:ext cx="6034" cy="54044"/>
            </a:xfrm>
            <a:custGeom>
              <a:avLst/>
              <a:gdLst/>
              <a:ahLst/>
              <a:cxnLst/>
              <a:rect l="l" t="t" r="r" b="b"/>
              <a:pathLst>
                <a:path w="1827" h="16377" extrusionOk="0">
                  <a:moveTo>
                    <a:pt x="0" y="1"/>
                  </a:moveTo>
                  <a:lnTo>
                    <a:pt x="0" y="16377"/>
                  </a:lnTo>
                  <a:lnTo>
                    <a:pt x="1826" y="16377"/>
                  </a:lnTo>
                  <a:lnTo>
                    <a:pt x="18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24"/>
            <p:cNvSpPr/>
            <p:nvPr/>
          </p:nvSpPr>
          <p:spPr>
            <a:xfrm>
              <a:off x="4640399" y="689850"/>
              <a:ext cx="5941" cy="54044"/>
            </a:xfrm>
            <a:custGeom>
              <a:avLst/>
              <a:gdLst/>
              <a:ahLst/>
              <a:cxnLst/>
              <a:rect l="l" t="t" r="r" b="b"/>
              <a:pathLst>
                <a:path w="1799" h="16377" extrusionOk="0">
                  <a:moveTo>
                    <a:pt x="0" y="1"/>
                  </a:moveTo>
                  <a:lnTo>
                    <a:pt x="0" y="16377"/>
                  </a:lnTo>
                  <a:lnTo>
                    <a:pt x="1799" y="16377"/>
                  </a:lnTo>
                  <a:lnTo>
                    <a:pt x="17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24"/>
            <p:cNvSpPr/>
            <p:nvPr/>
          </p:nvSpPr>
          <p:spPr>
            <a:xfrm>
              <a:off x="4619970" y="689850"/>
              <a:ext cx="5941" cy="54044"/>
            </a:xfrm>
            <a:custGeom>
              <a:avLst/>
              <a:gdLst/>
              <a:ahLst/>
              <a:cxnLst/>
              <a:rect l="l" t="t" r="r" b="b"/>
              <a:pathLst>
                <a:path w="1799" h="16377" extrusionOk="0">
                  <a:moveTo>
                    <a:pt x="0" y="1"/>
                  </a:moveTo>
                  <a:lnTo>
                    <a:pt x="0" y="16377"/>
                  </a:lnTo>
                  <a:lnTo>
                    <a:pt x="1798" y="16377"/>
                  </a:lnTo>
                  <a:lnTo>
                    <a:pt x="17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24"/>
            <p:cNvSpPr/>
            <p:nvPr/>
          </p:nvSpPr>
          <p:spPr>
            <a:xfrm>
              <a:off x="4599448" y="689850"/>
              <a:ext cx="6034" cy="54044"/>
            </a:xfrm>
            <a:custGeom>
              <a:avLst/>
              <a:gdLst/>
              <a:ahLst/>
              <a:cxnLst/>
              <a:rect l="l" t="t" r="r" b="b"/>
              <a:pathLst>
                <a:path w="1827" h="16377" extrusionOk="0">
                  <a:moveTo>
                    <a:pt x="1" y="1"/>
                  </a:moveTo>
                  <a:lnTo>
                    <a:pt x="1" y="16377"/>
                  </a:lnTo>
                  <a:lnTo>
                    <a:pt x="1826" y="16377"/>
                  </a:lnTo>
                  <a:lnTo>
                    <a:pt x="18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24"/>
            <p:cNvSpPr/>
            <p:nvPr/>
          </p:nvSpPr>
          <p:spPr>
            <a:xfrm>
              <a:off x="4579019" y="689850"/>
              <a:ext cx="6030" cy="54044"/>
            </a:xfrm>
            <a:custGeom>
              <a:avLst/>
              <a:gdLst/>
              <a:ahLst/>
              <a:cxnLst/>
              <a:rect l="l" t="t" r="r" b="b"/>
              <a:pathLst>
                <a:path w="1826" h="16377" extrusionOk="0">
                  <a:moveTo>
                    <a:pt x="0" y="1"/>
                  </a:moveTo>
                  <a:lnTo>
                    <a:pt x="0" y="16377"/>
                  </a:lnTo>
                  <a:lnTo>
                    <a:pt x="1826" y="16377"/>
                  </a:lnTo>
                  <a:lnTo>
                    <a:pt x="18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24"/>
            <p:cNvSpPr/>
            <p:nvPr/>
          </p:nvSpPr>
          <p:spPr>
            <a:xfrm>
              <a:off x="4558586" y="689850"/>
              <a:ext cx="6034" cy="54044"/>
            </a:xfrm>
            <a:custGeom>
              <a:avLst/>
              <a:gdLst/>
              <a:ahLst/>
              <a:cxnLst/>
              <a:rect l="l" t="t" r="r" b="b"/>
              <a:pathLst>
                <a:path w="1827" h="16377" extrusionOk="0">
                  <a:moveTo>
                    <a:pt x="1" y="1"/>
                  </a:moveTo>
                  <a:lnTo>
                    <a:pt x="1" y="16377"/>
                  </a:lnTo>
                  <a:lnTo>
                    <a:pt x="1827" y="16377"/>
                  </a:lnTo>
                  <a:lnTo>
                    <a:pt x="182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24"/>
            <p:cNvSpPr/>
            <p:nvPr/>
          </p:nvSpPr>
          <p:spPr>
            <a:xfrm>
              <a:off x="4538157" y="689850"/>
              <a:ext cx="5944" cy="54044"/>
            </a:xfrm>
            <a:custGeom>
              <a:avLst/>
              <a:gdLst/>
              <a:ahLst/>
              <a:cxnLst/>
              <a:rect l="l" t="t" r="r" b="b"/>
              <a:pathLst>
                <a:path w="1800" h="16377" extrusionOk="0">
                  <a:moveTo>
                    <a:pt x="1" y="1"/>
                  </a:moveTo>
                  <a:lnTo>
                    <a:pt x="1" y="16377"/>
                  </a:lnTo>
                  <a:lnTo>
                    <a:pt x="1799" y="16377"/>
                  </a:lnTo>
                  <a:lnTo>
                    <a:pt x="17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24"/>
            <p:cNvSpPr/>
            <p:nvPr/>
          </p:nvSpPr>
          <p:spPr>
            <a:xfrm>
              <a:off x="4517728" y="689850"/>
              <a:ext cx="6030" cy="54044"/>
            </a:xfrm>
            <a:custGeom>
              <a:avLst/>
              <a:gdLst/>
              <a:ahLst/>
              <a:cxnLst/>
              <a:rect l="l" t="t" r="r" b="b"/>
              <a:pathLst>
                <a:path w="1826" h="16377" extrusionOk="0">
                  <a:moveTo>
                    <a:pt x="0" y="1"/>
                  </a:moveTo>
                  <a:lnTo>
                    <a:pt x="0" y="16377"/>
                  </a:lnTo>
                  <a:lnTo>
                    <a:pt x="1826" y="16377"/>
                  </a:lnTo>
                  <a:lnTo>
                    <a:pt x="18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24"/>
            <p:cNvSpPr/>
            <p:nvPr/>
          </p:nvSpPr>
          <p:spPr>
            <a:xfrm>
              <a:off x="4497299" y="689850"/>
              <a:ext cx="5941" cy="54044"/>
            </a:xfrm>
            <a:custGeom>
              <a:avLst/>
              <a:gdLst/>
              <a:ahLst/>
              <a:cxnLst/>
              <a:rect l="l" t="t" r="r" b="b"/>
              <a:pathLst>
                <a:path w="1799" h="16377" extrusionOk="0">
                  <a:moveTo>
                    <a:pt x="0" y="1"/>
                  </a:moveTo>
                  <a:lnTo>
                    <a:pt x="0" y="16377"/>
                  </a:lnTo>
                  <a:lnTo>
                    <a:pt x="1798" y="16377"/>
                  </a:lnTo>
                  <a:lnTo>
                    <a:pt x="17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24"/>
            <p:cNvSpPr/>
            <p:nvPr/>
          </p:nvSpPr>
          <p:spPr>
            <a:xfrm>
              <a:off x="4476866" y="689850"/>
              <a:ext cx="5944" cy="54044"/>
            </a:xfrm>
            <a:custGeom>
              <a:avLst/>
              <a:gdLst/>
              <a:ahLst/>
              <a:cxnLst/>
              <a:rect l="l" t="t" r="r" b="b"/>
              <a:pathLst>
                <a:path w="1800" h="16377" extrusionOk="0">
                  <a:moveTo>
                    <a:pt x="1" y="1"/>
                  </a:moveTo>
                  <a:lnTo>
                    <a:pt x="1" y="16377"/>
                  </a:lnTo>
                  <a:lnTo>
                    <a:pt x="1799" y="16377"/>
                  </a:lnTo>
                  <a:lnTo>
                    <a:pt x="17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24"/>
            <p:cNvSpPr/>
            <p:nvPr/>
          </p:nvSpPr>
          <p:spPr>
            <a:xfrm>
              <a:off x="4656600" y="689850"/>
              <a:ext cx="14399" cy="3422"/>
            </a:xfrm>
            <a:custGeom>
              <a:avLst/>
              <a:gdLst/>
              <a:ahLst/>
              <a:cxnLst/>
              <a:rect l="l" t="t" r="r" b="b"/>
              <a:pathLst>
                <a:path w="4360" h="1037" extrusionOk="0">
                  <a:moveTo>
                    <a:pt x="0" y="1"/>
                  </a:moveTo>
                  <a:lnTo>
                    <a:pt x="0" y="546"/>
                  </a:lnTo>
                  <a:cubicBezTo>
                    <a:pt x="0" y="818"/>
                    <a:pt x="218" y="1036"/>
                    <a:pt x="463" y="1036"/>
                  </a:cubicBezTo>
                  <a:lnTo>
                    <a:pt x="3869" y="1036"/>
                  </a:lnTo>
                  <a:cubicBezTo>
                    <a:pt x="4142" y="1036"/>
                    <a:pt x="4360" y="818"/>
                    <a:pt x="4360" y="573"/>
                  </a:cubicBezTo>
                  <a:lnTo>
                    <a:pt x="436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24"/>
            <p:cNvSpPr/>
            <p:nvPr/>
          </p:nvSpPr>
          <p:spPr>
            <a:xfrm>
              <a:off x="4636168" y="689850"/>
              <a:ext cx="14402" cy="3422"/>
            </a:xfrm>
            <a:custGeom>
              <a:avLst/>
              <a:gdLst/>
              <a:ahLst/>
              <a:cxnLst/>
              <a:rect l="l" t="t" r="r" b="b"/>
              <a:pathLst>
                <a:path w="4361" h="1037" extrusionOk="0">
                  <a:moveTo>
                    <a:pt x="1" y="1"/>
                  </a:moveTo>
                  <a:lnTo>
                    <a:pt x="1" y="546"/>
                  </a:lnTo>
                  <a:cubicBezTo>
                    <a:pt x="1" y="818"/>
                    <a:pt x="219" y="1036"/>
                    <a:pt x="464" y="1036"/>
                  </a:cubicBezTo>
                  <a:lnTo>
                    <a:pt x="3870" y="1036"/>
                  </a:lnTo>
                  <a:cubicBezTo>
                    <a:pt x="4142" y="1036"/>
                    <a:pt x="4360" y="818"/>
                    <a:pt x="4360" y="573"/>
                  </a:cubicBezTo>
                  <a:lnTo>
                    <a:pt x="436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24"/>
            <p:cNvSpPr/>
            <p:nvPr/>
          </p:nvSpPr>
          <p:spPr>
            <a:xfrm>
              <a:off x="4615649" y="689850"/>
              <a:ext cx="14491" cy="3422"/>
            </a:xfrm>
            <a:custGeom>
              <a:avLst/>
              <a:gdLst/>
              <a:ahLst/>
              <a:cxnLst/>
              <a:rect l="l" t="t" r="r" b="b"/>
              <a:pathLst>
                <a:path w="4388" h="1037" extrusionOk="0">
                  <a:moveTo>
                    <a:pt x="0" y="1"/>
                  </a:moveTo>
                  <a:lnTo>
                    <a:pt x="0" y="546"/>
                  </a:lnTo>
                  <a:cubicBezTo>
                    <a:pt x="0" y="818"/>
                    <a:pt x="218" y="1036"/>
                    <a:pt x="491" y="1036"/>
                  </a:cubicBezTo>
                  <a:lnTo>
                    <a:pt x="3897" y="1036"/>
                  </a:lnTo>
                  <a:cubicBezTo>
                    <a:pt x="4169" y="1036"/>
                    <a:pt x="4387" y="818"/>
                    <a:pt x="4387" y="573"/>
                  </a:cubicBezTo>
                  <a:lnTo>
                    <a:pt x="438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24"/>
            <p:cNvSpPr/>
            <p:nvPr/>
          </p:nvSpPr>
          <p:spPr>
            <a:xfrm>
              <a:off x="4595309" y="689850"/>
              <a:ext cx="14399" cy="3422"/>
            </a:xfrm>
            <a:custGeom>
              <a:avLst/>
              <a:gdLst/>
              <a:ahLst/>
              <a:cxnLst/>
              <a:rect l="l" t="t" r="r" b="b"/>
              <a:pathLst>
                <a:path w="4360" h="1037" extrusionOk="0">
                  <a:moveTo>
                    <a:pt x="0" y="1"/>
                  </a:moveTo>
                  <a:lnTo>
                    <a:pt x="0" y="546"/>
                  </a:lnTo>
                  <a:cubicBezTo>
                    <a:pt x="0" y="818"/>
                    <a:pt x="191" y="1036"/>
                    <a:pt x="463" y="1036"/>
                  </a:cubicBezTo>
                  <a:lnTo>
                    <a:pt x="3869" y="1036"/>
                  </a:lnTo>
                  <a:cubicBezTo>
                    <a:pt x="4142" y="1036"/>
                    <a:pt x="4360" y="818"/>
                    <a:pt x="4360" y="573"/>
                  </a:cubicBezTo>
                  <a:lnTo>
                    <a:pt x="436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24"/>
            <p:cNvSpPr/>
            <p:nvPr/>
          </p:nvSpPr>
          <p:spPr>
            <a:xfrm>
              <a:off x="4574788" y="689850"/>
              <a:ext cx="14491" cy="3422"/>
            </a:xfrm>
            <a:custGeom>
              <a:avLst/>
              <a:gdLst/>
              <a:ahLst/>
              <a:cxnLst/>
              <a:rect l="l" t="t" r="r" b="b"/>
              <a:pathLst>
                <a:path w="4388" h="1037" extrusionOk="0">
                  <a:moveTo>
                    <a:pt x="1" y="1"/>
                  </a:moveTo>
                  <a:lnTo>
                    <a:pt x="1" y="546"/>
                  </a:lnTo>
                  <a:cubicBezTo>
                    <a:pt x="1" y="818"/>
                    <a:pt x="219" y="1036"/>
                    <a:pt x="491" y="1036"/>
                  </a:cubicBezTo>
                  <a:lnTo>
                    <a:pt x="3897" y="1036"/>
                  </a:lnTo>
                  <a:cubicBezTo>
                    <a:pt x="4170" y="1036"/>
                    <a:pt x="4388" y="818"/>
                    <a:pt x="4388" y="573"/>
                  </a:cubicBezTo>
                  <a:lnTo>
                    <a:pt x="438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24"/>
            <p:cNvSpPr/>
            <p:nvPr/>
          </p:nvSpPr>
          <p:spPr>
            <a:xfrm>
              <a:off x="4554358" y="689850"/>
              <a:ext cx="14491" cy="3422"/>
            </a:xfrm>
            <a:custGeom>
              <a:avLst/>
              <a:gdLst/>
              <a:ahLst/>
              <a:cxnLst/>
              <a:rect l="l" t="t" r="r" b="b"/>
              <a:pathLst>
                <a:path w="4388" h="1037" extrusionOk="0">
                  <a:moveTo>
                    <a:pt x="0" y="1"/>
                  </a:moveTo>
                  <a:lnTo>
                    <a:pt x="0" y="546"/>
                  </a:lnTo>
                  <a:cubicBezTo>
                    <a:pt x="0" y="818"/>
                    <a:pt x="218" y="1036"/>
                    <a:pt x="491" y="1036"/>
                  </a:cubicBezTo>
                  <a:lnTo>
                    <a:pt x="3897" y="1036"/>
                  </a:lnTo>
                  <a:cubicBezTo>
                    <a:pt x="4169" y="1036"/>
                    <a:pt x="4387" y="818"/>
                    <a:pt x="4387" y="573"/>
                  </a:cubicBezTo>
                  <a:lnTo>
                    <a:pt x="438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24"/>
            <p:cNvSpPr/>
            <p:nvPr/>
          </p:nvSpPr>
          <p:spPr>
            <a:xfrm>
              <a:off x="4533929" y="689850"/>
              <a:ext cx="14488" cy="3422"/>
            </a:xfrm>
            <a:custGeom>
              <a:avLst/>
              <a:gdLst/>
              <a:ahLst/>
              <a:cxnLst/>
              <a:rect l="l" t="t" r="r" b="b"/>
              <a:pathLst>
                <a:path w="4387" h="1037" extrusionOk="0">
                  <a:moveTo>
                    <a:pt x="0" y="1"/>
                  </a:moveTo>
                  <a:lnTo>
                    <a:pt x="0" y="546"/>
                  </a:lnTo>
                  <a:cubicBezTo>
                    <a:pt x="0" y="818"/>
                    <a:pt x="218" y="1036"/>
                    <a:pt x="490" y="1036"/>
                  </a:cubicBezTo>
                  <a:lnTo>
                    <a:pt x="3896" y="1036"/>
                  </a:lnTo>
                  <a:cubicBezTo>
                    <a:pt x="4169" y="1036"/>
                    <a:pt x="4387" y="818"/>
                    <a:pt x="4387" y="573"/>
                  </a:cubicBezTo>
                  <a:lnTo>
                    <a:pt x="438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24"/>
            <p:cNvSpPr/>
            <p:nvPr/>
          </p:nvSpPr>
          <p:spPr>
            <a:xfrm>
              <a:off x="4513497" y="689850"/>
              <a:ext cx="14491" cy="3422"/>
            </a:xfrm>
            <a:custGeom>
              <a:avLst/>
              <a:gdLst/>
              <a:ahLst/>
              <a:cxnLst/>
              <a:rect l="l" t="t" r="r" b="b"/>
              <a:pathLst>
                <a:path w="4388" h="1037" extrusionOk="0">
                  <a:moveTo>
                    <a:pt x="1" y="1"/>
                  </a:moveTo>
                  <a:lnTo>
                    <a:pt x="1" y="546"/>
                  </a:lnTo>
                  <a:cubicBezTo>
                    <a:pt x="1" y="818"/>
                    <a:pt x="219" y="1036"/>
                    <a:pt x="491" y="1036"/>
                  </a:cubicBezTo>
                  <a:lnTo>
                    <a:pt x="3897" y="1036"/>
                  </a:lnTo>
                  <a:cubicBezTo>
                    <a:pt x="4170" y="1036"/>
                    <a:pt x="4388" y="818"/>
                    <a:pt x="4388" y="573"/>
                  </a:cubicBezTo>
                  <a:lnTo>
                    <a:pt x="438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24"/>
            <p:cNvSpPr/>
            <p:nvPr/>
          </p:nvSpPr>
          <p:spPr>
            <a:xfrm>
              <a:off x="4493068" y="689850"/>
              <a:ext cx="14491" cy="3422"/>
            </a:xfrm>
            <a:custGeom>
              <a:avLst/>
              <a:gdLst/>
              <a:ahLst/>
              <a:cxnLst/>
              <a:rect l="l" t="t" r="r" b="b"/>
              <a:pathLst>
                <a:path w="4388" h="1037" extrusionOk="0">
                  <a:moveTo>
                    <a:pt x="0" y="1"/>
                  </a:moveTo>
                  <a:lnTo>
                    <a:pt x="0" y="546"/>
                  </a:lnTo>
                  <a:cubicBezTo>
                    <a:pt x="0" y="818"/>
                    <a:pt x="218" y="1036"/>
                    <a:pt x="491" y="1036"/>
                  </a:cubicBezTo>
                  <a:lnTo>
                    <a:pt x="3897" y="1036"/>
                  </a:lnTo>
                  <a:cubicBezTo>
                    <a:pt x="4169" y="1036"/>
                    <a:pt x="4387" y="818"/>
                    <a:pt x="4387" y="573"/>
                  </a:cubicBezTo>
                  <a:lnTo>
                    <a:pt x="438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24"/>
            <p:cNvSpPr/>
            <p:nvPr/>
          </p:nvSpPr>
          <p:spPr>
            <a:xfrm>
              <a:off x="4472638" y="689850"/>
              <a:ext cx="14491" cy="3422"/>
            </a:xfrm>
            <a:custGeom>
              <a:avLst/>
              <a:gdLst/>
              <a:ahLst/>
              <a:cxnLst/>
              <a:rect l="l" t="t" r="r" b="b"/>
              <a:pathLst>
                <a:path w="4388" h="1037" extrusionOk="0">
                  <a:moveTo>
                    <a:pt x="0" y="1"/>
                  </a:moveTo>
                  <a:lnTo>
                    <a:pt x="0" y="546"/>
                  </a:lnTo>
                  <a:cubicBezTo>
                    <a:pt x="0" y="818"/>
                    <a:pt x="218" y="1036"/>
                    <a:pt x="491" y="1036"/>
                  </a:cubicBezTo>
                  <a:lnTo>
                    <a:pt x="3897" y="1036"/>
                  </a:lnTo>
                  <a:cubicBezTo>
                    <a:pt x="4169" y="1036"/>
                    <a:pt x="4387" y="818"/>
                    <a:pt x="4387" y="573"/>
                  </a:cubicBezTo>
                  <a:lnTo>
                    <a:pt x="438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24"/>
            <p:cNvSpPr/>
            <p:nvPr/>
          </p:nvSpPr>
          <p:spPr>
            <a:xfrm>
              <a:off x="4486138" y="708571"/>
              <a:ext cx="7741" cy="32733"/>
            </a:xfrm>
            <a:custGeom>
              <a:avLst/>
              <a:gdLst/>
              <a:ahLst/>
              <a:cxnLst/>
              <a:rect l="l" t="t" r="r" b="b"/>
              <a:pathLst>
                <a:path w="2344" h="9919" extrusionOk="0">
                  <a:moveTo>
                    <a:pt x="1172" y="0"/>
                  </a:moveTo>
                  <a:cubicBezTo>
                    <a:pt x="518" y="0"/>
                    <a:pt x="0" y="518"/>
                    <a:pt x="0" y="1145"/>
                  </a:cubicBezTo>
                  <a:lnTo>
                    <a:pt x="0" y="9919"/>
                  </a:lnTo>
                  <a:lnTo>
                    <a:pt x="2344" y="9919"/>
                  </a:lnTo>
                  <a:lnTo>
                    <a:pt x="2344" y="1145"/>
                  </a:lnTo>
                  <a:cubicBezTo>
                    <a:pt x="2344"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24"/>
            <p:cNvSpPr/>
            <p:nvPr/>
          </p:nvSpPr>
          <p:spPr>
            <a:xfrm>
              <a:off x="4507109" y="708571"/>
              <a:ext cx="7652" cy="32733"/>
            </a:xfrm>
            <a:custGeom>
              <a:avLst/>
              <a:gdLst/>
              <a:ahLst/>
              <a:cxnLst/>
              <a:rect l="l" t="t" r="r" b="b"/>
              <a:pathLst>
                <a:path w="2317" h="9919" extrusionOk="0">
                  <a:moveTo>
                    <a:pt x="1172" y="0"/>
                  </a:moveTo>
                  <a:cubicBezTo>
                    <a:pt x="518" y="0"/>
                    <a:pt x="0" y="518"/>
                    <a:pt x="0" y="1145"/>
                  </a:cubicBezTo>
                  <a:lnTo>
                    <a:pt x="0" y="9919"/>
                  </a:lnTo>
                  <a:lnTo>
                    <a:pt x="2316" y="9919"/>
                  </a:lnTo>
                  <a:lnTo>
                    <a:pt x="2316" y="1145"/>
                  </a:lnTo>
                  <a:cubicBezTo>
                    <a:pt x="2316" y="518"/>
                    <a:pt x="1798"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24"/>
            <p:cNvSpPr/>
            <p:nvPr/>
          </p:nvSpPr>
          <p:spPr>
            <a:xfrm>
              <a:off x="4526907" y="708571"/>
              <a:ext cx="7652" cy="32733"/>
            </a:xfrm>
            <a:custGeom>
              <a:avLst/>
              <a:gdLst/>
              <a:ahLst/>
              <a:cxnLst/>
              <a:rect l="l" t="t" r="r" b="b"/>
              <a:pathLst>
                <a:path w="2317" h="9919" extrusionOk="0">
                  <a:moveTo>
                    <a:pt x="1145" y="0"/>
                  </a:moveTo>
                  <a:cubicBezTo>
                    <a:pt x="518" y="0"/>
                    <a:pt x="1" y="518"/>
                    <a:pt x="1" y="1145"/>
                  </a:cubicBezTo>
                  <a:lnTo>
                    <a:pt x="1" y="9919"/>
                  </a:lnTo>
                  <a:lnTo>
                    <a:pt x="2317" y="9919"/>
                  </a:lnTo>
                  <a:lnTo>
                    <a:pt x="2317" y="1145"/>
                  </a:lnTo>
                  <a:cubicBezTo>
                    <a:pt x="2317" y="518"/>
                    <a:pt x="1799" y="0"/>
                    <a:pt x="1145"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24"/>
            <p:cNvSpPr/>
            <p:nvPr/>
          </p:nvSpPr>
          <p:spPr>
            <a:xfrm>
              <a:off x="4547789" y="708571"/>
              <a:ext cx="7652" cy="32733"/>
            </a:xfrm>
            <a:custGeom>
              <a:avLst/>
              <a:gdLst/>
              <a:ahLst/>
              <a:cxnLst/>
              <a:rect l="l" t="t" r="r" b="b"/>
              <a:pathLst>
                <a:path w="2317" h="9919" extrusionOk="0">
                  <a:moveTo>
                    <a:pt x="1145" y="0"/>
                  </a:moveTo>
                  <a:cubicBezTo>
                    <a:pt x="518" y="0"/>
                    <a:pt x="0" y="518"/>
                    <a:pt x="0" y="1145"/>
                  </a:cubicBezTo>
                  <a:lnTo>
                    <a:pt x="0" y="9919"/>
                  </a:lnTo>
                  <a:lnTo>
                    <a:pt x="2316" y="9919"/>
                  </a:lnTo>
                  <a:lnTo>
                    <a:pt x="2316" y="1145"/>
                  </a:lnTo>
                  <a:cubicBezTo>
                    <a:pt x="2316" y="518"/>
                    <a:pt x="1799" y="0"/>
                    <a:pt x="1145"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24"/>
            <p:cNvSpPr/>
            <p:nvPr/>
          </p:nvSpPr>
          <p:spPr>
            <a:xfrm>
              <a:off x="4567679" y="708571"/>
              <a:ext cx="7652" cy="32733"/>
            </a:xfrm>
            <a:custGeom>
              <a:avLst/>
              <a:gdLst/>
              <a:ahLst/>
              <a:cxnLst/>
              <a:rect l="l" t="t" r="r" b="b"/>
              <a:pathLst>
                <a:path w="2317" h="9919" extrusionOk="0">
                  <a:moveTo>
                    <a:pt x="1144" y="0"/>
                  </a:moveTo>
                  <a:cubicBezTo>
                    <a:pt x="518" y="0"/>
                    <a:pt x="0" y="518"/>
                    <a:pt x="0" y="1145"/>
                  </a:cubicBezTo>
                  <a:lnTo>
                    <a:pt x="0" y="9919"/>
                  </a:lnTo>
                  <a:lnTo>
                    <a:pt x="2289" y="9919"/>
                  </a:lnTo>
                  <a:lnTo>
                    <a:pt x="2316" y="1145"/>
                  </a:lnTo>
                  <a:cubicBezTo>
                    <a:pt x="2316" y="518"/>
                    <a:pt x="1798" y="0"/>
                    <a:pt x="114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24"/>
            <p:cNvSpPr/>
            <p:nvPr/>
          </p:nvSpPr>
          <p:spPr>
            <a:xfrm>
              <a:off x="4588469" y="708571"/>
              <a:ext cx="7741" cy="32733"/>
            </a:xfrm>
            <a:custGeom>
              <a:avLst/>
              <a:gdLst/>
              <a:ahLst/>
              <a:cxnLst/>
              <a:rect l="l" t="t" r="r" b="b"/>
              <a:pathLst>
                <a:path w="2344" h="9919" extrusionOk="0">
                  <a:moveTo>
                    <a:pt x="1172" y="0"/>
                  </a:moveTo>
                  <a:cubicBezTo>
                    <a:pt x="518" y="0"/>
                    <a:pt x="0" y="518"/>
                    <a:pt x="0" y="1145"/>
                  </a:cubicBezTo>
                  <a:lnTo>
                    <a:pt x="0" y="9919"/>
                  </a:lnTo>
                  <a:lnTo>
                    <a:pt x="2344" y="9919"/>
                  </a:lnTo>
                  <a:lnTo>
                    <a:pt x="2344" y="1145"/>
                  </a:lnTo>
                  <a:cubicBezTo>
                    <a:pt x="2344"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24"/>
            <p:cNvSpPr/>
            <p:nvPr/>
          </p:nvSpPr>
          <p:spPr>
            <a:xfrm>
              <a:off x="4608359" y="708571"/>
              <a:ext cx="7652" cy="32733"/>
            </a:xfrm>
            <a:custGeom>
              <a:avLst/>
              <a:gdLst/>
              <a:ahLst/>
              <a:cxnLst/>
              <a:rect l="l" t="t" r="r" b="b"/>
              <a:pathLst>
                <a:path w="2317" h="9919" extrusionOk="0">
                  <a:moveTo>
                    <a:pt x="1172" y="0"/>
                  </a:moveTo>
                  <a:cubicBezTo>
                    <a:pt x="518" y="0"/>
                    <a:pt x="0" y="518"/>
                    <a:pt x="0" y="1145"/>
                  </a:cubicBezTo>
                  <a:lnTo>
                    <a:pt x="0" y="9919"/>
                  </a:lnTo>
                  <a:lnTo>
                    <a:pt x="2316" y="9919"/>
                  </a:lnTo>
                  <a:lnTo>
                    <a:pt x="2316" y="1145"/>
                  </a:lnTo>
                  <a:cubicBezTo>
                    <a:pt x="2316" y="518"/>
                    <a:pt x="1798"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24"/>
            <p:cNvSpPr/>
            <p:nvPr/>
          </p:nvSpPr>
          <p:spPr>
            <a:xfrm>
              <a:off x="4629238" y="708571"/>
              <a:ext cx="7652" cy="32733"/>
            </a:xfrm>
            <a:custGeom>
              <a:avLst/>
              <a:gdLst/>
              <a:ahLst/>
              <a:cxnLst/>
              <a:rect l="l" t="t" r="r" b="b"/>
              <a:pathLst>
                <a:path w="2317" h="9919" extrusionOk="0">
                  <a:moveTo>
                    <a:pt x="1145" y="0"/>
                  </a:moveTo>
                  <a:cubicBezTo>
                    <a:pt x="518" y="0"/>
                    <a:pt x="1" y="518"/>
                    <a:pt x="1" y="1145"/>
                  </a:cubicBezTo>
                  <a:lnTo>
                    <a:pt x="1" y="9919"/>
                  </a:lnTo>
                  <a:lnTo>
                    <a:pt x="2317" y="9919"/>
                  </a:lnTo>
                  <a:lnTo>
                    <a:pt x="2317" y="1145"/>
                  </a:lnTo>
                  <a:cubicBezTo>
                    <a:pt x="2317" y="518"/>
                    <a:pt x="1799" y="0"/>
                    <a:pt x="1145"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24"/>
            <p:cNvSpPr/>
            <p:nvPr/>
          </p:nvSpPr>
          <p:spPr>
            <a:xfrm>
              <a:off x="4649759" y="708571"/>
              <a:ext cx="7741" cy="32733"/>
            </a:xfrm>
            <a:custGeom>
              <a:avLst/>
              <a:gdLst/>
              <a:ahLst/>
              <a:cxnLst/>
              <a:rect l="l" t="t" r="r" b="b"/>
              <a:pathLst>
                <a:path w="2344" h="9919" extrusionOk="0">
                  <a:moveTo>
                    <a:pt x="1172" y="0"/>
                  </a:moveTo>
                  <a:cubicBezTo>
                    <a:pt x="518" y="0"/>
                    <a:pt x="0" y="518"/>
                    <a:pt x="0" y="1145"/>
                  </a:cubicBezTo>
                  <a:lnTo>
                    <a:pt x="0" y="9919"/>
                  </a:lnTo>
                  <a:lnTo>
                    <a:pt x="2344" y="9919"/>
                  </a:lnTo>
                  <a:lnTo>
                    <a:pt x="2344" y="1145"/>
                  </a:lnTo>
                  <a:cubicBezTo>
                    <a:pt x="2344"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24"/>
            <p:cNvSpPr/>
            <p:nvPr/>
          </p:nvSpPr>
          <p:spPr>
            <a:xfrm>
              <a:off x="4489467" y="620012"/>
              <a:ext cx="158738" cy="58271"/>
            </a:xfrm>
            <a:custGeom>
              <a:avLst/>
              <a:gdLst/>
              <a:ahLst/>
              <a:cxnLst/>
              <a:rect l="l" t="t" r="r" b="b"/>
              <a:pathLst>
                <a:path w="48066" h="17658" extrusionOk="0">
                  <a:moveTo>
                    <a:pt x="0" y="1"/>
                  </a:moveTo>
                  <a:lnTo>
                    <a:pt x="0" y="17657"/>
                  </a:lnTo>
                  <a:lnTo>
                    <a:pt x="48066" y="17657"/>
                  </a:lnTo>
                  <a:lnTo>
                    <a:pt x="4806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24"/>
            <p:cNvSpPr/>
            <p:nvPr/>
          </p:nvSpPr>
          <p:spPr>
            <a:xfrm>
              <a:off x="4490907" y="624332"/>
              <a:ext cx="8101" cy="48919"/>
            </a:xfrm>
            <a:custGeom>
              <a:avLst/>
              <a:gdLst/>
              <a:ahLst/>
              <a:cxnLst/>
              <a:rect l="l" t="t" r="r" b="b"/>
              <a:pathLst>
                <a:path w="2453" h="14824" extrusionOk="0">
                  <a:moveTo>
                    <a:pt x="0" y="0"/>
                  </a:moveTo>
                  <a:lnTo>
                    <a:pt x="0"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24"/>
            <p:cNvSpPr/>
            <p:nvPr/>
          </p:nvSpPr>
          <p:spPr>
            <a:xfrm>
              <a:off x="4485956" y="620012"/>
              <a:ext cx="17731" cy="7468"/>
            </a:xfrm>
            <a:custGeom>
              <a:avLst/>
              <a:gdLst/>
              <a:ahLst/>
              <a:cxnLst/>
              <a:rect l="l" t="t" r="r" b="b"/>
              <a:pathLst>
                <a:path w="5369" h="2263" extrusionOk="0">
                  <a:moveTo>
                    <a:pt x="301" y="1"/>
                  </a:moveTo>
                  <a:cubicBezTo>
                    <a:pt x="137" y="1"/>
                    <a:pt x="1" y="110"/>
                    <a:pt x="1" y="273"/>
                  </a:cubicBezTo>
                  <a:lnTo>
                    <a:pt x="1" y="1499"/>
                  </a:lnTo>
                  <a:cubicBezTo>
                    <a:pt x="1" y="1908"/>
                    <a:pt x="355" y="2262"/>
                    <a:pt x="764" y="2262"/>
                  </a:cubicBezTo>
                  <a:lnTo>
                    <a:pt x="4578" y="2262"/>
                  </a:lnTo>
                  <a:cubicBezTo>
                    <a:pt x="5014" y="2262"/>
                    <a:pt x="5369" y="1908"/>
                    <a:pt x="5369" y="1499"/>
                  </a:cubicBezTo>
                  <a:lnTo>
                    <a:pt x="5369" y="273"/>
                  </a:lnTo>
                  <a:cubicBezTo>
                    <a:pt x="5369" y="110"/>
                    <a:pt x="5232" y="1"/>
                    <a:pt x="506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24"/>
            <p:cNvSpPr/>
            <p:nvPr/>
          </p:nvSpPr>
          <p:spPr>
            <a:xfrm>
              <a:off x="4509629" y="624332"/>
              <a:ext cx="8101" cy="48919"/>
            </a:xfrm>
            <a:custGeom>
              <a:avLst/>
              <a:gdLst/>
              <a:ahLst/>
              <a:cxnLst/>
              <a:rect l="l" t="t" r="r" b="b"/>
              <a:pathLst>
                <a:path w="2453" h="14824" extrusionOk="0">
                  <a:moveTo>
                    <a:pt x="0" y="0"/>
                  </a:moveTo>
                  <a:lnTo>
                    <a:pt x="0" y="14823"/>
                  </a:lnTo>
                  <a:lnTo>
                    <a:pt x="2452" y="14823"/>
                  </a:lnTo>
                  <a:lnTo>
                    <a:pt x="245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24"/>
            <p:cNvSpPr/>
            <p:nvPr/>
          </p:nvSpPr>
          <p:spPr>
            <a:xfrm>
              <a:off x="4504678" y="620012"/>
              <a:ext cx="17731" cy="7468"/>
            </a:xfrm>
            <a:custGeom>
              <a:avLst/>
              <a:gdLst/>
              <a:ahLst/>
              <a:cxnLst/>
              <a:rect l="l" t="t" r="r" b="b"/>
              <a:pathLst>
                <a:path w="5369" h="2263" extrusionOk="0">
                  <a:moveTo>
                    <a:pt x="300" y="1"/>
                  </a:moveTo>
                  <a:cubicBezTo>
                    <a:pt x="137" y="1"/>
                    <a:pt x="0" y="110"/>
                    <a:pt x="0" y="273"/>
                  </a:cubicBezTo>
                  <a:lnTo>
                    <a:pt x="0" y="1499"/>
                  </a:lnTo>
                  <a:cubicBezTo>
                    <a:pt x="0" y="1908"/>
                    <a:pt x="355" y="2262"/>
                    <a:pt x="763" y="2262"/>
                  </a:cubicBezTo>
                  <a:lnTo>
                    <a:pt x="4578" y="2262"/>
                  </a:lnTo>
                  <a:cubicBezTo>
                    <a:pt x="5014" y="2262"/>
                    <a:pt x="5368" y="1908"/>
                    <a:pt x="5368" y="1499"/>
                  </a:cubicBezTo>
                  <a:lnTo>
                    <a:pt x="5368" y="273"/>
                  </a:lnTo>
                  <a:cubicBezTo>
                    <a:pt x="5368" y="110"/>
                    <a:pt x="5232" y="1"/>
                    <a:pt x="506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24"/>
            <p:cNvSpPr/>
            <p:nvPr/>
          </p:nvSpPr>
          <p:spPr>
            <a:xfrm>
              <a:off x="4528347" y="624332"/>
              <a:ext cx="8101" cy="48919"/>
            </a:xfrm>
            <a:custGeom>
              <a:avLst/>
              <a:gdLst/>
              <a:ahLst/>
              <a:cxnLst/>
              <a:rect l="l" t="t" r="r" b="b"/>
              <a:pathLst>
                <a:path w="2453" h="14824" extrusionOk="0">
                  <a:moveTo>
                    <a:pt x="1" y="0"/>
                  </a:moveTo>
                  <a:lnTo>
                    <a:pt x="1"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24"/>
            <p:cNvSpPr/>
            <p:nvPr/>
          </p:nvSpPr>
          <p:spPr>
            <a:xfrm>
              <a:off x="4523396" y="620012"/>
              <a:ext cx="17642" cy="7468"/>
            </a:xfrm>
            <a:custGeom>
              <a:avLst/>
              <a:gdLst/>
              <a:ahLst/>
              <a:cxnLst/>
              <a:rect l="l" t="t" r="r" b="b"/>
              <a:pathLst>
                <a:path w="5342" h="2263" extrusionOk="0">
                  <a:moveTo>
                    <a:pt x="301" y="1"/>
                  </a:moveTo>
                  <a:cubicBezTo>
                    <a:pt x="137" y="1"/>
                    <a:pt x="1" y="110"/>
                    <a:pt x="1" y="273"/>
                  </a:cubicBezTo>
                  <a:lnTo>
                    <a:pt x="1" y="1499"/>
                  </a:lnTo>
                  <a:cubicBezTo>
                    <a:pt x="1" y="1908"/>
                    <a:pt x="328" y="2262"/>
                    <a:pt x="764" y="2262"/>
                  </a:cubicBezTo>
                  <a:lnTo>
                    <a:pt x="4579" y="2262"/>
                  </a:lnTo>
                  <a:cubicBezTo>
                    <a:pt x="5015" y="2262"/>
                    <a:pt x="5342" y="1908"/>
                    <a:pt x="5342" y="1499"/>
                  </a:cubicBezTo>
                  <a:lnTo>
                    <a:pt x="5342" y="273"/>
                  </a:lnTo>
                  <a:cubicBezTo>
                    <a:pt x="5342" y="110"/>
                    <a:pt x="5233" y="1"/>
                    <a:pt x="506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24"/>
            <p:cNvSpPr/>
            <p:nvPr/>
          </p:nvSpPr>
          <p:spPr>
            <a:xfrm>
              <a:off x="4547069" y="624332"/>
              <a:ext cx="8012" cy="48919"/>
            </a:xfrm>
            <a:custGeom>
              <a:avLst/>
              <a:gdLst/>
              <a:ahLst/>
              <a:cxnLst/>
              <a:rect l="l" t="t" r="r" b="b"/>
              <a:pathLst>
                <a:path w="2426" h="14824" extrusionOk="0">
                  <a:moveTo>
                    <a:pt x="0" y="0"/>
                  </a:moveTo>
                  <a:lnTo>
                    <a:pt x="0" y="14823"/>
                  </a:lnTo>
                  <a:lnTo>
                    <a:pt x="2425" y="14823"/>
                  </a:lnTo>
                  <a:lnTo>
                    <a:pt x="242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24"/>
            <p:cNvSpPr/>
            <p:nvPr/>
          </p:nvSpPr>
          <p:spPr>
            <a:xfrm>
              <a:off x="4542117" y="620002"/>
              <a:ext cx="17731" cy="7478"/>
            </a:xfrm>
            <a:custGeom>
              <a:avLst/>
              <a:gdLst/>
              <a:ahLst/>
              <a:cxnLst/>
              <a:rect l="l" t="t" r="r" b="b"/>
              <a:pathLst>
                <a:path w="5369" h="2266" extrusionOk="0">
                  <a:moveTo>
                    <a:pt x="259" y="0"/>
                  </a:moveTo>
                  <a:cubicBezTo>
                    <a:pt x="114" y="0"/>
                    <a:pt x="1" y="127"/>
                    <a:pt x="1" y="276"/>
                  </a:cubicBezTo>
                  <a:lnTo>
                    <a:pt x="1" y="1502"/>
                  </a:lnTo>
                  <a:cubicBezTo>
                    <a:pt x="1" y="1911"/>
                    <a:pt x="328" y="2265"/>
                    <a:pt x="764" y="2265"/>
                  </a:cubicBezTo>
                  <a:lnTo>
                    <a:pt x="4605" y="2265"/>
                  </a:lnTo>
                  <a:cubicBezTo>
                    <a:pt x="5014" y="2265"/>
                    <a:pt x="5368" y="1911"/>
                    <a:pt x="5368" y="1502"/>
                  </a:cubicBezTo>
                  <a:lnTo>
                    <a:pt x="5368" y="276"/>
                  </a:lnTo>
                  <a:cubicBezTo>
                    <a:pt x="5368" y="113"/>
                    <a:pt x="5232" y="4"/>
                    <a:pt x="5069" y="4"/>
                  </a:cubicBezTo>
                  <a:lnTo>
                    <a:pt x="300" y="4"/>
                  </a:lnTo>
                  <a:cubicBezTo>
                    <a:pt x="286" y="1"/>
                    <a:pt x="272" y="0"/>
                    <a:pt x="259"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24"/>
            <p:cNvSpPr/>
            <p:nvPr/>
          </p:nvSpPr>
          <p:spPr>
            <a:xfrm>
              <a:off x="4565698" y="624332"/>
              <a:ext cx="8101" cy="48919"/>
            </a:xfrm>
            <a:custGeom>
              <a:avLst/>
              <a:gdLst/>
              <a:ahLst/>
              <a:cxnLst/>
              <a:rect l="l" t="t" r="r" b="b"/>
              <a:pathLst>
                <a:path w="2453" h="14824" extrusionOk="0">
                  <a:moveTo>
                    <a:pt x="1" y="0"/>
                  </a:moveTo>
                  <a:lnTo>
                    <a:pt x="1"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24"/>
            <p:cNvSpPr/>
            <p:nvPr/>
          </p:nvSpPr>
          <p:spPr>
            <a:xfrm>
              <a:off x="4560839" y="620012"/>
              <a:ext cx="17639" cy="7468"/>
            </a:xfrm>
            <a:custGeom>
              <a:avLst/>
              <a:gdLst/>
              <a:ahLst/>
              <a:cxnLst/>
              <a:rect l="l" t="t" r="r" b="b"/>
              <a:pathLst>
                <a:path w="5341" h="2263" extrusionOk="0">
                  <a:moveTo>
                    <a:pt x="273" y="1"/>
                  </a:moveTo>
                  <a:cubicBezTo>
                    <a:pt x="109" y="1"/>
                    <a:pt x="0" y="110"/>
                    <a:pt x="0" y="273"/>
                  </a:cubicBezTo>
                  <a:lnTo>
                    <a:pt x="0" y="1499"/>
                  </a:lnTo>
                  <a:cubicBezTo>
                    <a:pt x="0" y="1908"/>
                    <a:pt x="327" y="2262"/>
                    <a:pt x="763" y="2262"/>
                  </a:cubicBezTo>
                  <a:lnTo>
                    <a:pt x="4578" y="2262"/>
                  </a:lnTo>
                  <a:cubicBezTo>
                    <a:pt x="5014" y="2262"/>
                    <a:pt x="5341" y="1908"/>
                    <a:pt x="5341" y="1499"/>
                  </a:cubicBezTo>
                  <a:lnTo>
                    <a:pt x="5341" y="273"/>
                  </a:lnTo>
                  <a:cubicBezTo>
                    <a:pt x="5341" y="110"/>
                    <a:pt x="5205" y="1"/>
                    <a:pt x="5041"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24"/>
            <p:cNvSpPr/>
            <p:nvPr/>
          </p:nvSpPr>
          <p:spPr>
            <a:xfrm>
              <a:off x="4584419" y="624332"/>
              <a:ext cx="8101" cy="48919"/>
            </a:xfrm>
            <a:custGeom>
              <a:avLst/>
              <a:gdLst/>
              <a:ahLst/>
              <a:cxnLst/>
              <a:rect l="l" t="t" r="r" b="b"/>
              <a:pathLst>
                <a:path w="2453" h="14824" extrusionOk="0">
                  <a:moveTo>
                    <a:pt x="0" y="0"/>
                  </a:moveTo>
                  <a:lnTo>
                    <a:pt x="0" y="14823"/>
                  </a:lnTo>
                  <a:lnTo>
                    <a:pt x="2452" y="14823"/>
                  </a:lnTo>
                  <a:lnTo>
                    <a:pt x="245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24"/>
            <p:cNvSpPr/>
            <p:nvPr/>
          </p:nvSpPr>
          <p:spPr>
            <a:xfrm>
              <a:off x="4579468" y="620012"/>
              <a:ext cx="17731" cy="7468"/>
            </a:xfrm>
            <a:custGeom>
              <a:avLst/>
              <a:gdLst/>
              <a:ahLst/>
              <a:cxnLst/>
              <a:rect l="l" t="t" r="r" b="b"/>
              <a:pathLst>
                <a:path w="5369" h="2263" extrusionOk="0">
                  <a:moveTo>
                    <a:pt x="300" y="1"/>
                  </a:moveTo>
                  <a:cubicBezTo>
                    <a:pt x="137" y="1"/>
                    <a:pt x="1" y="110"/>
                    <a:pt x="28" y="273"/>
                  </a:cubicBezTo>
                  <a:lnTo>
                    <a:pt x="28" y="1499"/>
                  </a:lnTo>
                  <a:cubicBezTo>
                    <a:pt x="28" y="1908"/>
                    <a:pt x="355" y="2262"/>
                    <a:pt x="791" y="2262"/>
                  </a:cubicBezTo>
                  <a:lnTo>
                    <a:pt x="4605" y="2262"/>
                  </a:lnTo>
                  <a:cubicBezTo>
                    <a:pt x="5014" y="2262"/>
                    <a:pt x="5368" y="1908"/>
                    <a:pt x="5368" y="1499"/>
                  </a:cubicBezTo>
                  <a:lnTo>
                    <a:pt x="5368" y="273"/>
                  </a:lnTo>
                  <a:cubicBezTo>
                    <a:pt x="5368" y="110"/>
                    <a:pt x="5232" y="1"/>
                    <a:pt x="506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24"/>
            <p:cNvSpPr/>
            <p:nvPr/>
          </p:nvSpPr>
          <p:spPr>
            <a:xfrm>
              <a:off x="4603137" y="624332"/>
              <a:ext cx="8104" cy="48919"/>
            </a:xfrm>
            <a:custGeom>
              <a:avLst/>
              <a:gdLst/>
              <a:ahLst/>
              <a:cxnLst/>
              <a:rect l="l" t="t" r="r" b="b"/>
              <a:pathLst>
                <a:path w="2454" h="14824" extrusionOk="0">
                  <a:moveTo>
                    <a:pt x="1" y="0"/>
                  </a:moveTo>
                  <a:lnTo>
                    <a:pt x="1"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24"/>
            <p:cNvSpPr/>
            <p:nvPr/>
          </p:nvSpPr>
          <p:spPr>
            <a:xfrm>
              <a:off x="4598189" y="620012"/>
              <a:ext cx="17728" cy="7468"/>
            </a:xfrm>
            <a:custGeom>
              <a:avLst/>
              <a:gdLst/>
              <a:ahLst/>
              <a:cxnLst/>
              <a:rect l="l" t="t" r="r" b="b"/>
              <a:pathLst>
                <a:path w="5368" h="2263" extrusionOk="0">
                  <a:moveTo>
                    <a:pt x="300" y="1"/>
                  </a:moveTo>
                  <a:cubicBezTo>
                    <a:pt x="136" y="1"/>
                    <a:pt x="0" y="110"/>
                    <a:pt x="0" y="273"/>
                  </a:cubicBezTo>
                  <a:lnTo>
                    <a:pt x="0" y="1499"/>
                  </a:lnTo>
                  <a:cubicBezTo>
                    <a:pt x="0" y="1908"/>
                    <a:pt x="354" y="2262"/>
                    <a:pt x="790" y="2262"/>
                  </a:cubicBezTo>
                  <a:lnTo>
                    <a:pt x="4605" y="2262"/>
                  </a:lnTo>
                  <a:cubicBezTo>
                    <a:pt x="5014" y="2262"/>
                    <a:pt x="5368" y="1908"/>
                    <a:pt x="5368" y="1499"/>
                  </a:cubicBezTo>
                  <a:lnTo>
                    <a:pt x="5368" y="273"/>
                  </a:lnTo>
                  <a:cubicBezTo>
                    <a:pt x="5368" y="110"/>
                    <a:pt x="5232" y="1"/>
                    <a:pt x="5068"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24"/>
            <p:cNvSpPr/>
            <p:nvPr/>
          </p:nvSpPr>
          <p:spPr>
            <a:xfrm>
              <a:off x="4621859" y="624332"/>
              <a:ext cx="8101" cy="48919"/>
            </a:xfrm>
            <a:custGeom>
              <a:avLst/>
              <a:gdLst/>
              <a:ahLst/>
              <a:cxnLst/>
              <a:rect l="l" t="t" r="r" b="b"/>
              <a:pathLst>
                <a:path w="2453" h="14824" extrusionOk="0">
                  <a:moveTo>
                    <a:pt x="0" y="0"/>
                  </a:moveTo>
                  <a:lnTo>
                    <a:pt x="0"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24"/>
            <p:cNvSpPr/>
            <p:nvPr/>
          </p:nvSpPr>
          <p:spPr>
            <a:xfrm>
              <a:off x="4616908" y="620012"/>
              <a:ext cx="17731" cy="7468"/>
            </a:xfrm>
            <a:custGeom>
              <a:avLst/>
              <a:gdLst/>
              <a:ahLst/>
              <a:cxnLst/>
              <a:rect l="l" t="t" r="r" b="b"/>
              <a:pathLst>
                <a:path w="5369" h="2263" extrusionOk="0">
                  <a:moveTo>
                    <a:pt x="300" y="1"/>
                  </a:moveTo>
                  <a:cubicBezTo>
                    <a:pt x="137" y="1"/>
                    <a:pt x="1" y="110"/>
                    <a:pt x="1" y="273"/>
                  </a:cubicBezTo>
                  <a:lnTo>
                    <a:pt x="1" y="1499"/>
                  </a:lnTo>
                  <a:cubicBezTo>
                    <a:pt x="1" y="1908"/>
                    <a:pt x="355" y="2262"/>
                    <a:pt x="791" y="2262"/>
                  </a:cubicBezTo>
                  <a:lnTo>
                    <a:pt x="4606" y="2262"/>
                  </a:lnTo>
                  <a:cubicBezTo>
                    <a:pt x="5014" y="2262"/>
                    <a:pt x="5369" y="1908"/>
                    <a:pt x="5369" y="1499"/>
                  </a:cubicBezTo>
                  <a:lnTo>
                    <a:pt x="5369" y="273"/>
                  </a:lnTo>
                  <a:cubicBezTo>
                    <a:pt x="5369" y="110"/>
                    <a:pt x="5232" y="1"/>
                    <a:pt x="506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24"/>
            <p:cNvSpPr/>
            <p:nvPr/>
          </p:nvSpPr>
          <p:spPr>
            <a:xfrm>
              <a:off x="4640577" y="624332"/>
              <a:ext cx="8104" cy="48919"/>
            </a:xfrm>
            <a:custGeom>
              <a:avLst/>
              <a:gdLst/>
              <a:ahLst/>
              <a:cxnLst/>
              <a:rect l="l" t="t" r="r" b="b"/>
              <a:pathLst>
                <a:path w="2454" h="14824" extrusionOk="0">
                  <a:moveTo>
                    <a:pt x="1" y="0"/>
                  </a:moveTo>
                  <a:lnTo>
                    <a:pt x="1"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24"/>
            <p:cNvSpPr/>
            <p:nvPr/>
          </p:nvSpPr>
          <p:spPr>
            <a:xfrm>
              <a:off x="4635629" y="620012"/>
              <a:ext cx="17731" cy="7468"/>
            </a:xfrm>
            <a:custGeom>
              <a:avLst/>
              <a:gdLst/>
              <a:ahLst/>
              <a:cxnLst/>
              <a:rect l="l" t="t" r="r" b="b"/>
              <a:pathLst>
                <a:path w="5369" h="2263" extrusionOk="0">
                  <a:moveTo>
                    <a:pt x="300" y="1"/>
                  </a:moveTo>
                  <a:cubicBezTo>
                    <a:pt x="137" y="1"/>
                    <a:pt x="0" y="110"/>
                    <a:pt x="0" y="273"/>
                  </a:cubicBezTo>
                  <a:lnTo>
                    <a:pt x="0" y="1499"/>
                  </a:lnTo>
                  <a:cubicBezTo>
                    <a:pt x="0" y="1908"/>
                    <a:pt x="355" y="2262"/>
                    <a:pt x="790" y="2262"/>
                  </a:cubicBezTo>
                  <a:lnTo>
                    <a:pt x="4605" y="2262"/>
                  </a:lnTo>
                  <a:cubicBezTo>
                    <a:pt x="5014" y="2262"/>
                    <a:pt x="5368" y="1908"/>
                    <a:pt x="5368" y="1499"/>
                  </a:cubicBezTo>
                  <a:lnTo>
                    <a:pt x="5368" y="273"/>
                  </a:lnTo>
                  <a:cubicBezTo>
                    <a:pt x="5368" y="110"/>
                    <a:pt x="5232" y="1"/>
                    <a:pt x="5068"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24"/>
            <p:cNvSpPr/>
            <p:nvPr/>
          </p:nvSpPr>
          <p:spPr>
            <a:xfrm>
              <a:off x="4553007" y="474035"/>
              <a:ext cx="5132" cy="30845"/>
            </a:xfrm>
            <a:custGeom>
              <a:avLst/>
              <a:gdLst/>
              <a:ahLst/>
              <a:cxnLst/>
              <a:rect l="l" t="t" r="r" b="b"/>
              <a:pathLst>
                <a:path w="1554" h="9347" extrusionOk="0">
                  <a:moveTo>
                    <a:pt x="1" y="1"/>
                  </a:moveTo>
                  <a:lnTo>
                    <a:pt x="1" y="9347"/>
                  </a:lnTo>
                  <a:lnTo>
                    <a:pt x="1554" y="9347"/>
                  </a:lnTo>
                  <a:lnTo>
                    <a:pt x="155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24"/>
            <p:cNvSpPr/>
            <p:nvPr/>
          </p:nvSpPr>
          <p:spPr>
            <a:xfrm>
              <a:off x="4562279" y="474035"/>
              <a:ext cx="5132" cy="30845"/>
            </a:xfrm>
            <a:custGeom>
              <a:avLst/>
              <a:gdLst/>
              <a:ahLst/>
              <a:cxnLst/>
              <a:rect l="l" t="t" r="r" b="b"/>
              <a:pathLst>
                <a:path w="1554" h="9347" extrusionOk="0">
                  <a:moveTo>
                    <a:pt x="0" y="1"/>
                  </a:moveTo>
                  <a:lnTo>
                    <a:pt x="0" y="9347"/>
                  </a:lnTo>
                  <a:lnTo>
                    <a:pt x="1553" y="9347"/>
                  </a:lnTo>
                  <a:lnTo>
                    <a:pt x="155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24"/>
            <p:cNvSpPr/>
            <p:nvPr/>
          </p:nvSpPr>
          <p:spPr>
            <a:xfrm>
              <a:off x="4571547" y="474035"/>
              <a:ext cx="5132" cy="30845"/>
            </a:xfrm>
            <a:custGeom>
              <a:avLst/>
              <a:gdLst/>
              <a:ahLst/>
              <a:cxnLst/>
              <a:rect l="l" t="t" r="r" b="b"/>
              <a:pathLst>
                <a:path w="1554" h="9347" extrusionOk="0">
                  <a:moveTo>
                    <a:pt x="1" y="1"/>
                  </a:moveTo>
                  <a:lnTo>
                    <a:pt x="1" y="9347"/>
                  </a:lnTo>
                  <a:lnTo>
                    <a:pt x="1554" y="9347"/>
                  </a:lnTo>
                  <a:lnTo>
                    <a:pt x="155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24"/>
            <p:cNvSpPr/>
            <p:nvPr/>
          </p:nvSpPr>
          <p:spPr>
            <a:xfrm>
              <a:off x="4580819" y="474035"/>
              <a:ext cx="5132" cy="30845"/>
            </a:xfrm>
            <a:custGeom>
              <a:avLst/>
              <a:gdLst/>
              <a:ahLst/>
              <a:cxnLst/>
              <a:rect l="l" t="t" r="r" b="b"/>
              <a:pathLst>
                <a:path w="1554" h="9347" extrusionOk="0">
                  <a:moveTo>
                    <a:pt x="0" y="1"/>
                  </a:moveTo>
                  <a:lnTo>
                    <a:pt x="0" y="9347"/>
                  </a:lnTo>
                  <a:lnTo>
                    <a:pt x="1553" y="9347"/>
                  </a:lnTo>
                  <a:lnTo>
                    <a:pt x="155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24"/>
            <p:cNvSpPr/>
            <p:nvPr/>
          </p:nvSpPr>
          <p:spPr>
            <a:xfrm>
              <a:off x="4483076" y="615421"/>
              <a:ext cx="174398" cy="6300"/>
            </a:xfrm>
            <a:custGeom>
              <a:avLst/>
              <a:gdLst/>
              <a:ahLst/>
              <a:cxnLst/>
              <a:rect l="l" t="t" r="r" b="b"/>
              <a:pathLst>
                <a:path w="52808" h="1909" extrusionOk="0">
                  <a:moveTo>
                    <a:pt x="1" y="1"/>
                  </a:moveTo>
                  <a:lnTo>
                    <a:pt x="1" y="1908"/>
                  </a:lnTo>
                  <a:lnTo>
                    <a:pt x="52808" y="1908"/>
                  </a:lnTo>
                  <a:lnTo>
                    <a:pt x="5280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24"/>
            <p:cNvSpPr/>
            <p:nvPr/>
          </p:nvSpPr>
          <p:spPr>
            <a:xfrm>
              <a:off x="4485956" y="671670"/>
              <a:ext cx="166119" cy="6659"/>
            </a:xfrm>
            <a:custGeom>
              <a:avLst/>
              <a:gdLst/>
              <a:ahLst/>
              <a:cxnLst/>
              <a:rect l="l" t="t" r="r" b="b"/>
              <a:pathLst>
                <a:path w="50301" h="2018" extrusionOk="0">
                  <a:moveTo>
                    <a:pt x="1" y="1"/>
                  </a:moveTo>
                  <a:lnTo>
                    <a:pt x="1" y="2017"/>
                  </a:lnTo>
                  <a:lnTo>
                    <a:pt x="50301" y="2017"/>
                  </a:lnTo>
                  <a:lnTo>
                    <a:pt x="5030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24"/>
            <p:cNvSpPr/>
            <p:nvPr/>
          </p:nvSpPr>
          <p:spPr>
            <a:xfrm>
              <a:off x="4500447" y="637293"/>
              <a:ext cx="7744" cy="32733"/>
            </a:xfrm>
            <a:custGeom>
              <a:avLst/>
              <a:gdLst/>
              <a:ahLst/>
              <a:cxnLst/>
              <a:rect l="l" t="t" r="r" b="b"/>
              <a:pathLst>
                <a:path w="2345" h="9919" extrusionOk="0">
                  <a:moveTo>
                    <a:pt x="1172" y="0"/>
                  </a:moveTo>
                  <a:cubicBezTo>
                    <a:pt x="518" y="0"/>
                    <a:pt x="1" y="518"/>
                    <a:pt x="1" y="1145"/>
                  </a:cubicBezTo>
                  <a:lnTo>
                    <a:pt x="1" y="9918"/>
                  </a:lnTo>
                  <a:lnTo>
                    <a:pt x="2344" y="9918"/>
                  </a:lnTo>
                  <a:lnTo>
                    <a:pt x="2344" y="1145"/>
                  </a:lnTo>
                  <a:cubicBezTo>
                    <a:pt x="2344"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24"/>
            <p:cNvSpPr/>
            <p:nvPr/>
          </p:nvSpPr>
          <p:spPr>
            <a:xfrm>
              <a:off x="4518986" y="637293"/>
              <a:ext cx="7652" cy="32733"/>
            </a:xfrm>
            <a:custGeom>
              <a:avLst/>
              <a:gdLst/>
              <a:ahLst/>
              <a:cxnLst/>
              <a:rect l="l" t="t" r="r" b="b"/>
              <a:pathLst>
                <a:path w="2317" h="9919" extrusionOk="0">
                  <a:moveTo>
                    <a:pt x="1173" y="0"/>
                  </a:moveTo>
                  <a:cubicBezTo>
                    <a:pt x="519" y="0"/>
                    <a:pt x="1" y="518"/>
                    <a:pt x="1" y="1145"/>
                  </a:cubicBezTo>
                  <a:lnTo>
                    <a:pt x="1" y="9918"/>
                  </a:lnTo>
                  <a:lnTo>
                    <a:pt x="2317" y="9918"/>
                  </a:lnTo>
                  <a:lnTo>
                    <a:pt x="2317" y="1145"/>
                  </a:lnTo>
                  <a:cubicBezTo>
                    <a:pt x="2317" y="518"/>
                    <a:pt x="1799" y="0"/>
                    <a:pt x="1173"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24"/>
            <p:cNvSpPr/>
            <p:nvPr/>
          </p:nvSpPr>
          <p:spPr>
            <a:xfrm>
              <a:off x="4538068" y="637293"/>
              <a:ext cx="7652" cy="32733"/>
            </a:xfrm>
            <a:custGeom>
              <a:avLst/>
              <a:gdLst/>
              <a:ahLst/>
              <a:cxnLst/>
              <a:rect l="l" t="t" r="r" b="b"/>
              <a:pathLst>
                <a:path w="2317" h="9919" extrusionOk="0">
                  <a:moveTo>
                    <a:pt x="1172" y="0"/>
                  </a:moveTo>
                  <a:cubicBezTo>
                    <a:pt x="518" y="0"/>
                    <a:pt x="0" y="518"/>
                    <a:pt x="0" y="1145"/>
                  </a:cubicBezTo>
                  <a:lnTo>
                    <a:pt x="0" y="9918"/>
                  </a:lnTo>
                  <a:lnTo>
                    <a:pt x="2317" y="9918"/>
                  </a:lnTo>
                  <a:lnTo>
                    <a:pt x="2317" y="1145"/>
                  </a:lnTo>
                  <a:cubicBezTo>
                    <a:pt x="2317"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24"/>
            <p:cNvSpPr/>
            <p:nvPr/>
          </p:nvSpPr>
          <p:spPr>
            <a:xfrm>
              <a:off x="4556608" y="637293"/>
              <a:ext cx="7652" cy="32733"/>
            </a:xfrm>
            <a:custGeom>
              <a:avLst/>
              <a:gdLst/>
              <a:ahLst/>
              <a:cxnLst/>
              <a:rect l="l" t="t" r="r" b="b"/>
              <a:pathLst>
                <a:path w="2317" h="9919" extrusionOk="0">
                  <a:moveTo>
                    <a:pt x="1172" y="0"/>
                  </a:moveTo>
                  <a:cubicBezTo>
                    <a:pt x="518" y="0"/>
                    <a:pt x="1" y="518"/>
                    <a:pt x="1" y="1145"/>
                  </a:cubicBezTo>
                  <a:lnTo>
                    <a:pt x="1" y="9918"/>
                  </a:lnTo>
                  <a:lnTo>
                    <a:pt x="2317" y="9918"/>
                  </a:lnTo>
                  <a:lnTo>
                    <a:pt x="2317" y="1145"/>
                  </a:lnTo>
                  <a:cubicBezTo>
                    <a:pt x="2317"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24"/>
            <p:cNvSpPr/>
            <p:nvPr/>
          </p:nvSpPr>
          <p:spPr>
            <a:xfrm>
              <a:off x="4575418" y="637293"/>
              <a:ext cx="7652" cy="32733"/>
            </a:xfrm>
            <a:custGeom>
              <a:avLst/>
              <a:gdLst/>
              <a:ahLst/>
              <a:cxnLst/>
              <a:rect l="l" t="t" r="r" b="b"/>
              <a:pathLst>
                <a:path w="2317" h="9919" extrusionOk="0">
                  <a:moveTo>
                    <a:pt x="1172" y="0"/>
                  </a:moveTo>
                  <a:cubicBezTo>
                    <a:pt x="518" y="0"/>
                    <a:pt x="0" y="518"/>
                    <a:pt x="0" y="1145"/>
                  </a:cubicBezTo>
                  <a:lnTo>
                    <a:pt x="0" y="9918"/>
                  </a:lnTo>
                  <a:lnTo>
                    <a:pt x="2316" y="9918"/>
                  </a:lnTo>
                  <a:lnTo>
                    <a:pt x="2316" y="1145"/>
                  </a:lnTo>
                  <a:cubicBezTo>
                    <a:pt x="2316"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24"/>
            <p:cNvSpPr/>
            <p:nvPr/>
          </p:nvSpPr>
          <p:spPr>
            <a:xfrm>
              <a:off x="4594137" y="637293"/>
              <a:ext cx="7655" cy="32733"/>
            </a:xfrm>
            <a:custGeom>
              <a:avLst/>
              <a:gdLst/>
              <a:ahLst/>
              <a:cxnLst/>
              <a:rect l="l" t="t" r="r" b="b"/>
              <a:pathLst>
                <a:path w="2318" h="9919" extrusionOk="0">
                  <a:moveTo>
                    <a:pt x="1173" y="0"/>
                  </a:moveTo>
                  <a:cubicBezTo>
                    <a:pt x="519" y="0"/>
                    <a:pt x="1" y="518"/>
                    <a:pt x="1" y="1145"/>
                  </a:cubicBezTo>
                  <a:lnTo>
                    <a:pt x="1" y="9918"/>
                  </a:lnTo>
                  <a:lnTo>
                    <a:pt x="2317" y="9918"/>
                  </a:lnTo>
                  <a:lnTo>
                    <a:pt x="2317" y="1145"/>
                  </a:lnTo>
                  <a:cubicBezTo>
                    <a:pt x="2317" y="518"/>
                    <a:pt x="1799" y="0"/>
                    <a:pt x="1173"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24"/>
            <p:cNvSpPr/>
            <p:nvPr/>
          </p:nvSpPr>
          <p:spPr>
            <a:xfrm>
              <a:off x="4612769" y="637293"/>
              <a:ext cx="7652" cy="32733"/>
            </a:xfrm>
            <a:custGeom>
              <a:avLst/>
              <a:gdLst/>
              <a:ahLst/>
              <a:cxnLst/>
              <a:rect l="l" t="t" r="r" b="b"/>
              <a:pathLst>
                <a:path w="2317" h="9919" extrusionOk="0">
                  <a:moveTo>
                    <a:pt x="1172" y="0"/>
                  </a:moveTo>
                  <a:cubicBezTo>
                    <a:pt x="518" y="0"/>
                    <a:pt x="0" y="518"/>
                    <a:pt x="0" y="1145"/>
                  </a:cubicBezTo>
                  <a:lnTo>
                    <a:pt x="0" y="9918"/>
                  </a:lnTo>
                  <a:lnTo>
                    <a:pt x="2316" y="9918"/>
                  </a:lnTo>
                  <a:lnTo>
                    <a:pt x="2316" y="1145"/>
                  </a:lnTo>
                  <a:cubicBezTo>
                    <a:pt x="2316"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24"/>
            <p:cNvSpPr/>
            <p:nvPr/>
          </p:nvSpPr>
          <p:spPr>
            <a:xfrm>
              <a:off x="4631487" y="637293"/>
              <a:ext cx="7652" cy="32733"/>
            </a:xfrm>
            <a:custGeom>
              <a:avLst/>
              <a:gdLst/>
              <a:ahLst/>
              <a:cxnLst/>
              <a:rect l="l" t="t" r="r" b="b"/>
              <a:pathLst>
                <a:path w="2317" h="9919" extrusionOk="0">
                  <a:moveTo>
                    <a:pt x="1173" y="0"/>
                  </a:moveTo>
                  <a:cubicBezTo>
                    <a:pt x="519" y="0"/>
                    <a:pt x="1" y="518"/>
                    <a:pt x="1" y="1145"/>
                  </a:cubicBezTo>
                  <a:lnTo>
                    <a:pt x="1" y="9918"/>
                  </a:lnTo>
                  <a:lnTo>
                    <a:pt x="2317" y="9918"/>
                  </a:lnTo>
                  <a:lnTo>
                    <a:pt x="2317" y="1145"/>
                  </a:lnTo>
                  <a:cubicBezTo>
                    <a:pt x="2317" y="518"/>
                    <a:pt x="1799" y="0"/>
                    <a:pt x="1173"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24"/>
            <p:cNvSpPr/>
            <p:nvPr/>
          </p:nvSpPr>
          <p:spPr>
            <a:xfrm>
              <a:off x="4502967" y="576364"/>
              <a:ext cx="133632" cy="39026"/>
            </a:xfrm>
            <a:custGeom>
              <a:avLst/>
              <a:gdLst/>
              <a:ahLst/>
              <a:cxnLst/>
              <a:rect l="l" t="t" r="r" b="b"/>
              <a:pathLst>
                <a:path w="40464" h="11826" extrusionOk="0">
                  <a:moveTo>
                    <a:pt x="1" y="0"/>
                  </a:moveTo>
                  <a:lnTo>
                    <a:pt x="1" y="11826"/>
                  </a:lnTo>
                  <a:lnTo>
                    <a:pt x="40464" y="11826"/>
                  </a:lnTo>
                  <a:lnTo>
                    <a:pt x="4046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24"/>
            <p:cNvSpPr/>
            <p:nvPr/>
          </p:nvSpPr>
          <p:spPr>
            <a:xfrm>
              <a:off x="4510617" y="581222"/>
              <a:ext cx="7652" cy="32733"/>
            </a:xfrm>
            <a:custGeom>
              <a:avLst/>
              <a:gdLst/>
              <a:ahLst/>
              <a:cxnLst/>
              <a:rect l="l" t="t" r="r" b="b"/>
              <a:pathLst>
                <a:path w="2317" h="9919" extrusionOk="0">
                  <a:moveTo>
                    <a:pt x="546" y="1"/>
                  </a:moveTo>
                  <a:cubicBezTo>
                    <a:pt x="246" y="1"/>
                    <a:pt x="1" y="246"/>
                    <a:pt x="1" y="546"/>
                  </a:cubicBezTo>
                  <a:lnTo>
                    <a:pt x="1" y="9919"/>
                  </a:lnTo>
                  <a:lnTo>
                    <a:pt x="2317" y="9919"/>
                  </a:lnTo>
                  <a:lnTo>
                    <a:pt x="2317" y="546"/>
                  </a:lnTo>
                  <a:cubicBezTo>
                    <a:pt x="2317" y="246"/>
                    <a:pt x="2072" y="1"/>
                    <a:pt x="177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24"/>
            <p:cNvSpPr/>
            <p:nvPr/>
          </p:nvSpPr>
          <p:spPr>
            <a:xfrm>
              <a:off x="4529067" y="581222"/>
              <a:ext cx="7652" cy="32733"/>
            </a:xfrm>
            <a:custGeom>
              <a:avLst/>
              <a:gdLst/>
              <a:ahLst/>
              <a:cxnLst/>
              <a:rect l="l" t="t" r="r" b="b"/>
              <a:pathLst>
                <a:path w="2317" h="9919" extrusionOk="0">
                  <a:moveTo>
                    <a:pt x="546" y="1"/>
                  </a:moveTo>
                  <a:cubicBezTo>
                    <a:pt x="246" y="1"/>
                    <a:pt x="1" y="246"/>
                    <a:pt x="1" y="546"/>
                  </a:cubicBezTo>
                  <a:lnTo>
                    <a:pt x="1" y="9919"/>
                  </a:lnTo>
                  <a:lnTo>
                    <a:pt x="2317" y="9919"/>
                  </a:lnTo>
                  <a:lnTo>
                    <a:pt x="2317" y="546"/>
                  </a:lnTo>
                  <a:cubicBezTo>
                    <a:pt x="2317" y="246"/>
                    <a:pt x="2071" y="1"/>
                    <a:pt x="177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24"/>
            <p:cNvSpPr/>
            <p:nvPr/>
          </p:nvSpPr>
          <p:spPr>
            <a:xfrm>
              <a:off x="4547518" y="581222"/>
              <a:ext cx="7652" cy="32733"/>
            </a:xfrm>
            <a:custGeom>
              <a:avLst/>
              <a:gdLst/>
              <a:ahLst/>
              <a:cxnLst/>
              <a:rect l="l" t="t" r="r" b="b"/>
              <a:pathLst>
                <a:path w="2317" h="9919" extrusionOk="0">
                  <a:moveTo>
                    <a:pt x="545" y="1"/>
                  </a:moveTo>
                  <a:cubicBezTo>
                    <a:pt x="246" y="1"/>
                    <a:pt x="0" y="246"/>
                    <a:pt x="0" y="546"/>
                  </a:cubicBezTo>
                  <a:lnTo>
                    <a:pt x="0" y="9919"/>
                  </a:lnTo>
                  <a:lnTo>
                    <a:pt x="2317" y="9919"/>
                  </a:lnTo>
                  <a:lnTo>
                    <a:pt x="2317" y="546"/>
                  </a:lnTo>
                  <a:cubicBezTo>
                    <a:pt x="2317" y="246"/>
                    <a:pt x="2071" y="1"/>
                    <a:pt x="177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24"/>
            <p:cNvSpPr/>
            <p:nvPr/>
          </p:nvSpPr>
          <p:spPr>
            <a:xfrm>
              <a:off x="4565968" y="581222"/>
              <a:ext cx="7652" cy="32733"/>
            </a:xfrm>
            <a:custGeom>
              <a:avLst/>
              <a:gdLst/>
              <a:ahLst/>
              <a:cxnLst/>
              <a:rect l="l" t="t" r="r" b="b"/>
              <a:pathLst>
                <a:path w="2317" h="9919" extrusionOk="0">
                  <a:moveTo>
                    <a:pt x="545" y="1"/>
                  </a:moveTo>
                  <a:cubicBezTo>
                    <a:pt x="246" y="1"/>
                    <a:pt x="0" y="246"/>
                    <a:pt x="0" y="546"/>
                  </a:cubicBezTo>
                  <a:lnTo>
                    <a:pt x="0" y="9919"/>
                  </a:lnTo>
                  <a:lnTo>
                    <a:pt x="2316" y="9919"/>
                  </a:lnTo>
                  <a:lnTo>
                    <a:pt x="2316" y="546"/>
                  </a:lnTo>
                  <a:cubicBezTo>
                    <a:pt x="2316" y="246"/>
                    <a:pt x="2071" y="1"/>
                    <a:pt x="1771"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24"/>
            <p:cNvSpPr/>
            <p:nvPr/>
          </p:nvSpPr>
          <p:spPr>
            <a:xfrm>
              <a:off x="4584419" y="581222"/>
              <a:ext cx="7652" cy="32733"/>
            </a:xfrm>
            <a:custGeom>
              <a:avLst/>
              <a:gdLst/>
              <a:ahLst/>
              <a:cxnLst/>
              <a:rect l="l" t="t" r="r" b="b"/>
              <a:pathLst>
                <a:path w="2317" h="9919" extrusionOk="0">
                  <a:moveTo>
                    <a:pt x="545" y="1"/>
                  </a:moveTo>
                  <a:cubicBezTo>
                    <a:pt x="245" y="1"/>
                    <a:pt x="0" y="246"/>
                    <a:pt x="0" y="546"/>
                  </a:cubicBezTo>
                  <a:lnTo>
                    <a:pt x="0" y="9919"/>
                  </a:lnTo>
                  <a:lnTo>
                    <a:pt x="2316" y="9919"/>
                  </a:lnTo>
                  <a:lnTo>
                    <a:pt x="2316" y="546"/>
                  </a:lnTo>
                  <a:cubicBezTo>
                    <a:pt x="2316" y="246"/>
                    <a:pt x="2071" y="1"/>
                    <a:pt x="1771"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24"/>
            <p:cNvSpPr/>
            <p:nvPr/>
          </p:nvSpPr>
          <p:spPr>
            <a:xfrm>
              <a:off x="4602867" y="581222"/>
              <a:ext cx="7655" cy="32733"/>
            </a:xfrm>
            <a:custGeom>
              <a:avLst/>
              <a:gdLst/>
              <a:ahLst/>
              <a:cxnLst/>
              <a:rect l="l" t="t" r="r" b="b"/>
              <a:pathLst>
                <a:path w="2318" h="9919" extrusionOk="0">
                  <a:moveTo>
                    <a:pt x="546" y="1"/>
                  </a:moveTo>
                  <a:cubicBezTo>
                    <a:pt x="246" y="1"/>
                    <a:pt x="1" y="246"/>
                    <a:pt x="1" y="546"/>
                  </a:cubicBezTo>
                  <a:lnTo>
                    <a:pt x="1" y="9919"/>
                  </a:lnTo>
                  <a:lnTo>
                    <a:pt x="2317" y="9919"/>
                  </a:lnTo>
                  <a:lnTo>
                    <a:pt x="2317" y="546"/>
                  </a:lnTo>
                  <a:cubicBezTo>
                    <a:pt x="2317" y="246"/>
                    <a:pt x="2072" y="1"/>
                    <a:pt x="177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24"/>
            <p:cNvSpPr/>
            <p:nvPr/>
          </p:nvSpPr>
          <p:spPr>
            <a:xfrm>
              <a:off x="4621317" y="581222"/>
              <a:ext cx="7652" cy="32733"/>
            </a:xfrm>
            <a:custGeom>
              <a:avLst/>
              <a:gdLst/>
              <a:ahLst/>
              <a:cxnLst/>
              <a:rect l="l" t="t" r="r" b="b"/>
              <a:pathLst>
                <a:path w="2317" h="9919" extrusionOk="0">
                  <a:moveTo>
                    <a:pt x="546" y="1"/>
                  </a:moveTo>
                  <a:cubicBezTo>
                    <a:pt x="246" y="1"/>
                    <a:pt x="1" y="246"/>
                    <a:pt x="1" y="546"/>
                  </a:cubicBezTo>
                  <a:lnTo>
                    <a:pt x="1" y="9919"/>
                  </a:lnTo>
                  <a:lnTo>
                    <a:pt x="2317" y="9919"/>
                  </a:lnTo>
                  <a:lnTo>
                    <a:pt x="2317" y="546"/>
                  </a:lnTo>
                  <a:cubicBezTo>
                    <a:pt x="2317" y="246"/>
                    <a:pt x="2072" y="1"/>
                    <a:pt x="177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24"/>
            <p:cNvSpPr/>
            <p:nvPr/>
          </p:nvSpPr>
          <p:spPr>
            <a:xfrm>
              <a:off x="4496939" y="573213"/>
              <a:ext cx="146410" cy="6389"/>
            </a:xfrm>
            <a:custGeom>
              <a:avLst/>
              <a:gdLst/>
              <a:ahLst/>
              <a:cxnLst/>
              <a:rect l="l" t="t" r="r" b="b"/>
              <a:pathLst>
                <a:path w="44333" h="1936" extrusionOk="0">
                  <a:moveTo>
                    <a:pt x="0" y="1"/>
                  </a:moveTo>
                  <a:lnTo>
                    <a:pt x="0" y="1935"/>
                  </a:lnTo>
                  <a:lnTo>
                    <a:pt x="44333" y="1935"/>
                  </a:lnTo>
                  <a:lnTo>
                    <a:pt x="4433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24"/>
            <p:cNvSpPr/>
            <p:nvPr/>
          </p:nvSpPr>
          <p:spPr>
            <a:xfrm>
              <a:off x="4505576" y="508686"/>
              <a:ext cx="128325" cy="64472"/>
            </a:xfrm>
            <a:custGeom>
              <a:avLst/>
              <a:gdLst/>
              <a:ahLst/>
              <a:cxnLst/>
              <a:rect l="l" t="t" r="r" b="b"/>
              <a:pathLst>
                <a:path w="38857" h="19537" extrusionOk="0">
                  <a:moveTo>
                    <a:pt x="19429" y="0"/>
                  </a:moveTo>
                  <a:cubicBezTo>
                    <a:pt x="8693" y="0"/>
                    <a:pt x="1" y="8801"/>
                    <a:pt x="137" y="19537"/>
                  </a:cubicBezTo>
                  <a:lnTo>
                    <a:pt x="38720" y="19537"/>
                  </a:lnTo>
                  <a:cubicBezTo>
                    <a:pt x="38857" y="8801"/>
                    <a:pt x="30192" y="0"/>
                    <a:pt x="194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24"/>
            <p:cNvSpPr/>
            <p:nvPr/>
          </p:nvSpPr>
          <p:spPr>
            <a:xfrm>
              <a:off x="4505576" y="508686"/>
              <a:ext cx="128325" cy="64472"/>
            </a:xfrm>
            <a:custGeom>
              <a:avLst/>
              <a:gdLst/>
              <a:ahLst/>
              <a:cxnLst/>
              <a:rect l="l" t="t" r="r" b="b"/>
              <a:pathLst>
                <a:path w="38857" h="19537" fill="none" extrusionOk="0">
                  <a:moveTo>
                    <a:pt x="137" y="19537"/>
                  </a:moveTo>
                  <a:cubicBezTo>
                    <a:pt x="1" y="8801"/>
                    <a:pt x="8693" y="0"/>
                    <a:pt x="19429" y="0"/>
                  </a:cubicBezTo>
                  <a:cubicBezTo>
                    <a:pt x="30192" y="0"/>
                    <a:pt x="38857" y="8801"/>
                    <a:pt x="38720" y="19537"/>
                  </a:cubicBezTo>
                </a:path>
              </a:pathLst>
            </a:custGeom>
            <a:no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24"/>
            <p:cNvSpPr/>
            <p:nvPr/>
          </p:nvSpPr>
          <p:spPr>
            <a:xfrm>
              <a:off x="4512506"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24"/>
            <p:cNvSpPr/>
            <p:nvPr/>
          </p:nvSpPr>
          <p:spPr>
            <a:xfrm>
              <a:off x="4524836"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24"/>
            <p:cNvSpPr/>
            <p:nvPr/>
          </p:nvSpPr>
          <p:spPr>
            <a:xfrm>
              <a:off x="4537166"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24"/>
            <p:cNvSpPr/>
            <p:nvPr/>
          </p:nvSpPr>
          <p:spPr>
            <a:xfrm>
              <a:off x="4549496"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24"/>
            <p:cNvSpPr/>
            <p:nvPr/>
          </p:nvSpPr>
          <p:spPr>
            <a:xfrm>
              <a:off x="456182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24"/>
            <p:cNvSpPr/>
            <p:nvPr/>
          </p:nvSpPr>
          <p:spPr>
            <a:xfrm>
              <a:off x="457415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27" y="3543"/>
                    <a:pt x="1391" y="3406"/>
                    <a:pt x="1391" y="3216"/>
                  </a:cubicBezTo>
                  <a:lnTo>
                    <a:pt x="1391" y="327"/>
                  </a:lnTo>
                  <a:cubicBezTo>
                    <a:pt x="1391" y="137"/>
                    <a:pt x="1227"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24"/>
            <p:cNvSpPr/>
            <p:nvPr/>
          </p:nvSpPr>
          <p:spPr>
            <a:xfrm>
              <a:off x="458648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27" y="3543"/>
                    <a:pt x="1391" y="3406"/>
                    <a:pt x="1391" y="3216"/>
                  </a:cubicBezTo>
                  <a:lnTo>
                    <a:pt x="1391" y="327"/>
                  </a:lnTo>
                  <a:cubicBezTo>
                    <a:pt x="1391" y="137"/>
                    <a:pt x="1227"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24"/>
            <p:cNvSpPr/>
            <p:nvPr/>
          </p:nvSpPr>
          <p:spPr>
            <a:xfrm>
              <a:off x="459881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27" y="3543"/>
                    <a:pt x="1390" y="3406"/>
                    <a:pt x="1390" y="3216"/>
                  </a:cubicBezTo>
                  <a:lnTo>
                    <a:pt x="1390" y="327"/>
                  </a:lnTo>
                  <a:cubicBezTo>
                    <a:pt x="1390" y="137"/>
                    <a:pt x="1227"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24"/>
            <p:cNvSpPr/>
            <p:nvPr/>
          </p:nvSpPr>
          <p:spPr>
            <a:xfrm>
              <a:off x="461114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3" y="3543"/>
                  </a:lnTo>
                  <a:cubicBezTo>
                    <a:pt x="1227" y="3543"/>
                    <a:pt x="1390" y="3406"/>
                    <a:pt x="1390" y="3216"/>
                  </a:cubicBezTo>
                  <a:lnTo>
                    <a:pt x="1390" y="327"/>
                  </a:lnTo>
                  <a:cubicBezTo>
                    <a:pt x="1390" y="137"/>
                    <a:pt x="1227" y="0"/>
                    <a:pt x="1063"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24"/>
            <p:cNvSpPr/>
            <p:nvPr/>
          </p:nvSpPr>
          <p:spPr>
            <a:xfrm>
              <a:off x="462347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3" y="3543"/>
                  </a:lnTo>
                  <a:cubicBezTo>
                    <a:pt x="1227" y="3543"/>
                    <a:pt x="1390" y="3406"/>
                    <a:pt x="1390" y="3216"/>
                  </a:cubicBezTo>
                  <a:lnTo>
                    <a:pt x="1390" y="327"/>
                  </a:lnTo>
                  <a:cubicBezTo>
                    <a:pt x="1390" y="137"/>
                    <a:pt x="1227" y="0"/>
                    <a:pt x="1063"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24"/>
            <p:cNvSpPr/>
            <p:nvPr/>
          </p:nvSpPr>
          <p:spPr>
            <a:xfrm>
              <a:off x="4548958" y="504904"/>
              <a:ext cx="41578" cy="7917"/>
            </a:xfrm>
            <a:custGeom>
              <a:avLst/>
              <a:gdLst/>
              <a:ahLst/>
              <a:cxnLst/>
              <a:rect l="l" t="t" r="r" b="b"/>
              <a:pathLst>
                <a:path w="12590" h="2399" extrusionOk="0">
                  <a:moveTo>
                    <a:pt x="0" y="1"/>
                  </a:moveTo>
                  <a:lnTo>
                    <a:pt x="0" y="2398"/>
                  </a:lnTo>
                  <a:lnTo>
                    <a:pt x="12589" y="2398"/>
                  </a:lnTo>
                  <a:lnTo>
                    <a:pt x="1258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24"/>
            <p:cNvSpPr/>
            <p:nvPr/>
          </p:nvSpPr>
          <p:spPr>
            <a:xfrm>
              <a:off x="4548958" y="466115"/>
              <a:ext cx="41578" cy="7917"/>
            </a:xfrm>
            <a:custGeom>
              <a:avLst/>
              <a:gdLst/>
              <a:ahLst/>
              <a:cxnLst/>
              <a:rect l="l" t="t" r="r" b="b"/>
              <a:pathLst>
                <a:path w="12590" h="2399" extrusionOk="0">
                  <a:moveTo>
                    <a:pt x="0" y="1"/>
                  </a:moveTo>
                  <a:lnTo>
                    <a:pt x="0" y="2399"/>
                  </a:lnTo>
                  <a:lnTo>
                    <a:pt x="12589" y="2399"/>
                  </a:lnTo>
                  <a:lnTo>
                    <a:pt x="1258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24"/>
            <p:cNvSpPr/>
            <p:nvPr/>
          </p:nvSpPr>
          <p:spPr>
            <a:xfrm>
              <a:off x="4557417" y="414450"/>
              <a:ext cx="22682" cy="51622"/>
            </a:xfrm>
            <a:custGeom>
              <a:avLst/>
              <a:gdLst/>
              <a:ahLst/>
              <a:cxnLst/>
              <a:rect l="l" t="t" r="r" b="b"/>
              <a:pathLst>
                <a:path w="6868" h="15643" extrusionOk="0">
                  <a:moveTo>
                    <a:pt x="3764" y="0"/>
                  </a:moveTo>
                  <a:cubicBezTo>
                    <a:pt x="3709" y="0"/>
                    <a:pt x="3653" y="10"/>
                    <a:pt x="3597" y="30"/>
                  </a:cubicBezTo>
                  <a:cubicBezTo>
                    <a:pt x="3216" y="166"/>
                    <a:pt x="3352" y="1011"/>
                    <a:pt x="3352" y="1011"/>
                  </a:cubicBezTo>
                  <a:lnTo>
                    <a:pt x="3053" y="1338"/>
                  </a:lnTo>
                  <a:cubicBezTo>
                    <a:pt x="2181" y="2346"/>
                    <a:pt x="2208" y="4444"/>
                    <a:pt x="1990" y="5152"/>
                  </a:cubicBezTo>
                  <a:cubicBezTo>
                    <a:pt x="1772" y="5861"/>
                    <a:pt x="2671" y="6324"/>
                    <a:pt x="2671" y="6324"/>
                  </a:cubicBezTo>
                  <a:lnTo>
                    <a:pt x="2671" y="8340"/>
                  </a:lnTo>
                  <a:lnTo>
                    <a:pt x="1717" y="9893"/>
                  </a:lnTo>
                  <a:lnTo>
                    <a:pt x="1717" y="12591"/>
                  </a:lnTo>
                  <a:cubicBezTo>
                    <a:pt x="1" y="13354"/>
                    <a:pt x="164" y="15643"/>
                    <a:pt x="164" y="15643"/>
                  </a:cubicBezTo>
                  <a:lnTo>
                    <a:pt x="6867" y="15643"/>
                  </a:lnTo>
                  <a:cubicBezTo>
                    <a:pt x="6867" y="15152"/>
                    <a:pt x="6786" y="14662"/>
                    <a:pt x="6622" y="14226"/>
                  </a:cubicBezTo>
                  <a:cubicBezTo>
                    <a:pt x="6350" y="13245"/>
                    <a:pt x="5287" y="12455"/>
                    <a:pt x="5287" y="12455"/>
                  </a:cubicBezTo>
                  <a:lnTo>
                    <a:pt x="5287" y="9676"/>
                  </a:lnTo>
                  <a:lnTo>
                    <a:pt x="4415" y="8204"/>
                  </a:lnTo>
                  <a:lnTo>
                    <a:pt x="4415" y="7523"/>
                  </a:lnTo>
                  <a:cubicBezTo>
                    <a:pt x="4524" y="7196"/>
                    <a:pt x="4606" y="6869"/>
                    <a:pt x="4687" y="6515"/>
                  </a:cubicBezTo>
                  <a:cubicBezTo>
                    <a:pt x="4824" y="5943"/>
                    <a:pt x="5205" y="5507"/>
                    <a:pt x="5287" y="4798"/>
                  </a:cubicBezTo>
                  <a:cubicBezTo>
                    <a:pt x="5369" y="4090"/>
                    <a:pt x="4878" y="3872"/>
                    <a:pt x="4769" y="3054"/>
                  </a:cubicBezTo>
                  <a:cubicBezTo>
                    <a:pt x="4687" y="2482"/>
                    <a:pt x="4442" y="1992"/>
                    <a:pt x="4061" y="1556"/>
                  </a:cubicBezTo>
                  <a:cubicBezTo>
                    <a:pt x="3979" y="1474"/>
                    <a:pt x="4061" y="1310"/>
                    <a:pt x="4224" y="765"/>
                  </a:cubicBezTo>
                  <a:cubicBezTo>
                    <a:pt x="4364" y="323"/>
                    <a:pt x="4086" y="0"/>
                    <a:pt x="37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653" name="Google Shape;5653;p24"/>
          <p:cNvCxnSpPr/>
          <p:nvPr/>
        </p:nvCxnSpPr>
        <p:spPr>
          <a:xfrm>
            <a:off x="723400" y="718225"/>
            <a:ext cx="3420900" cy="0"/>
          </a:xfrm>
          <a:prstGeom prst="straightConnector1">
            <a:avLst/>
          </a:prstGeom>
          <a:noFill/>
          <a:ln w="19050" cap="flat" cmpd="sng">
            <a:solidFill>
              <a:schemeClr val="dk1"/>
            </a:solidFill>
            <a:prstDash val="solid"/>
            <a:round/>
            <a:headEnd type="none" w="med" len="med"/>
            <a:tailEnd type="none" w="med" len="med"/>
          </a:ln>
        </p:spPr>
      </p:cxnSp>
      <p:cxnSp>
        <p:nvCxnSpPr>
          <p:cNvPr id="5654" name="Google Shape;5654;p24"/>
          <p:cNvCxnSpPr/>
          <p:nvPr/>
        </p:nvCxnSpPr>
        <p:spPr>
          <a:xfrm>
            <a:off x="723900" y="4809175"/>
            <a:ext cx="7696200" cy="0"/>
          </a:xfrm>
          <a:prstGeom prst="straightConnector1">
            <a:avLst/>
          </a:prstGeom>
          <a:noFill/>
          <a:ln w="19050" cap="flat" cmpd="sng">
            <a:solidFill>
              <a:srgbClr val="D32B2B"/>
            </a:solidFill>
            <a:prstDash val="solid"/>
            <a:round/>
            <a:headEnd type="none" w="med" len="med"/>
            <a:tailEnd type="none" w="med" len="med"/>
          </a:ln>
        </p:spPr>
      </p:cxnSp>
      <p:cxnSp>
        <p:nvCxnSpPr>
          <p:cNvPr id="5655" name="Google Shape;5655;p24"/>
          <p:cNvCxnSpPr/>
          <p:nvPr/>
        </p:nvCxnSpPr>
        <p:spPr>
          <a:xfrm>
            <a:off x="723900" y="4885375"/>
            <a:ext cx="7696200" cy="0"/>
          </a:xfrm>
          <a:prstGeom prst="straightConnector1">
            <a:avLst/>
          </a:prstGeom>
          <a:noFill/>
          <a:ln w="19050" cap="flat" cmpd="sng">
            <a:solidFill>
              <a:srgbClr val="D32B2B"/>
            </a:solidFill>
            <a:prstDash val="solid"/>
            <a:round/>
            <a:headEnd type="none" w="med" len="med"/>
            <a:tailEnd type="none" w="med" len="med"/>
          </a:ln>
        </p:spPr>
      </p:cxnSp>
      <p:cxnSp>
        <p:nvCxnSpPr>
          <p:cNvPr id="5656" name="Google Shape;5656;p24"/>
          <p:cNvCxnSpPr/>
          <p:nvPr/>
        </p:nvCxnSpPr>
        <p:spPr>
          <a:xfrm>
            <a:off x="723900" y="4961575"/>
            <a:ext cx="7696200" cy="0"/>
          </a:xfrm>
          <a:prstGeom prst="straightConnector1">
            <a:avLst/>
          </a:prstGeom>
          <a:noFill/>
          <a:ln w="19050" cap="flat" cmpd="sng">
            <a:solidFill>
              <a:srgbClr val="D32B2B"/>
            </a:solidFill>
            <a:prstDash val="solid"/>
            <a:round/>
            <a:headEnd type="none" w="med" len="med"/>
            <a:tailEnd type="none" w="med" len="med"/>
          </a:ln>
        </p:spPr>
      </p:cxnSp>
      <p:sp>
        <p:nvSpPr>
          <p:cNvPr id="5657" name="Google Shape;5657;p24"/>
          <p:cNvSpPr txBox="1">
            <a:spLocks noGrp="1"/>
          </p:cNvSpPr>
          <p:nvPr>
            <p:ph type="title"/>
          </p:nvPr>
        </p:nvSpPr>
        <p:spPr>
          <a:xfrm>
            <a:off x="723900" y="718213"/>
            <a:ext cx="7696200" cy="54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CUSTOM_3_1_1_1_1_1">
    <p:spTree>
      <p:nvGrpSpPr>
        <p:cNvPr id="1" name="Shape 5658"/>
        <p:cNvGrpSpPr/>
        <p:nvPr/>
      </p:nvGrpSpPr>
      <p:grpSpPr>
        <a:xfrm>
          <a:off x="0" y="0"/>
          <a:ext cx="0" cy="0"/>
          <a:chOff x="0" y="0"/>
          <a:chExt cx="0" cy="0"/>
        </a:xfrm>
      </p:grpSpPr>
      <p:sp>
        <p:nvSpPr>
          <p:cNvPr id="5659" name="Google Shape;5659;p25"/>
          <p:cNvSpPr txBox="1">
            <a:spLocks noGrp="1"/>
          </p:cNvSpPr>
          <p:nvPr>
            <p:ph type="subTitle" idx="1"/>
          </p:nvPr>
        </p:nvSpPr>
        <p:spPr>
          <a:xfrm>
            <a:off x="723900" y="1708900"/>
            <a:ext cx="3789900" cy="2886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200"/>
              <a:buChar char="●"/>
              <a:defRPr sz="1200">
                <a:solidFill>
                  <a:schemeClr val="dk1"/>
                </a:solidFill>
              </a:defRPr>
            </a:lvl1pPr>
            <a:lvl2pPr lvl="1" algn="r" rtl="0">
              <a:spcBef>
                <a:spcPts val="0"/>
              </a:spcBef>
              <a:spcAft>
                <a:spcPts val="0"/>
              </a:spcAft>
              <a:buClr>
                <a:schemeClr val="dk1"/>
              </a:buClr>
              <a:buSzPts val="1400"/>
              <a:buChar char="○"/>
              <a:defRPr sz="1100"/>
            </a:lvl2pPr>
            <a:lvl3pPr lvl="2" algn="r" rtl="0">
              <a:spcBef>
                <a:spcPts val="0"/>
              </a:spcBef>
              <a:spcAft>
                <a:spcPts val="0"/>
              </a:spcAft>
              <a:buClr>
                <a:schemeClr val="dk1"/>
              </a:buClr>
              <a:buSzPts val="1400"/>
              <a:buChar char="■"/>
              <a:defRPr sz="1100"/>
            </a:lvl3pPr>
            <a:lvl4pPr lvl="3" algn="r" rtl="0">
              <a:spcBef>
                <a:spcPts val="0"/>
              </a:spcBef>
              <a:spcAft>
                <a:spcPts val="0"/>
              </a:spcAft>
              <a:buClr>
                <a:schemeClr val="dk1"/>
              </a:buClr>
              <a:buSzPts val="1400"/>
              <a:buChar char="●"/>
              <a:defRPr sz="1100"/>
            </a:lvl4pPr>
            <a:lvl5pPr lvl="4" algn="r" rtl="0">
              <a:spcBef>
                <a:spcPts val="0"/>
              </a:spcBef>
              <a:spcAft>
                <a:spcPts val="0"/>
              </a:spcAft>
              <a:buClr>
                <a:schemeClr val="dk1"/>
              </a:buClr>
              <a:buSzPts val="1400"/>
              <a:buChar char="○"/>
              <a:defRPr sz="1100"/>
            </a:lvl5pPr>
            <a:lvl6pPr lvl="5" algn="r" rtl="0">
              <a:spcBef>
                <a:spcPts val="0"/>
              </a:spcBef>
              <a:spcAft>
                <a:spcPts val="0"/>
              </a:spcAft>
              <a:buClr>
                <a:schemeClr val="dk1"/>
              </a:buClr>
              <a:buSzPts val="1400"/>
              <a:buChar char="■"/>
              <a:defRPr sz="1100"/>
            </a:lvl6pPr>
            <a:lvl7pPr lvl="6" algn="r" rtl="0">
              <a:spcBef>
                <a:spcPts val="0"/>
              </a:spcBef>
              <a:spcAft>
                <a:spcPts val="0"/>
              </a:spcAft>
              <a:buClr>
                <a:schemeClr val="dk1"/>
              </a:buClr>
              <a:buSzPts val="1400"/>
              <a:buChar char="●"/>
              <a:defRPr sz="1100"/>
            </a:lvl7pPr>
            <a:lvl8pPr lvl="7" algn="r" rtl="0">
              <a:spcBef>
                <a:spcPts val="0"/>
              </a:spcBef>
              <a:spcAft>
                <a:spcPts val="0"/>
              </a:spcAft>
              <a:buClr>
                <a:schemeClr val="dk1"/>
              </a:buClr>
              <a:buSzPts val="1400"/>
              <a:buChar char="○"/>
              <a:defRPr sz="1100"/>
            </a:lvl8pPr>
            <a:lvl9pPr lvl="8" algn="r" rtl="0">
              <a:spcBef>
                <a:spcPts val="0"/>
              </a:spcBef>
              <a:spcAft>
                <a:spcPts val="0"/>
              </a:spcAft>
              <a:buClr>
                <a:schemeClr val="dk1"/>
              </a:buClr>
              <a:buSzPts val="1400"/>
              <a:buChar char="■"/>
              <a:defRPr sz="1100"/>
            </a:lvl9pPr>
          </a:lstStyle>
          <a:p>
            <a:endParaRPr/>
          </a:p>
        </p:txBody>
      </p:sp>
      <p:cxnSp>
        <p:nvCxnSpPr>
          <p:cNvPr id="5660" name="Google Shape;5660;p25"/>
          <p:cNvCxnSpPr/>
          <p:nvPr/>
        </p:nvCxnSpPr>
        <p:spPr>
          <a:xfrm>
            <a:off x="4999700" y="718225"/>
            <a:ext cx="3420900" cy="0"/>
          </a:xfrm>
          <a:prstGeom prst="straightConnector1">
            <a:avLst/>
          </a:prstGeom>
          <a:noFill/>
          <a:ln w="19050" cap="flat" cmpd="sng">
            <a:solidFill>
              <a:schemeClr val="dk1"/>
            </a:solidFill>
            <a:prstDash val="solid"/>
            <a:round/>
            <a:headEnd type="none" w="med" len="med"/>
            <a:tailEnd type="none" w="med" len="med"/>
          </a:ln>
        </p:spPr>
      </p:cxnSp>
      <p:grpSp>
        <p:nvGrpSpPr>
          <p:cNvPr id="5661" name="Google Shape;5661;p25"/>
          <p:cNvGrpSpPr/>
          <p:nvPr/>
        </p:nvGrpSpPr>
        <p:grpSpPr>
          <a:xfrm>
            <a:off x="4287775" y="391500"/>
            <a:ext cx="568441" cy="374362"/>
            <a:chOff x="4287775" y="414450"/>
            <a:chExt cx="568441" cy="374362"/>
          </a:xfrm>
        </p:grpSpPr>
        <p:sp>
          <p:nvSpPr>
            <p:cNvPr id="5662" name="Google Shape;5662;p25"/>
            <p:cNvSpPr/>
            <p:nvPr/>
          </p:nvSpPr>
          <p:spPr>
            <a:xfrm>
              <a:off x="4555528" y="474035"/>
              <a:ext cx="27810" cy="30845"/>
            </a:xfrm>
            <a:custGeom>
              <a:avLst/>
              <a:gdLst/>
              <a:ahLst/>
              <a:cxnLst/>
              <a:rect l="l" t="t" r="r" b="b"/>
              <a:pathLst>
                <a:path w="8421" h="9347" extrusionOk="0">
                  <a:moveTo>
                    <a:pt x="1" y="1"/>
                  </a:moveTo>
                  <a:lnTo>
                    <a:pt x="1" y="9347"/>
                  </a:lnTo>
                  <a:lnTo>
                    <a:pt x="8420" y="9347"/>
                  </a:lnTo>
                  <a:lnTo>
                    <a:pt x="842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25"/>
            <p:cNvSpPr/>
            <p:nvPr/>
          </p:nvSpPr>
          <p:spPr>
            <a:xfrm>
              <a:off x="4287775" y="703801"/>
              <a:ext cx="53454" cy="84167"/>
            </a:xfrm>
            <a:custGeom>
              <a:avLst/>
              <a:gdLst/>
              <a:ahLst/>
              <a:cxnLst/>
              <a:rect l="l" t="t" r="r" b="b"/>
              <a:pathLst>
                <a:path w="16186" h="25505" extrusionOk="0">
                  <a:moveTo>
                    <a:pt x="1" y="0"/>
                  </a:moveTo>
                  <a:lnTo>
                    <a:pt x="1" y="25504"/>
                  </a:lnTo>
                  <a:lnTo>
                    <a:pt x="16186" y="25504"/>
                  </a:lnTo>
                  <a:lnTo>
                    <a:pt x="1618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25"/>
            <p:cNvSpPr/>
            <p:nvPr/>
          </p:nvSpPr>
          <p:spPr>
            <a:xfrm>
              <a:off x="4295246" y="709562"/>
              <a:ext cx="5043" cy="45230"/>
            </a:xfrm>
            <a:custGeom>
              <a:avLst/>
              <a:gdLst/>
              <a:ahLst/>
              <a:cxnLst/>
              <a:rect l="l" t="t" r="r" b="b"/>
              <a:pathLst>
                <a:path w="1527" h="13706" extrusionOk="0">
                  <a:moveTo>
                    <a:pt x="0" y="0"/>
                  </a:moveTo>
                  <a:lnTo>
                    <a:pt x="0" y="13706"/>
                  </a:lnTo>
                  <a:lnTo>
                    <a:pt x="1526" y="13706"/>
                  </a:lnTo>
                  <a:lnTo>
                    <a:pt x="152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25"/>
            <p:cNvSpPr/>
            <p:nvPr/>
          </p:nvSpPr>
          <p:spPr>
            <a:xfrm>
              <a:off x="4312346" y="709562"/>
              <a:ext cx="5043" cy="45230"/>
            </a:xfrm>
            <a:custGeom>
              <a:avLst/>
              <a:gdLst/>
              <a:ahLst/>
              <a:cxnLst/>
              <a:rect l="l" t="t" r="r" b="b"/>
              <a:pathLst>
                <a:path w="1527" h="13706" extrusionOk="0">
                  <a:moveTo>
                    <a:pt x="0" y="0"/>
                  </a:moveTo>
                  <a:lnTo>
                    <a:pt x="0" y="13706"/>
                  </a:lnTo>
                  <a:lnTo>
                    <a:pt x="1526" y="13706"/>
                  </a:lnTo>
                  <a:lnTo>
                    <a:pt x="152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25"/>
            <p:cNvSpPr/>
            <p:nvPr/>
          </p:nvSpPr>
          <p:spPr>
            <a:xfrm>
              <a:off x="4291735" y="709562"/>
              <a:ext cx="12061" cy="2881"/>
            </a:xfrm>
            <a:custGeom>
              <a:avLst/>
              <a:gdLst/>
              <a:ahLst/>
              <a:cxnLst/>
              <a:rect l="l" t="t" r="r" b="b"/>
              <a:pathLst>
                <a:path w="3652" h="873" extrusionOk="0">
                  <a:moveTo>
                    <a:pt x="1" y="0"/>
                  </a:moveTo>
                  <a:lnTo>
                    <a:pt x="1" y="463"/>
                  </a:lnTo>
                  <a:cubicBezTo>
                    <a:pt x="1" y="681"/>
                    <a:pt x="164" y="872"/>
                    <a:pt x="409" y="872"/>
                  </a:cubicBezTo>
                  <a:lnTo>
                    <a:pt x="3243" y="872"/>
                  </a:lnTo>
                  <a:cubicBezTo>
                    <a:pt x="3488" y="872"/>
                    <a:pt x="3652" y="681"/>
                    <a:pt x="3652" y="463"/>
                  </a:cubicBezTo>
                  <a:lnTo>
                    <a:pt x="365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25"/>
            <p:cNvSpPr/>
            <p:nvPr/>
          </p:nvSpPr>
          <p:spPr>
            <a:xfrm>
              <a:off x="4308835" y="709562"/>
              <a:ext cx="12061" cy="2881"/>
            </a:xfrm>
            <a:custGeom>
              <a:avLst/>
              <a:gdLst/>
              <a:ahLst/>
              <a:cxnLst/>
              <a:rect l="l" t="t" r="r" b="b"/>
              <a:pathLst>
                <a:path w="3652" h="873" extrusionOk="0">
                  <a:moveTo>
                    <a:pt x="1" y="0"/>
                  </a:moveTo>
                  <a:lnTo>
                    <a:pt x="1" y="463"/>
                  </a:lnTo>
                  <a:cubicBezTo>
                    <a:pt x="1" y="681"/>
                    <a:pt x="164" y="872"/>
                    <a:pt x="409" y="872"/>
                  </a:cubicBezTo>
                  <a:lnTo>
                    <a:pt x="3270" y="872"/>
                  </a:lnTo>
                  <a:cubicBezTo>
                    <a:pt x="3488" y="872"/>
                    <a:pt x="3652" y="681"/>
                    <a:pt x="3652" y="463"/>
                  </a:cubicBezTo>
                  <a:lnTo>
                    <a:pt x="365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25"/>
            <p:cNvSpPr/>
            <p:nvPr/>
          </p:nvSpPr>
          <p:spPr>
            <a:xfrm>
              <a:off x="4329357" y="709562"/>
              <a:ext cx="4950" cy="45230"/>
            </a:xfrm>
            <a:custGeom>
              <a:avLst/>
              <a:gdLst/>
              <a:ahLst/>
              <a:cxnLst/>
              <a:rect l="l" t="t" r="r" b="b"/>
              <a:pathLst>
                <a:path w="1499" h="13706" extrusionOk="0">
                  <a:moveTo>
                    <a:pt x="0" y="0"/>
                  </a:moveTo>
                  <a:lnTo>
                    <a:pt x="0" y="13706"/>
                  </a:lnTo>
                  <a:lnTo>
                    <a:pt x="1499" y="13706"/>
                  </a:lnTo>
                  <a:lnTo>
                    <a:pt x="14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25"/>
            <p:cNvSpPr/>
            <p:nvPr/>
          </p:nvSpPr>
          <p:spPr>
            <a:xfrm>
              <a:off x="4325756" y="709562"/>
              <a:ext cx="12150" cy="2881"/>
            </a:xfrm>
            <a:custGeom>
              <a:avLst/>
              <a:gdLst/>
              <a:ahLst/>
              <a:cxnLst/>
              <a:rect l="l" t="t" r="r" b="b"/>
              <a:pathLst>
                <a:path w="3679" h="873" extrusionOk="0">
                  <a:moveTo>
                    <a:pt x="0" y="0"/>
                  </a:moveTo>
                  <a:lnTo>
                    <a:pt x="0" y="463"/>
                  </a:lnTo>
                  <a:cubicBezTo>
                    <a:pt x="0" y="681"/>
                    <a:pt x="191" y="872"/>
                    <a:pt x="409" y="872"/>
                  </a:cubicBezTo>
                  <a:lnTo>
                    <a:pt x="3270" y="872"/>
                  </a:lnTo>
                  <a:cubicBezTo>
                    <a:pt x="3488" y="872"/>
                    <a:pt x="3679" y="681"/>
                    <a:pt x="3679" y="463"/>
                  </a:cubicBezTo>
                  <a:lnTo>
                    <a:pt x="367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25"/>
            <p:cNvSpPr/>
            <p:nvPr/>
          </p:nvSpPr>
          <p:spPr>
            <a:xfrm>
              <a:off x="4295246" y="754828"/>
              <a:ext cx="5043" cy="33185"/>
            </a:xfrm>
            <a:custGeom>
              <a:avLst/>
              <a:gdLst/>
              <a:ahLst/>
              <a:cxnLst/>
              <a:rect l="l" t="t" r="r" b="b"/>
              <a:pathLst>
                <a:path w="1527" h="10056" extrusionOk="0">
                  <a:moveTo>
                    <a:pt x="0" y="1"/>
                  </a:moveTo>
                  <a:lnTo>
                    <a:pt x="0" y="10055"/>
                  </a:lnTo>
                  <a:lnTo>
                    <a:pt x="1526" y="10055"/>
                  </a:lnTo>
                  <a:lnTo>
                    <a:pt x="15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25"/>
            <p:cNvSpPr/>
            <p:nvPr/>
          </p:nvSpPr>
          <p:spPr>
            <a:xfrm>
              <a:off x="4312346" y="754828"/>
              <a:ext cx="5043" cy="33185"/>
            </a:xfrm>
            <a:custGeom>
              <a:avLst/>
              <a:gdLst/>
              <a:ahLst/>
              <a:cxnLst/>
              <a:rect l="l" t="t" r="r" b="b"/>
              <a:pathLst>
                <a:path w="1527" h="10056" extrusionOk="0">
                  <a:moveTo>
                    <a:pt x="0" y="1"/>
                  </a:moveTo>
                  <a:lnTo>
                    <a:pt x="0" y="10055"/>
                  </a:lnTo>
                  <a:lnTo>
                    <a:pt x="1526" y="10055"/>
                  </a:lnTo>
                  <a:lnTo>
                    <a:pt x="15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25"/>
            <p:cNvSpPr/>
            <p:nvPr/>
          </p:nvSpPr>
          <p:spPr>
            <a:xfrm>
              <a:off x="4291735" y="754828"/>
              <a:ext cx="12061" cy="2881"/>
            </a:xfrm>
            <a:custGeom>
              <a:avLst/>
              <a:gdLst/>
              <a:ahLst/>
              <a:cxnLst/>
              <a:rect l="l" t="t" r="r" b="b"/>
              <a:pathLst>
                <a:path w="3652" h="873" extrusionOk="0">
                  <a:moveTo>
                    <a:pt x="1" y="1"/>
                  </a:moveTo>
                  <a:lnTo>
                    <a:pt x="1" y="464"/>
                  </a:lnTo>
                  <a:cubicBezTo>
                    <a:pt x="1" y="682"/>
                    <a:pt x="164" y="873"/>
                    <a:pt x="409" y="873"/>
                  </a:cubicBezTo>
                  <a:lnTo>
                    <a:pt x="3243" y="873"/>
                  </a:lnTo>
                  <a:cubicBezTo>
                    <a:pt x="3488" y="873"/>
                    <a:pt x="3652" y="682"/>
                    <a:pt x="3652" y="464"/>
                  </a:cubicBezTo>
                  <a:lnTo>
                    <a:pt x="365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25"/>
            <p:cNvSpPr/>
            <p:nvPr/>
          </p:nvSpPr>
          <p:spPr>
            <a:xfrm>
              <a:off x="4308835" y="754828"/>
              <a:ext cx="12061" cy="2881"/>
            </a:xfrm>
            <a:custGeom>
              <a:avLst/>
              <a:gdLst/>
              <a:ahLst/>
              <a:cxnLst/>
              <a:rect l="l" t="t" r="r" b="b"/>
              <a:pathLst>
                <a:path w="3652" h="873" extrusionOk="0">
                  <a:moveTo>
                    <a:pt x="1" y="1"/>
                  </a:moveTo>
                  <a:lnTo>
                    <a:pt x="1" y="464"/>
                  </a:lnTo>
                  <a:cubicBezTo>
                    <a:pt x="1" y="682"/>
                    <a:pt x="164" y="873"/>
                    <a:pt x="409" y="873"/>
                  </a:cubicBezTo>
                  <a:lnTo>
                    <a:pt x="3270" y="873"/>
                  </a:lnTo>
                  <a:cubicBezTo>
                    <a:pt x="3488" y="873"/>
                    <a:pt x="3652" y="682"/>
                    <a:pt x="3652" y="464"/>
                  </a:cubicBezTo>
                  <a:lnTo>
                    <a:pt x="365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25"/>
            <p:cNvSpPr/>
            <p:nvPr/>
          </p:nvSpPr>
          <p:spPr>
            <a:xfrm>
              <a:off x="4329357" y="754828"/>
              <a:ext cx="4950" cy="33185"/>
            </a:xfrm>
            <a:custGeom>
              <a:avLst/>
              <a:gdLst/>
              <a:ahLst/>
              <a:cxnLst/>
              <a:rect l="l" t="t" r="r" b="b"/>
              <a:pathLst>
                <a:path w="1499" h="10056" extrusionOk="0">
                  <a:moveTo>
                    <a:pt x="0" y="1"/>
                  </a:moveTo>
                  <a:lnTo>
                    <a:pt x="0" y="10055"/>
                  </a:lnTo>
                  <a:lnTo>
                    <a:pt x="1499" y="10055"/>
                  </a:lnTo>
                  <a:lnTo>
                    <a:pt x="14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25"/>
            <p:cNvSpPr/>
            <p:nvPr/>
          </p:nvSpPr>
          <p:spPr>
            <a:xfrm>
              <a:off x="4325756" y="754828"/>
              <a:ext cx="12150" cy="2881"/>
            </a:xfrm>
            <a:custGeom>
              <a:avLst/>
              <a:gdLst/>
              <a:ahLst/>
              <a:cxnLst/>
              <a:rect l="l" t="t" r="r" b="b"/>
              <a:pathLst>
                <a:path w="3679" h="873" extrusionOk="0">
                  <a:moveTo>
                    <a:pt x="0" y="1"/>
                  </a:moveTo>
                  <a:lnTo>
                    <a:pt x="0" y="464"/>
                  </a:lnTo>
                  <a:cubicBezTo>
                    <a:pt x="0" y="682"/>
                    <a:pt x="191" y="873"/>
                    <a:pt x="409" y="873"/>
                  </a:cubicBezTo>
                  <a:lnTo>
                    <a:pt x="3270" y="873"/>
                  </a:lnTo>
                  <a:cubicBezTo>
                    <a:pt x="3488" y="873"/>
                    <a:pt x="3679" y="682"/>
                    <a:pt x="3679" y="464"/>
                  </a:cubicBezTo>
                  <a:lnTo>
                    <a:pt x="367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25"/>
            <p:cNvSpPr/>
            <p:nvPr/>
          </p:nvSpPr>
          <p:spPr>
            <a:xfrm>
              <a:off x="4287775" y="706321"/>
              <a:ext cx="53454" cy="3241"/>
            </a:xfrm>
            <a:custGeom>
              <a:avLst/>
              <a:gdLst/>
              <a:ahLst/>
              <a:cxnLst/>
              <a:rect l="l" t="t" r="r" b="b"/>
              <a:pathLst>
                <a:path w="16186" h="982" extrusionOk="0">
                  <a:moveTo>
                    <a:pt x="1" y="0"/>
                  </a:moveTo>
                  <a:lnTo>
                    <a:pt x="1" y="981"/>
                  </a:lnTo>
                  <a:lnTo>
                    <a:pt x="16186" y="981"/>
                  </a:lnTo>
                  <a:lnTo>
                    <a:pt x="1618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25"/>
            <p:cNvSpPr/>
            <p:nvPr/>
          </p:nvSpPr>
          <p:spPr>
            <a:xfrm>
              <a:off x="4287775" y="751948"/>
              <a:ext cx="53454" cy="3241"/>
            </a:xfrm>
            <a:custGeom>
              <a:avLst/>
              <a:gdLst/>
              <a:ahLst/>
              <a:cxnLst/>
              <a:rect l="l" t="t" r="r" b="b"/>
              <a:pathLst>
                <a:path w="16186" h="982" extrusionOk="0">
                  <a:moveTo>
                    <a:pt x="1" y="1"/>
                  </a:moveTo>
                  <a:lnTo>
                    <a:pt x="1" y="982"/>
                  </a:lnTo>
                  <a:lnTo>
                    <a:pt x="16186" y="982"/>
                  </a:lnTo>
                  <a:lnTo>
                    <a:pt x="1618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25"/>
            <p:cNvSpPr/>
            <p:nvPr/>
          </p:nvSpPr>
          <p:spPr>
            <a:xfrm>
              <a:off x="4302807" y="717300"/>
              <a:ext cx="7652" cy="29677"/>
            </a:xfrm>
            <a:custGeom>
              <a:avLst/>
              <a:gdLst/>
              <a:ahLst/>
              <a:cxnLst/>
              <a:rect l="l" t="t" r="r" b="b"/>
              <a:pathLst>
                <a:path w="2317" h="8993" extrusionOk="0">
                  <a:moveTo>
                    <a:pt x="545" y="0"/>
                  </a:moveTo>
                  <a:cubicBezTo>
                    <a:pt x="245" y="0"/>
                    <a:pt x="0" y="246"/>
                    <a:pt x="0" y="545"/>
                  </a:cubicBezTo>
                  <a:lnTo>
                    <a:pt x="0" y="8992"/>
                  </a:lnTo>
                  <a:lnTo>
                    <a:pt x="2316" y="8992"/>
                  </a:lnTo>
                  <a:lnTo>
                    <a:pt x="2316" y="545"/>
                  </a:lnTo>
                  <a:cubicBezTo>
                    <a:pt x="2316" y="246"/>
                    <a:pt x="2071" y="0"/>
                    <a:pt x="1771"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25"/>
            <p:cNvSpPr/>
            <p:nvPr/>
          </p:nvSpPr>
          <p:spPr>
            <a:xfrm>
              <a:off x="4319187" y="717300"/>
              <a:ext cx="7652" cy="29677"/>
            </a:xfrm>
            <a:custGeom>
              <a:avLst/>
              <a:gdLst/>
              <a:ahLst/>
              <a:cxnLst/>
              <a:rect l="l" t="t" r="r" b="b"/>
              <a:pathLst>
                <a:path w="2317" h="8993" extrusionOk="0">
                  <a:moveTo>
                    <a:pt x="545" y="0"/>
                  </a:moveTo>
                  <a:cubicBezTo>
                    <a:pt x="245" y="0"/>
                    <a:pt x="0" y="246"/>
                    <a:pt x="27" y="545"/>
                  </a:cubicBezTo>
                  <a:lnTo>
                    <a:pt x="27" y="8992"/>
                  </a:lnTo>
                  <a:lnTo>
                    <a:pt x="2316" y="8992"/>
                  </a:lnTo>
                  <a:lnTo>
                    <a:pt x="2316" y="545"/>
                  </a:lnTo>
                  <a:cubicBezTo>
                    <a:pt x="2316" y="246"/>
                    <a:pt x="2071" y="0"/>
                    <a:pt x="1771"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25"/>
            <p:cNvSpPr/>
            <p:nvPr/>
          </p:nvSpPr>
          <p:spPr>
            <a:xfrm>
              <a:off x="4302807" y="759780"/>
              <a:ext cx="7652" cy="28238"/>
            </a:xfrm>
            <a:custGeom>
              <a:avLst/>
              <a:gdLst/>
              <a:ahLst/>
              <a:cxnLst/>
              <a:rect l="l" t="t" r="r" b="b"/>
              <a:pathLst>
                <a:path w="2317" h="8557" extrusionOk="0">
                  <a:moveTo>
                    <a:pt x="545" y="0"/>
                  </a:moveTo>
                  <a:cubicBezTo>
                    <a:pt x="245" y="0"/>
                    <a:pt x="0" y="246"/>
                    <a:pt x="0" y="545"/>
                  </a:cubicBezTo>
                  <a:lnTo>
                    <a:pt x="0" y="8556"/>
                  </a:lnTo>
                  <a:lnTo>
                    <a:pt x="2316" y="8556"/>
                  </a:lnTo>
                  <a:lnTo>
                    <a:pt x="2316" y="545"/>
                  </a:lnTo>
                  <a:cubicBezTo>
                    <a:pt x="2316" y="246"/>
                    <a:pt x="2071" y="0"/>
                    <a:pt x="1771"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25"/>
            <p:cNvSpPr/>
            <p:nvPr/>
          </p:nvSpPr>
          <p:spPr>
            <a:xfrm>
              <a:off x="4319187" y="759780"/>
              <a:ext cx="7652" cy="28238"/>
            </a:xfrm>
            <a:custGeom>
              <a:avLst/>
              <a:gdLst/>
              <a:ahLst/>
              <a:cxnLst/>
              <a:rect l="l" t="t" r="r" b="b"/>
              <a:pathLst>
                <a:path w="2317" h="8557" extrusionOk="0">
                  <a:moveTo>
                    <a:pt x="545" y="0"/>
                  </a:moveTo>
                  <a:cubicBezTo>
                    <a:pt x="245" y="0"/>
                    <a:pt x="0" y="246"/>
                    <a:pt x="27" y="545"/>
                  </a:cubicBezTo>
                  <a:lnTo>
                    <a:pt x="27" y="8556"/>
                  </a:lnTo>
                  <a:lnTo>
                    <a:pt x="2316" y="8556"/>
                  </a:lnTo>
                  <a:lnTo>
                    <a:pt x="2316" y="545"/>
                  </a:lnTo>
                  <a:cubicBezTo>
                    <a:pt x="2316" y="246"/>
                    <a:pt x="2071" y="0"/>
                    <a:pt x="1771"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25"/>
            <p:cNvSpPr/>
            <p:nvPr/>
          </p:nvSpPr>
          <p:spPr>
            <a:xfrm>
              <a:off x="4341234" y="699210"/>
              <a:ext cx="103490" cy="88753"/>
            </a:xfrm>
            <a:custGeom>
              <a:avLst/>
              <a:gdLst/>
              <a:ahLst/>
              <a:cxnLst/>
              <a:rect l="l" t="t" r="r" b="b"/>
              <a:pathLst>
                <a:path w="31337" h="26895" extrusionOk="0">
                  <a:moveTo>
                    <a:pt x="1" y="1"/>
                  </a:moveTo>
                  <a:lnTo>
                    <a:pt x="1" y="26894"/>
                  </a:lnTo>
                  <a:lnTo>
                    <a:pt x="31336" y="26894"/>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25"/>
            <p:cNvSpPr/>
            <p:nvPr/>
          </p:nvSpPr>
          <p:spPr>
            <a:xfrm>
              <a:off x="4341234" y="757709"/>
              <a:ext cx="103490" cy="30934"/>
            </a:xfrm>
            <a:custGeom>
              <a:avLst/>
              <a:gdLst/>
              <a:ahLst/>
              <a:cxnLst/>
              <a:rect l="l" t="t" r="r" b="b"/>
              <a:pathLst>
                <a:path w="31337" h="9374" extrusionOk="0">
                  <a:moveTo>
                    <a:pt x="1" y="1"/>
                  </a:moveTo>
                  <a:lnTo>
                    <a:pt x="1" y="9374"/>
                  </a:lnTo>
                  <a:lnTo>
                    <a:pt x="31336" y="9374"/>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25"/>
            <p:cNvSpPr/>
            <p:nvPr/>
          </p:nvSpPr>
          <p:spPr>
            <a:xfrm>
              <a:off x="4356445" y="737911"/>
              <a:ext cx="7834" cy="16008"/>
            </a:xfrm>
            <a:custGeom>
              <a:avLst/>
              <a:gdLst/>
              <a:ahLst/>
              <a:cxnLst/>
              <a:rect l="l" t="t" r="r" b="b"/>
              <a:pathLst>
                <a:path w="2372" h="4851" extrusionOk="0">
                  <a:moveTo>
                    <a:pt x="1" y="0"/>
                  </a:moveTo>
                  <a:lnTo>
                    <a:pt x="1"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25"/>
            <p:cNvSpPr/>
            <p:nvPr/>
          </p:nvSpPr>
          <p:spPr>
            <a:xfrm>
              <a:off x="4356445" y="737911"/>
              <a:ext cx="7834" cy="16008"/>
            </a:xfrm>
            <a:custGeom>
              <a:avLst/>
              <a:gdLst/>
              <a:ahLst/>
              <a:cxnLst/>
              <a:rect l="l" t="t" r="r" b="b"/>
              <a:pathLst>
                <a:path w="2372" h="4851" extrusionOk="0">
                  <a:moveTo>
                    <a:pt x="1" y="0"/>
                  </a:move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25"/>
            <p:cNvSpPr/>
            <p:nvPr/>
          </p:nvSpPr>
          <p:spPr>
            <a:xfrm>
              <a:off x="4359867" y="737911"/>
              <a:ext cx="902" cy="16008"/>
            </a:xfrm>
            <a:custGeom>
              <a:avLst/>
              <a:gdLst/>
              <a:ahLst/>
              <a:cxnLst/>
              <a:rect l="l" t="t" r="r" b="b"/>
              <a:pathLst>
                <a:path w="273" h="4851" extrusionOk="0">
                  <a:moveTo>
                    <a:pt x="0" y="0"/>
                  </a:moveTo>
                  <a:lnTo>
                    <a:pt x="0"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25"/>
            <p:cNvSpPr/>
            <p:nvPr/>
          </p:nvSpPr>
          <p:spPr>
            <a:xfrm>
              <a:off x="4356356" y="741329"/>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25"/>
            <p:cNvSpPr/>
            <p:nvPr/>
          </p:nvSpPr>
          <p:spPr>
            <a:xfrm>
              <a:off x="4356356" y="749699"/>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25"/>
            <p:cNvSpPr/>
            <p:nvPr/>
          </p:nvSpPr>
          <p:spPr>
            <a:xfrm>
              <a:off x="4355365" y="732870"/>
              <a:ext cx="9993" cy="5039"/>
            </a:xfrm>
            <a:custGeom>
              <a:avLst/>
              <a:gdLst/>
              <a:ahLst/>
              <a:cxnLst/>
              <a:rect l="l" t="t" r="r" b="b"/>
              <a:pathLst>
                <a:path w="3026" h="1527" extrusionOk="0">
                  <a:moveTo>
                    <a:pt x="709" y="0"/>
                  </a:moveTo>
                  <a:cubicBezTo>
                    <a:pt x="301" y="0"/>
                    <a:pt x="1" y="327"/>
                    <a:pt x="1" y="709"/>
                  </a:cubicBezTo>
                  <a:lnTo>
                    <a:pt x="1" y="1526"/>
                  </a:lnTo>
                  <a:lnTo>
                    <a:pt x="3025" y="1526"/>
                  </a:lnTo>
                  <a:lnTo>
                    <a:pt x="3025" y="709"/>
                  </a:lnTo>
                  <a:cubicBezTo>
                    <a:pt x="3025" y="327"/>
                    <a:pt x="2698" y="0"/>
                    <a:pt x="2317"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25"/>
            <p:cNvSpPr/>
            <p:nvPr/>
          </p:nvSpPr>
          <p:spPr>
            <a:xfrm>
              <a:off x="4356445" y="767789"/>
              <a:ext cx="7834" cy="16097"/>
            </a:xfrm>
            <a:custGeom>
              <a:avLst/>
              <a:gdLst/>
              <a:ahLst/>
              <a:cxnLst/>
              <a:rect l="l" t="t" r="r" b="b"/>
              <a:pathLst>
                <a:path w="2372" h="4878" extrusionOk="0">
                  <a:moveTo>
                    <a:pt x="1" y="0"/>
                  </a:moveTo>
                  <a:lnTo>
                    <a:pt x="1"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25"/>
            <p:cNvSpPr/>
            <p:nvPr/>
          </p:nvSpPr>
          <p:spPr>
            <a:xfrm>
              <a:off x="4356445" y="767789"/>
              <a:ext cx="7834" cy="16097"/>
            </a:xfrm>
            <a:custGeom>
              <a:avLst/>
              <a:gdLst/>
              <a:ahLst/>
              <a:cxnLst/>
              <a:rect l="l" t="t" r="r" b="b"/>
              <a:pathLst>
                <a:path w="2372" h="4878" extrusionOk="0">
                  <a:moveTo>
                    <a:pt x="1" y="0"/>
                  </a:move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25"/>
            <p:cNvSpPr/>
            <p:nvPr/>
          </p:nvSpPr>
          <p:spPr>
            <a:xfrm>
              <a:off x="4359867" y="767789"/>
              <a:ext cx="902" cy="16097"/>
            </a:xfrm>
            <a:custGeom>
              <a:avLst/>
              <a:gdLst/>
              <a:ahLst/>
              <a:cxnLst/>
              <a:rect l="l" t="t" r="r" b="b"/>
              <a:pathLst>
                <a:path w="273" h="4878" extrusionOk="0">
                  <a:moveTo>
                    <a:pt x="0" y="0"/>
                  </a:moveTo>
                  <a:lnTo>
                    <a:pt x="0"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25"/>
            <p:cNvSpPr/>
            <p:nvPr/>
          </p:nvSpPr>
          <p:spPr>
            <a:xfrm>
              <a:off x="4356356" y="771300"/>
              <a:ext cx="7923" cy="812"/>
            </a:xfrm>
            <a:custGeom>
              <a:avLst/>
              <a:gdLst/>
              <a:ahLst/>
              <a:cxnLst/>
              <a:rect l="l" t="t" r="r" b="b"/>
              <a:pathLst>
                <a:path w="2399" h="246" extrusionOk="0">
                  <a:moveTo>
                    <a:pt x="1" y="0"/>
                  </a:moveTo>
                  <a:lnTo>
                    <a:pt x="1" y="245"/>
                  </a:lnTo>
                  <a:lnTo>
                    <a:pt x="2398" y="245"/>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25"/>
            <p:cNvSpPr/>
            <p:nvPr/>
          </p:nvSpPr>
          <p:spPr>
            <a:xfrm>
              <a:off x="4356356" y="779577"/>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25"/>
            <p:cNvSpPr/>
            <p:nvPr/>
          </p:nvSpPr>
          <p:spPr>
            <a:xfrm>
              <a:off x="4355365" y="762838"/>
              <a:ext cx="9993" cy="5039"/>
            </a:xfrm>
            <a:custGeom>
              <a:avLst/>
              <a:gdLst/>
              <a:ahLst/>
              <a:cxnLst/>
              <a:rect l="l" t="t" r="r" b="b"/>
              <a:pathLst>
                <a:path w="3026" h="1527" extrusionOk="0">
                  <a:moveTo>
                    <a:pt x="709" y="1"/>
                  </a:moveTo>
                  <a:cubicBezTo>
                    <a:pt x="301" y="1"/>
                    <a:pt x="1" y="328"/>
                    <a:pt x="1" y="709"/>
                  </a:cubicBezTo>
                  <a:lnTo>
                    <a:pt x="1" y="1527"/>
                  </a:lnTo>
                  <a:lnTo>
                    <a:pt x="3025" y="1527"/>
                  </a:lnTo>
                  <a:lnTo>
                    <a:pt x="3025" y="709"/>
                  </a:lnTo>
                  <a:cubicBezTo>
                    <a:pt x="3025" y="328"/>
                    <a:pt x="2698" y="1"/>
                    <a:pt x="2317"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25"/>
            <p:cNvSpPr/>
            <p:nvPr/>
          </p:nvSpPr>
          <p:spPr>
            <a:xfrm>
              <a:off x="4357436" y="717750"/>
              <a:ext cx="6843" cy="7286"/>
            </a:xfrm>
            <a:custGeom>
              <a:avLst/>
              <a:gdLst/>
              <a:ahLst/>
              <a:cxnLst/>
              <a:rect l="l" t="t" r="r" b="b"/>
              <a:pathLst>
                <a:path w="2072" h="2208" extrusionOk="0">
                  <a:moveTo>
                    <a:pt x="1" y="1"/>
                  </a:moveTo>
                  <a:lnTo>
                    <a:pt x="1"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25"/>
            <p:cNvSpPr/>
            <p:nvPr/>
          </p:nvSpPr>
          <p:spPr>
            <a:xfrm>
              <a:off x="4357436" y="717750"/>
              <a:ext cx="6843" cy="7286"/>
            </a:xfrm>
            <a:custGeom>
              <a:avLst/>
              <a:gdLst/>
              <a:ahLst/>
              <a:cxnLst/>
              <a:rect l="l" t="t" r="r" b="b"/>
              <a:pathLst>
                <a:path w="2072" h="2208" extrusionOk="0">
                  <a:moveTo>
                    <a:pt x="1" y="1"/>
                  </a:move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25"/>
            <p:cNvSpPr/>
            <p:nvPr/>
          </p:nvSpPr>
          <p:spPr>
            <a:xfrm>
              <a:off x="4376425" y="737911"/>
              <a:ext cx="7834" cy="16008"/>
            </a:xfrm>
            <a:custGeom>
              <a:avLst/>
              <a:gdLst/>
              <a:ahLst/>
              <a:cxnLst/>
              <a:rect l="l" t="t" r="r" b="b"/>
              <a:pathLst>
                <a:path w="2372" h="4851" extrusionOk="0">
                  <a:moveTo>
                    <a:pt x="1" y="0"/>
                  </a:moveTo>
                  <a:lnTo>
                    <a:pt x="1" y="4850"/>
                  </a:lnTo>
                  <a:lnTo>
                    <a:pt x="2372" y="4850"/>
                  </a:lnTo>
                  <a:lnTo>
                    <a:pt x="237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25"/>
            <p:cNvSpPr/>
            <p:nvPr/>
          </p:nvSpPr>
          <p:spPr>
            <a:xfrm>
              <a:off x="4376425" y="737911"/>
              <a:ext cx="7923" cy="16008"/>
            </a:xfrm>
            <a:custGeom>
              <a:avLst/>
              <a:gdLst/>
              <a:ahLst/>
              <a:cxnLst/>
              <a:rect l="l" t="t" r="r" b="b"/>
              <a:pathLst>
                <a:path w="2399" h="4851" extrusionOk="0">
                  <a:moveTo>
                    <a:pt x="1" y="0"/>
                  </a:moveTo>
                  <a:lnTo>
                    <a:pt x="2399" y="4850"/>
                  </a:lnTo>
                  <a:lnTo>
                    <a:pt x="23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25"/>
            <p:cNvSpPr/>
            <p:nvPr/>
          </p:nvSpPr>
          <p:spPr>
            <a:xfrm>
              <a:off x="4379936" y="737911"/>
              <a:ext cx="905" cy="16008"/>
            </a:xfrm>
            <a:custGeom>
              <a:avLst/>
              <a:gdLst/>
              <a:ahLst/>
              <a:cxnLst/>
              <a:rect l="l" t="t" r="r" b="b"/>
              <a:pathLst>
                <a:path w="274" h="4851" extrusionOk="0">
                  <a:moveTo>
                    <a:pt x="1" y="0"/>
                  </a:moveTo>
                  <a:lnTo>
                    <a:pt x="1"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25"/>
            <p:cNvSpPr/>
            <p:nvPr/>
          </p:nvSpPr>
          <p:spPr>
            <a:xfrm>
              <a:off x="4376425" y="741329"/>
              <a:ext cx="7923" cy="904"/>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25"/>
            <p:cNvSpPr/>
            <p:nvPr/>
          </p:nvSpPr>
          <p:spPr>
            <a:xfrm>
              <a:off x="4376425" y="749699"/>
              <a:ext cx="7923" cy="904"/>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25"/>
            <p:cNvSpPr/>
            <p:nvPr/>
          </p:nvSpPr>
          <p:spPr>
            <a:xfrm>
              <a:off x="4375345" y="732870"/>
              <a:ext cx="9993" cy="5039"/>
            </a:xfrm>
            <a:custGeom>
              <a:avLst/>
              <a:gdLst/>
              <a:ahLst/>
              <a:cxnLst/>
              <a:rect l="l" t="t" r="r" b="b"/>
              <a:pathLst>
                <a:path w="3026" h="1527" extrusionOk="0">
                  <a:moveTo>
                    <a:pt x="737" y="0"/>
                  </a:moveTo>
                  <a:cubicBezTo>
                    <a:pt x="328" y="0"/>
                    <a:pt x="1" y="327"/>
                    <a:pt x="28" y="709"/>
                  </a:cubicBezTo>
                  <a:lnTo>
                    <a:pt x="28" y="1526"/>
                  </a:lnTo>
                  <a:lnTo>
                    <a:pt x="3026" y="1526"/>
                  </a:lnTo>
                  <a:lnTo>
                    <a:pt x="3026" y="709"/>
                  </a:lnTo>
                  <a:cubicBezTo>
                    <a:pt x="3026" y="327"/>
                    <a:pt x="2726" y="0"/>
                    <a:pt x="2317"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25"/>
            <p:cNvSpPr/>
            <p:nvPr/>
          </p:nvSpPr>
          <p:spPr>
            <a:xfrm>
              <a:off x="4376425" y="767789"/>
              <a:ext cx="7834" cy="16097"/>
            </a:xfrm>
            <a:custGeom>
              <a:avLst/>
              <a:gdLst/>
              <a:ahLst/>
              <a:cxnLst/>
              <a:rect l="l" t="t" r="r" b="b"/>
              <a:pathLst>
                <a:path w="2372" h="4878" extrusionOk="0">
                  <a:moveTo>
                    <a:pt x="1" y="0"/>
                  </a:moveTo>
                  <a:lnTo>
                    <a:pt x="1" y="4878"/>
                  </a:lnTo>
                  <a:lnTo>
                    <a:pt x="2372" y="4878"/>
                  </a:lnTo>
                  <a:lnTo>
                    <a:pt x="237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25"/>
            <p:cNvSpPr/>
            <p:nvPr/>
          </p:nvSpPr>
          <p:spPr>
            <a:xfrm>
              <a:off x="4376425" y="767789"/>
              <a:ext cx="7923" cy="16097"/>
            </a:xfrm>
            <a:custGeom>
              <a:avLst/>
              <a:gdLst/>
              <a:ahLst/>
              <a:cxnLst/>
              <a:rect l="l" t="t" r="r" b="b"/>
              <a:pathLst>
                <a:path w="2399" h="4878" extrusionOk="0">
                  <a:moveTo>
                    <a:pt x="1" y="0"/>
                  </a:moveTo>
                  <a:lnTo>
                    <a:pt x="2399" y="4878"/>
                  </a:lnTo>
                  <a:lnTo>
                    <a:pt x="23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25"/>
            <p:cNvSpPr/>
            <p:nvPr/>
          </p:nvSpPr>
          <p:spPr>
            <a:xfrm>
              <a:off x="4379936" y="767789"/>
              <a:ext cx="905" cy="16097"/>
            </a:xfrm>
            <a:custGeom>
              <a:avLst/>
              <a:gdLst/>
              <a:ahLst/>
              <a:cxnLst/>
              <a:rect l="l" t="t" r="r" b="b"/>
              <a:pathLst>
                <a:path w="274" h="4878" extrusionOk="0">
                  <a:moveTo>
                    <a:pt x="1" y="0"/>
                  </a:moveTo>
                  <a:lnTo>
                    <a:pt x="1"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25"/>
            <p:cNvSpPr/>
            <p:nvPr/>
          </p:nvSpPr>
          <p:spPr>
            <a:xfrm>
              <a:off x="4376425" y="771300"/>
              <a:ext cx="7923" cy="812"/>
            </a:xfrm>
            <a:custGeom>
              <a:avLst/>
              <a:gdLst/>
              <a:ahLst/>
              <a:cxnLst/>
              <a:rect l="l" t="t" r="r" b="b"/>
              <a:pathLst>
                <a:path w="2399" h="246" extrusionOk="0">
                  <a:moveTo>
                    <a:pt x="1" y="0"/>
                  </a:moveTo>
                  <a:lnTo>
                    <a:pt x="1" y="245"/>
                  </a:lnTo>
                  <a:lnTo>
                    <a:pt x="2399" y="245"/>
                  </a:lnTo>
                  <a:lnTo>
                    <a:pt x="23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25"/>
            <p:cNvSpPr/>
            <p:nvPr/>
          </p:nvSpPr>
          <p:spPr>
            <a:xfrm>
              <a:off x="4376425" y="779577"/>
              <a:ext cx="7923" cy="904"/>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25"/>
            <p:cNvSpPr/>
            <p:nvPr/>
          </p:nvSpPr>
          <p:spPr>
            <a:xfrm>
              <a:off x="4375345" y="762838"/>
              <a:ext cx="9993" cy="5039"/>
            </a:xfrm>
            <a:custGeom>
              <a:avLst/>
              <a:gdLst/>
              <a:ahLst/>
              <a:cxnLst/>
              <a:rect l="l" t="t" r="r" b="b"/>
              <a:pathLst>
                <a:path w="3026" h="1527" extrusionOk="0">
                  <a:moveTo>
                    <a:pt x="737" y="1"/>
                  </a:moveTo>
                  <a:cubicBezTo>
                    <a:pt x="328" y="1"/>
                    <a:pt x="1" y="328"/>
                    <a:pt x="28" y="709"/>
                  </a:cubicBezTo>
                  <a:lnTo>
                    <a:pt x="28" y="1527"/>
                  </a:lnTo>
                  <a:lnTo>
                    <a:pt x="3026" y="1527"/>
                  </a:lnTo>
                  <a:lnTo>
                    <a:pt x="3026" y="709"/>
                  </a:lnTo>
                  <a:cubicBezTo>
                    <a:pt x="3026" y="328"/>
                    <a:pt x="2726" y="1"/>
                    <a:pt x="2317"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25"/>
            <p:cNvSpPr/>
            <p:nvPr/>
          </p:nvSpPr>
          <p:spPr>
            <a:xfrm>
              <a:off x="4377505" y="717750"/>
              <a:ext cx="6754" cy="7286"/>
            </a:xfrm>
            <a:custGeom>
              <a:avLst/>
              <a:gdLst/>
              <a:ahLst/>
              <a:cxnLst/>
              <a:rect l="l" t="t" r="r" b="b"/>
              <a:pathLst>
                <a:path w="2045" h="2208" extrusionOk="0">
                  <a:moveTo>
                    <a:pt x="1" y="1"/>
                  </a:moveTo>
                  <a:lnTo>
                    <a:pt x="1" y="2208"/>
                  </a:lnTo>
                  <a:lnTo>
                    <a:pt x="2045" y="2208"/>
                  </a:lnTo>
                  <a:lnTo>
                    <a:pt x="2045"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25"/>
            <p:cNvSpPr/>
            <p:nvPr/>
          </p:nvSpPr>
          <p:spPr>
            <a:xfrm>
              <a:off x="4377505" y="717750"/>
              <a:ext cx="6843" cy="7286"/>
            </a:xfrm>
            <a:custGeom>
              <a:avLst/>
              <a:gdLst/>
              <a:ahLst/>
              <a:cxnLst/>
              <a:rect l="l" t="t" r="r" b="b"/>
              <a:pathLst>
                <a:path w="2072" h="2208" extrusionOk="0">
                  <a:moveTo>
                    <a:pt x="1" y="1"/>
                  </a:moveTo>
                  <a:lnTo>
                    <a:pt x="2072" y="2208"/>
                  </a:lnTo>
                  <a:lnTo>
                    <a:pt x="207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25"/>
            <p:cNvSpPr/>
            <p:nvPr/>
          </p:nvSpPr>
          <p:spPr>
            <a:xfrm>
              <a:off x="4400458" y="737911"/>
              <a:ext cx="7830" cy="16008"/>
            </a:xfrm>
            <a:custGeom>
              <a:avLst/>
              <a:gdLst/>
              <a:ahLst/>
              <a:cxnLst/>
              <a:rect l="l" t="t" r="r" b="b"/>
              <a:pathLst>
                <a:path w="2371" h="4851" extrusionOk="0">
                  <a:moveTo>
                    <a:pt x="0" y="0"/>
                  </a:moveTo>
                  <a:lnTo>
                    <a:pt x="0"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25"/>
            <p:cNvSpPr/>
            <p:nvPr/>
          </p:nvSpPr>
          <p:spPr>
            <a:xfrm>
              <a:off x="4400458" y="737911"/>
              <a:ext cx="7830" cy="16008"/>
            </a:xfrm>
            <a:custGeom>
              <a:avLst/>
              <a:gdLst/>
              <a:ahLst/>
              <a:cxnLst/>
              <a:rect l="l" t="t" r="r" b="b"/>
              <a:pathLst>
                <a:path w="2371" h="4851" extrusionOk="0">
                  <a:moveTo>
                    <a:pt x="0" y="0"/>
                  </a:move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25"/>
            <p:cNvSpPr/>
            <p:nvPr/>
          </p:nvSpPr>
          <p:spPr>
            <a:xfrm>
              <a:off x="4403876" y="737911"/>
              <a:ext cx="905" cy="16008"/>
            </a:xfrm>
            <a:custGeom>
              <a:avLst/>
              <a:gdLst/>
              <a:ahLst/>
              <a:cxnLst/>
              <a:rect l="l" t="t" r="r" b="b"/>
              <a:pathLst>
                <a:path w="274" h="4851" extrusionOk="0">
                  <a:moveTo>
                    <a:pt x="1" y="0"/>
                  </a:moveTo>
                  <a:lnTo>
                    <a:pt x="1"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25"/>
            <p:cNvSpPr/>
            <p:nvPr/>
          </p:nvSpPr>
          <p:spPr>
            <a:xfrm>
              <a:off x="4400365" y="741329"/>
              <a:ext cx="7923" cy="904"/>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25"/>
            <p:cNvSpPr/>
            <p:nvPr/>
          </p:nvSpPr>
          <p:spPr>
            <a:xfrm>
              <a:off x="4400365" y="749699"/>
              <a:ext cx="7923" cy="904"/>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25"/>
            <p:cNvSpPr/>
            <p:nvPr/>
          </p:nvSpPr>
          <p:spPr>
            <a:xfrm>
              <a:off x="4399377" y="732870"/>
              <a:ext cx="9990" cy="5039"/>
            </a:xfrm>
            <a:custGeom>
              <a:avLst/>
              <a:gdLst/>
              <a:ahLst/>
              <a:cxnLst/>
              <a:rect l="l" t="t" r="r" b="b"/>
              <a:pathLst>
                <a:path w="3025" h="1527" extrusionOk="0">
                  <a:moveTo>
                    <a:pt x="709" y="0"/>
                  </a:moveTo>
                  <a:cubicBezTo>
                    <a:pt x="327" y="0"/>
                    <a:pt x="0" y="327"/>
                    <a:pt x="0" y="709"/>
                  </a:cubicBezTo>
                  <a:lnTo>
                    <a:pt x="0" y="1526"/>
                  </a:lnTo>
                  <a:lnTo>
                    <a:pt x="3025" y="1526"/>
                  </a:lnTo>
                  <a:lnTo>
                    <a:pt x="3025" y="709"/>
                  </a:lnTo>
                  <a:cubicBezTo>
                    <a:pt x="3025" y="327"/>
                    <a:pt x="2698" y="0"/>
                    <a:pt x="2316"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25"/>
            <p:cNvSpPr/>
            <p:nvPr/>
          </p:nvSpPr>
          <p:spPr>
            <a:xfrm>
              <a:off x="4400458" y="767789"/>
              <a:ext cx="7830" cy="16097"/>
            </a:xfrm>
            <a:custGeom>
              <a:avLst/>
              <a:gdLst/>
              <a:ahLst/>
              <a:cxnLst/>
              <a:rect l="l" t="t" r="r" b="b"/>
              <a:pathLst>
                <a:path w="2371" h="4878" extrusionOk="0">
                  <a:moveTo>
                    <a:pt x="0" y="0"/>
                  </a:moveTo>
                  <a:lnTo>
                    <a:pt x="0"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25"/>
            <p:cNvSpPr/>
            <p:nvPr/>
          </p:nvSpPr>
          <p:spPr>
            <a:xfrm>
              <a:off x="4400458" y="767789"/>
              <a:ext cx="7830" cy="16097"/>
            </a:xfrm>
            <a:custGeom>
              <a:avLst/>
              <a:gdLst/>
              <a:ahLst/>
              <a:cxnLst/>
              <a:rect l="l" t="t" r="r" b="b"/>
              <a:pathLst>
                <a:path w="2371" h="4878" extrusionOk="0">
                  <a:moveTo>
                    <a:pt x="0" y="0"/>
                  </a:move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25"/>
            <p:cNvSpPr/>
            <p:nvPr/>
          </p:nvSpPr>
          <p:spPr>
            <a:xfrm>
              <a:off x="4403876" y="767789"/>
              <a:ext cx="905" cy="16097"/>
            </a:xfrm>
            <a:custGeom>
              <a:avLst/>
              <a:gdLst/>
              <a:ahLst/>
              <a:cxnLst/>
              <a:rect l="l" t="t" r="r" b="b"/>
              <a:pathLst>
                <a:path w="274" h="4878" extrusionOk="0">
                  <a:moveTo>
                    <a:pt x="1" y="0"/>
                  </a:moveTo>
                  <a:lnTo>
                    <a:pt x="1"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25"/>
            <p:cNvSpPr/>
            <p:nvPr/>
          </p:nvSpPr>
          <p:spPr>
            <a:xfrm>
              <a:off x="4400365" y="771300"/>
              <a:ext cx="7923" cy="901"/>
            </a:xfrm>
            <a:custGeom>
              <a:avLst/>
              <a:gdLst/>
              <a:ahLst/>
              <a:cxnLst/>
              <a:rect l="l" t="t" r="r" b="b"/>
              <a:pathLst>
                <a:path w="2399" h="273" extrusionOk="0">
                  <a:moveTo>
                    <a:pt x="1" y="0"/>
                  </a:moveTo>
                  <a:lnTo>
                    <a:pt x="1" y="273"/>
                  </a:lnTo>
                  <a:lnTo>
                    <a:pt x="2399" y="273"/>
                  </a:lnTo>
                  <a:lnTo>
                    <a:pt x="23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25"/>
            <p:cNvSpPr/>
            <p:nvPr/>
          </p:nvSpPr>
          <p:spPr>
            <a:xfrm>
              <a:off x="4400365" y="779670"/>
              <a:ext cx="7923" cy="812"/>
            </a:xfrm>
            <a:custGeom>
              <a:avLst/>
              <a:gdLst/>
              <a:ahLst/>
              <a:cxnLst/>
              <a:rect l="l" t="t" r="r" b="b"/>
              <a:pathLst>
                <a:path w="2399" h="246" extrusionOk="0">
                  <a:moveTo>
                    <a:pt x="1" y="0"/>
                  </a:moveTo>
                  <a:lnTo>
                    <a:pt x="1" y="245"/>
                  </a:lnTo>
                  <a:lnTo>
                    <a:pt x="2399" y="245"/>
                  </a:lnTo>
                  <a:lnTo>
                    <a:pt x="23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25"/>
            <p:cNvSpPr/>
            <p:nvPr/>
          </p:nvSpPr>
          <p:spPr>
            <a:xfrm>
              <a:off x="4399377" y="762838"/>
              <a:ext cx="9990" cy="5039"/>
            </a:xfrm>
            <a:custGeom>
              <a:avLst/>
              <a:gdLst/>
              <a:ahLst/>
              <a:cxnLst/>
              <a:rect l="l" t="t" r="r" b="b"/>
              <a:pathLst>
                <a:path w="3025" h="1527" extrusionOk="0">
                  <a:moveTo>
                    <a:pt x="709" y="1"/>
                  </a:moveTo>
                  <a:cubicBezTo>
                    <a:pt x="327" y="1"/>
                    <a:pt x="0" y="328"/>
                    <a:pt x="0" y="709"/>
                  </a:cubicBezTo>
                  <a:lnTo>
                    <a:pt x="0" y="1527"/>
                  </a:lnTo>
                  <a:lnTo>
                    <a:pt x="3025" y="1527"/>
                  </a:lnTo>
                  <a:lnTo>
                    <a:pt x="3025" y="709"/>
                  </a:lnTo>
                  <a:cubicBezTo>
                    <a:pt x="3025" y="328"/>
                    <a:pt x="2698" y="1"/>
                    <a:pt x="2316"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25"/>
            <p:cNvSpPr/>
            <p:nvPr/>
          </p:nvSpPr>
          <p:spPr>
            <a:xfrm>
              <a:off x="4401445" y="717750"/>
              <a:ext cx="6843" cy="7286"/>
            </a:xfrm>
            <a:custGeom>
              <a:avLst/>
              <a:gdLst/>
              <a:ahLst/>
              <a:cxnLst/>
              <a:rect l="l" t="t" r="r" b="b"/>
              <a:pathLst>
                <a:path w="2072" h="2208" extrusionOk="0">
                  <a:moveTo>
                    <a:pt x="1" y="1"/>
                  </a:moveTo>
                  <a:lnTo>
                    <a:pt x="1" y="2208"/>
                  </a:lnTo>
                  <a:lnTo>
                    <a:pt x="2072" y="2208"/>
                  </a:lnTo>
                  <a:lnTo>
                    <a:pt x="207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25"/>
            <p:cNvSpPr/>
            <p:nvPr/>
          </p:nvSpPr>
          <p:spPr>
            <a:xfrm>
              <a:off x="4401445" y="717750"/>
              <a:ext cx="6843" cy="7286"/>
            </a:xfrm>
            <a:custGeom>
              <a:avLst/>
              <a:gdLst/>
              <a:ahLst/>
              <a:cxnLst/>
              <a:rect l="l" t="t" r="r" b="b"/>
              <a:pathLst>
                <a:path w="2072" h="2208" extrusionOk="0">
                  <a:moveTo>
                    <a:pt x="1" y="1"/>
                  </a:moveTo>
                  <a:lnTo>
                    <a:pt x="2072" y="2208"/>
                  </a:lnTo>
                  <a:lnTo>
                    <a:pt x="207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25"/>
            <p:cNvSpPr/>
            <p:nvPr/>
          </p:nvSpPr>
          <p:spPr>
            <a:xfrm>
              <a:off x="4425385" y="737911"/>
              <a:ext cx="7834" cy="16008"/>
            </a:xfrm>
            <a:custGeom>
              <a:avLst/>
              <a:gdLst/>
              <a:ahLst/>
              <a:cxnLst/>
              <a:rect l="l" t="t" r="r" b="b"/>
              <a:pathLst>
                <a:path w="2372" h="4851" extrusionOk="0">
                  <a:moveTo>
                    <a:pt x="1" y="0"/>
                  </a:moveTo>
                  <a:lnTo>
                    <a:pt x="1"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25"/>
            <p:cNvSpPr/>
            <p:nvPr/>
          </p:nvSpPr>
          <p:spPr>
            <a:xfrm>
              <a:off x="4425385" y="737911"/>
              <a:ext cx="7834" cy="16008"/>
            </a:xfrm>
            <a:custGeom>
              <a:avLst/>
              <a:gdLst/>
              <a:ahLst/>
              <a:cxnLst/>
              <a:rect l="l" t="t" r="r" b="b"/>
              <a:pathLst>
                <a:path w="2372" h="4851" extrusionOk="0">
                  <a:moveTo>
                    <a:pt x="1" y="0"/>
                  </a:move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25"/>
            <p:cNvSpPr/>
            <p:nvPr/>
          </p:nvSpPr>
          <p:spPr>
            <a:xfrm>
              <a:off x="4428807" y="737911"/>
              <a:ext cx="902" cy="16008"/>
            </a:xfrm>
            <a:custGeom>
              <a:avLst/>
              <a:gdLst/>
              <a:ahLst/>
              <a:cxnLst/>
              <a:rect l="l" t="t" r="r" b="b"/>
              <a:pathLst>
                <a:path w="273" h="4851" extrusionOk="0">
                  <a:moveTo>
                    <a:pt x="0" y="0"/>
                  </a:moveTo>
                  <a:lnTo>
                    <a:pt x="0"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25"/>
            <p:cNvSpPr/>
            <p:nvPr/>
          </p:nvSpPr>
          <p:spPr>
            <a:xfrm>
              <a:off x="4425296" y="741329"/>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25"/>
            <p:cNvSpPr/>
            <p:nvPr/>
          </p:nvSpPr>
          <p:spPr>
            <a:xfrm>
              <a:off x="4425296" y="749699"/>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25"/>
            <p:cNvSpPr/>
            <p:nvPr/>
          </p:nvSpPr>
          <p:spPr>
            <a:xfrm>
              <a:off x="4424305" y="732870"/>
              <a:ext cx="9993" cy="5039"/>
            </a:xfrm>
            <a:custGeom>
              <a:avLst/>
              <a:gdLst/>
              <a:ahLst/>
              <a:cxnLst/>
              <a:rect l="l" t="t" r="r" b="b"/>
              <a:pathLst>
                <a:path w="3026" h="1527" extrusionOk="0">
                  <a:moveTo>
                    <a:pt x="709" y="0"/>
                  </a:moveTo>
                  <a:cubicBezTo>
                    <a:pt x="301" y="0"/>
                    <a:pt x="1" y="327"/>
                    <a:pt x="1" y="709"/>
                  </a:cubicBezTo>
                  <a:lnTo>
                    <a:pt x="1" y="1526"/>
                  </a:lnTo>
                  <a:lnTo>
                    <a:pt x="3025" y="1526"/>
                  </a:lnTo>
                  <a:lnTo>
                    <a:pt x="3025" y="709"/>
                  </a:lnTo>
                  <a:cubicBezTo>
                    <a:pt x="3025" y="327"/>
                    <a:pt x="2698" y="0"/>
                    <a:pt x="2290"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25"/>
            <p:cNvSpPr/>
            <p:nvPr/>
          </p:nvSpPr>
          <p:spPr>
            <a:xfrm>
              <a:off x="4425385" y="767789"/>
              <a:ext cx="7834" cy="16097"/>
            </a:xfrm>
            <a:custGeom>
              <a:avLst/>
              <a:gdLst/>
              <a:ahLst/>
              <a:cxnLst/>
              <a:rect l="l" t="t" r="r" b="b"/>
              <a:pathLst>
                <a:path w="2372" h="4878" extrusionOk="0">
                  <a:moveTo>
                    <a:pt x="1" y="0"/>
                  </a:moveTo>
                  <a:lnTo>
                    <a:pt x="1"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25"/>
            <p:cNvSpPr/>
            <p:nvPr/>
          </p:nvSpPr>
          <p:spPr>
            <a:xfrm>
              <a:off x="4425385" y="767789"/>
              <a:ext cx="7834" cy="16097"/>
            </a:xfrm>
            <a:custGeom>
              <a:avLst/>
              <a:gdLst/>
              <a:ahLst/>
              <a:cxnLst/>
              <a:rect l="l" t="t" r="r" b="b"/>
              <a:pathLst>
                <a:path w="2372" h="4878" extrusionOk="0">
                  <a:moveTo>
                    <a:pt x="1" y="0"/>
                  </a:move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25"/>
            <p:cNvSpPr/>
            <p:nvPr/>
          </p:nvSpPr>
          <p:spPr>
            <a:xfrm>
              <a:off x="4428807" y="767789"/>
              <a:ext cx="902" cy="16097"/>
            </a:xfrm>
            <a:custGeom>
              <a:avLst/>
              <a:gdLst/>
              <a:ahLst/>
              <a:cxnLst/>
              <a:rect l="l" t="t" r="r" b="b"/>
              <a:pathLst>
                <a:path w="273" h="4878" extrusionOk="0">
                  <a:moveTo>
                    <a:pt x="0" y="0"/>
                  </a:moveTo>
                  <a:lnTo>
                    <a:pt x="0"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25"/>
            <p:cNvSpPr/>
            <p:nvPr/>
          </p:nvSpPr>
          <p:spPr>
            <a:xfrm>
              <a:off x="4425296" y="771300"/>
              <a:ext cx="7923" cy="901"/>
            </a:xfrm>
            <a:custGeom>
              <a:avLst/>
              <a:gdLst/>
              <a:ahLst/>
              <a:cxnLst/>
              <a:rect l="l" t="t" r="r" b="b"/>
              <a:pathLst>
                <a:path w="2399" h="273" extrusionOk="0">
                  <a:moveTo>
                    <a:pt x="1" y="0"/>
                  </a:moveTo>
                  <a:lnTo>
                    <a:pt x="1" y="273"/>
                  </a:lnTo>
                  <a:lnTo>
                    <a:pt x="2398" y="273"/>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25"/>
            <p:cNvSpPr/>
            <p:nvPr/>
          </p:nvSpPr>
          <p:spPr>
            <a:xfrm>
              <a:off x="4425296" y="779577"/>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25"/>
            <p:cNvSpPr/>
            <p:nvPr/>
          </p:nvSpPr>
          <p:spPr>
            <a:xfrm>
              <a:off x="4424305" y="762838"/>
              <a:ext cx="9993" cy="5039"/>
            </a:xfrm>
            <a:custGeom>
              <a:avLst/>
              <a:gdLst/>
              <a:ahLst/>
              <a:cxnLst/>
              <a:rect l="l" t="t" r="r" b="b"/>
              <a:pathLst>
                <a:path w="3026" h="1527" extrusionOk="0">
                  <a:moveTo>
                    <a:pt x="709" y="1"/>
                  </a:moveTo>
                  <a:cubicBezTo>
                    <a:pt x="301" y="1"/>
                    <a:pt x="1" y="328"/>
                    <a:pt x="1" y="709"/>
                  </a:cubicBezTo>
                  <a:lnTo>
                    <a:pt x="1" y="1527"/>
                  </a:lnTo>
                  <a:lnTo>
                    <a:pt x="3025" y="1527"/>
                  </a:lnTo>
                  <a:lnTo>
                    <a:pt x="3025" y="709"/>
                  </a:lnTo>
                  <a:cubicBezTo>
                    <a:pt x="3025" y="328"/>
                    <a:pt x="2698" y="1"/>
                    <a:pt x="2290"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25"/>
            <p:cNvSpPr/>
            <p:nvPr/>
          </p:nvSpPr>
          <p:spPr>
            <a:xfrm>
              <a:off x="4426376" y="717750"/>
              <a:ext cx="6843" cy="7286"/>
            </a:xfrm>
            <a:custGeom>
              <a:avLst/>
              <a:gdLst/>
              <a:ahLst/>
              <a:cxnLst/>
              <a:rect l="l" t="t" r="r" b="b"/>
              <a:pathLst>
                <a:path w="2072" h="2208" extrusionOk="0">
                  <a:moveTo>
                    <a:pt x="1" y="1"/>
                  </a:moveTo>
                  <a:lnTo>
                    <a:pt x="1"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25"/>
            <p:cNvSpPr/>
            <p:nvPr/>
          </p:nvSpPr>
          <p:spPr>
            <a:xfrm>
              <a:off x="4426376" y="717750"/>
              <a:ext cx="6843" cy="7286"/>
            </a:xfrm>
            <a:custGeom>
              <a:avLst/>
              <a:gdLst/>
              <a:ahLst/>
              <a:cxnLst/>
              <a:rect l="l" t="t" r="r" b="b"/>
              <a:pathLst>
                <a:path w="2072" h="2208" extrusionOk="0">
                  <a:moveTo>
                    <a:pt x="1" y="1"/>
                  </a:move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25"/>
            <p:cNvSpPr/>
            <p:nvPr/>
          </p:nvSpPr>
          <p:spPr>
            <a:xfrm>
              <a:off x="4356445" y="716851"/>
              <a:ext cx="8913" cy="901"/>
            </a:xfrm>
            <a:custGeom>
              <a:avLst/>
              <a:gdLst/>
              <a:ahLst/>
              <a:cxnLst/>
              <a:rect l="l" t="t" r="r" b="b"/>
              <a:pathLst>
                <a:path w="2699" h="273" extrusionOk="0">
                  <a:moveTo>
                    <a:pt x="1" y="0"/>
                  </a:moveTo>
                  <a:lnTo>
                    <a:pt x="1" y="273"/>
                  </a:lnTo>
                  <a:lnTo>
                    <a:pt x="2698" y="273"/>
                  </a:lnTo>
                  <a:lnTo>
                    <a:pt x="26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25"/>
            <p:cNvSpPr/>
            <p:nvPr/>
          </p:nvSpPr>
          <p:spPr>
            <a:xfrm>
              <a:off x="4341234" y="704340"/>
              <a:ext cx="103490" cy="7379"/>
            </a:xfrm>
            <a:custGeom>
              <a:avLst/>
              <a:gdLst/>
              <a:ahLst/>
              <a:cxnLst/>
              <a:rect l="l" t="t" r="r" b="b"/>
              <a:pathLst>
                <a:path w="31337" h="2236" extrusionOk="0">
                  <a:moveTo>
                    <a:pt x="1" y="1"/>
                  </a:moveTo>
                  <a:lnTo>
                    <a:pt x="1" y="2235"/>
                  </a:lnTo>
                  <a:lnTo>
                    <a:pt x="31336" y="2235"/>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25"/>
            <p:cNvSpPr/>
            <p:nvPr/>
          </p:nvSpPr>
          <p:spPr>
            <a:xfrm>
              <a:off x="4345287" y="711002"/>
              <a:ext cx="7381" cy="6745"/>
            </a:xfrm>
            <a:custGeom>
              <a:avLst/>
              <a:gdLst/>
              <a:ahLst/>
              <a:cxnLst/>
              <a:rect l="l" t="t" r="r" b="b"/>
              <a:pathLst>
                <a:path w="2235" h="2044" extrusionOk="0">
                  <a:moveTo>
                    <a:pt x="0" y="0"/>
                  </a:moveTo>
                  <a:lnTo>
                    <a:pt x="0" y="1526"/>
                  </a:lnTo>
                  <a:cubicBezTo>
                    <a:pt x="0" y="1826"/>
                    <a:pt x="218" y="2044"/>
                    <a:pt x="518" y="2044"/>
                  </a:cubicBezTo>
                  <a:lnTo>
                    <a:pt x="1690" y="2044"/>
                  </a:lnTo>
                  <a:cubicBezTo>
                    <a:pt x="1989" y="2044"/>
                    <a:pt x="2234" y="1826"/>
                    <a:pt x="2234" y="1526"/>
                  </a:cubicBezTo>
                  <a:lnTo>
                    <a:pt x="223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25"/>
            <p:cNvSpPr/>
            <p:nvPr/>
          </p:nvSpPr>
          <p:spPr>
            <a:xfrm>
              <a:off x="4368055" y="711002"/>
              <a:ext cx="7384" cy="6745"/>
            </a:xfrm>
            <a:custGeom>
              <a:avLst/>
              <a:gdLst/>
              <a:ahLst/>
              <a:cxnLst/>
              <a:rect l="l" t="t" r="r" b="b"/>
              <a:pathLst>
                <a:path w="2236" h="2044" extrusionOk="0">
                  <a:moveTo>
                    <a:pt x="1" y="0"/>
                  </a:moveTo>
                  <a:lnTo>
                    <a:pt x="1" y="1526"/>
                  </a:lnTo>
                  <a:cubicBezTo>
                    <a:pt x="1" y="1826"/>
                    <a:pt x="219" y="2044"/>
                    <a:pt x="519" y="2044"/>
                  </a:cubicBezTo>
                  <a:lnTo>
                    <a:pt x="1690" y="2044"/>
                  </a:lnTo>
                  <a:cubicBezTo>
                    <a:pt x="1990"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25"/>
            <p:cNvSpPr/>
            <p:nvPr/>
          </p:nvSpPr>
          <p:spPr>
            <a:xfrm>
              <a:off x="4389297" y="711002"/>
              <a:ext cx="7292" cy="6745"/>
            </a:xfrm>
            <a:custGeom>
              <a:avLst/>
              <a:gdLst/>
              <a:ahLst/>
              <a:cxnLst/>
              <a:rect l="l" t="t" r="r" b="b"/>
              <a:pathLst>
                <a:path w="2208" h="2044" extrusionOk="0">
                  <a:moveTo>
                    <a:pt x="0" y="0"/>
                  </a:moveTo>
                  <a:lnTo>
                    <a:pt x="0" y="1526"/>
                  </a:lnTo>
                  <a:cubicBezTo>
                    <a:pt x="0" y="1826"/>
                    <a:pt x="218" y="2044"/>
                    <a:pt x="518" y="2044"/>
                  </a:cubicBezTo>
                  <a:lnTo>
                    <a:pt x="1690" y="2044"/>
                  </a:lnTo>
                  <a:cubicBezTo>
                    <a:pt x="1990" y="2044"/>
                    <a:pt x="2208" y="1826"/>
                    <a:pt x="2208" y="1526"/>
                  </a:cubicBezTo>
                  <a:lnTo>
                    <a:pt x="220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25"/>
            <p:cNvSpPr/>
            <p:nvPr/>
          </p:nvSpPr>
          <p:spPr>
            <a:xfrm>
              <a:off x="4413055" y="711002"/>
              <a:ext cx="7384" cy="6745"/>
            </a:xfrm>
            <a:custGeom>
              <a:avLst/>
              <a:gdLst/>
              <a:ahLst/>
              <a:cxnLst/>
              <a:rect l="l" t="t" r="r" b="b"/>
              <a:pathLst>
                <a:path w="2236" h="2044" extrusionOk="0">
                  <a:moveTo>
                    <a:pt x="1" y="0"/>
                  </a:moveTo>
                  <a:lnTo>
                    <a:pt x="1" y="1526"/>
                  </a:lnTo>
                  <a:cubicBezTo>
                    <a:pt x="1" y="1826"/>
                    <a:pt x="219" y="2044"/>
                    <a:pt x="519" y="2044"/>
                  </a:cubicBezTo>
                  <a:lnTo>
                    <a:pt x="1690" y="2044"/>
                  </a:lnTo>
                  <a:cubicBezTo>
                    <a:pt x="1990"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25"/>
            <p:cNvSpPr/>
            <p:nvPr/>
          </p:nvSpPr>
          <p:spPr>
            <a:xfrm>
              <a:off x="4802759" y="703801"/>
              <a:ext cx="53458" cy="84167"/>
            </a:xfrm>
            <a:custGeom>
              <a:avLst/>
              <a:gdLst/>
              <a:ahLst/>
              <a:cxnLst/>
              <a:rect l="l" t="t" r="r" b="b"/>
              <a:pathLst>
                <a:path w="16187" h="25505" extrusionOk="0">
                  <a:moveTo>
                    <a:pt x="1" y="0"/>
                  </a:moveTo>
                  <a:lnTo>
                    <a:pt x="1" y="25504"/>
                  </a:lnTo>
                  <a:lnTo>
                    <a:pt x="16186" y="25504"/>
                  </a:lnTo>
                  <a:lnTo>
                    <a:pt x="1618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25"/>
            <p:cNvSpPr/>
            <p:nvPr/>
          </p:nvSpPr>
          <p:spPr>
            <a:xfrm>
              <a:off x="4843709" y="709562"/>
              <a:ext cx="5043" cy="45230"/>
            </a:xfrm>
            <a:custGeom>
              <a:avLst/>
              <a:gdLst/>
              <a:ahLst/>
              <a:cxnLst/>
              <a:rect l="l" t="t" r="r" b="b"/>
              <a:pathLst>
                <a:path w="1527" h="13706" extrusionOk="0">
                  <a:moveTo>
                    <a:pt x="1" y="0"/>
                  </a:moveTo>
                  <a:lnTo>
                    <a:pt x="1" y="13706"/>
                  </a:lnTo>
                  <a:lnTo>
                    <a:pt x="1527" y="13706"/>
                  </a:lnTo>
                  <a:lnTo>
                    <a:pt x="1527"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25"/>
            <p:cNvSpPr/>
            <p:nvPr/>
          </p:nvSpPr>
          <p:spPr>
            <a:xfrm>
              <a:off x="4826610" y="709562"/>
              <a:ext cx="5043" cy="45230"/>
            </a:xfrm>
            <a:custGeom>
              <a:avLst/>
              <a:gdLst/>
              <a:ahLst/>
              <a:cxnLst/>
              <a:rect l="l" t="t" r="r" b="b"/>
              <a:pathLst>
                <a:path w="1527" h="13706" extrusionOk="0">
                  <a:moveTo>
                    <a:pt x="1" y="0"/>
                  </a:moveTo>
                  <a:lnTo>
                    <a:pt x="1" y="13706"/>
                  </a:lnTo>
                  <a:lnTo>
                    <a:pt x="1526" y="13706"/>
                  </a:lnTo>
                  <a:lnTo>
                    <a:pt x="152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25"/>
            <p:cNvSpPr/>
            <p:nvPr/>
          </p:nvSpPr>
          <p:spPr>
            <a:xfrm>
              <a:off x="4840202" y="709562"/>
              <a:ext cx="12061" cy="2881"/>
            </a:xfrm>
            <a:custGeom>
              <a:avLst/>
              <a:gdLst/>
              <a:ahLst/>
              <a:cxnLst/>
              <a:rect l="l" t="t" r="r" b="b"/>
              <a:pathLst>
                <a:path w="3652" h="873" extrusionOk="0">
                  <a:moveTo>
                    <a:pt x="0" y="0"/>
                  </a:moveTo>
                  <a:lnTo>
                    <a:pt x="0" y="463"/>
                  </a:lnTo>
                  <a:cubicBezTo>
                    <a:pt x="0" y="681"/>
                    <a:pt x="164" y="872"/>
                    <a:pt x="409" y="872"/>
                  </a:cubicBezTo>
                  <a:lnTo>
                    <a:pt x="3243" y="872"/>
                  </a:lnTo>
                  <a:cubicBezTo>
                    <a:pt x="3488" y="872"/>
                    <a:pt x="3651" y="681"/>
                    <a:pt x="3651" y="463"/>
                  </a:cubicBezTo>
                  <a:lnTo>
                    <a:pt x="365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25"/>
            <p:cNvSpPr/>
            <p:nvPr/>
          </p:nvSpPr>
          <p:spPr>
            <a:xfrm>
              <a:off x="4823099" y="709562"/>
              <a:ext cx="12064" cy="2881"/>
            </a:xfrm>
            <a:custGeom>
              <a:avLst/>
              <a:gdLst/>
              <a:ahLst/>
              <a:cxnLst/>
              <a:rect l="l" t="t" r="r" b="b"/>
              <a:pathLst>
                <a:path w="3653" h="873" extrusionOk="0">
                  <a:moveTo>
                    <a:pt x="1" y="0"/>
                  </a:moveTo>
                  <a:lnTo>
                    <a:pt x="1" y="463"/>
                  </a:lnTo>
                  <a:cubicBezTo>
                    <a:pt x="1" y="681"/>
                    <a:pt x="164" y="872"/>
                    <a:pt x="382" y="872"/>
                  </a:cubicBezTo>
                  <a:lnTo>
                    <a:pt x="3243" y="872"/>
                  </a:lnTo>
                  <a:cubicBezTo>
                    <a:pt x="3461" y="872"/>
                    <a:pt x="3652" y="681"/>
                    <a:pt x="3652" y="463"/>
                  </a:cubicBezTo>
                  <a:lnTo>
                    <a:pt x="365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25"/>
            <p:cNvSpPr/>
            <p:nvPr/>
          </p:nvSpPr>
          <p:spPr>
            <a:xfrm>
              <a:off x="4809688" y="709562"/>
              <a:ext cx="4954" cy="45230"/>
            </a:xfrm>
            <a:custGeom>
              <a:avLst/>
              <a:gdLst/>
              <a:ahLst/>
              <a:cxnLst/>
              <a:rect l="l" t="t" r="r" b="b"/>
              <a:pathLst>
                <a:path w="1500" h="13706" extrusionOk="0">
                  <a:moveTo>
                    <a:pt x="1" y="0"/>
                  </a:moveTo>
                  <a:lnTo>
                    <a:pt x="1" y="13706"/>
                  </a:lnTo>
                  <a:lnTo>
                    <a:pt x="1500" y="13706"/>
                  </a:lnTo>
                  <a:lnTo>
                    <a:pt x="1500"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25"/>
            <p:cNvSpPr/>
            <p:nvPr/>
          </p:nvSpPr>
          <p:spPr>
            <a:xfrm>
              <a:off x="4806091" y="709562"/>
              <a:ext cx="12150" cy="2881"/>
            </a:xfrm>
            <a:custGeom>
              <a:avLst/>
              <a:gdLst/>
              <a:ahLst/>
              <a:cxnLst/>
              <a:rect l="l" t="t" r="r" b="b"/>
              <a:pathLst>
                <a:path w="3679" h="873" extrusionOk="0">
                  <a:moveTo>
                    <a:pt x="0" y="0"/>
                  </a:moveTo>
                  <a:lnTo>
                    <a:pt x="0" y="463"/>
                  </a:lnTo>
                  <a:cubicBezTo>
                    <a:pt x="0" y="681"/>
                    <a:pt x="191" y="872"/>
                    <a:pt x="409" y="872"/>
                  </a:cubicBezTo>
                  <a:lnTo>
                    <a:pt x="3270" y="872"/>
                  </a:lnTo>
                  <a:cubicBezTo>
                    <a:pt x="3488" y="872"/>
                    <a:pt x="3651" y="681"/>
                    <a:pt x="3679" y="463"/>
                  </a:cubicBezTo>
                  <a:lnTo>
                    <a:pt x="367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25"/>
            <p:cNvSpPr/>
            <p:nvPr/>
          </p:nvSpPr>
          <p:spPr>
            <a:xfrm>
              <a:off x="4843709" y="754828"/>
              <a:ext cx="5043" cy="33185"/>
            </a:xfrm>
            <a:custGeom>
              <a:avLst/>
              <a:gdLst/>
              <a:ahLst/>
              <a:cxnLst/>
              <a:rect l="l" t="t" r="r" b="b"/>
              <a:pathLst>
                <a:path w="1527" h="10056" extrusionOk="0">
                  <a:moveTo>
                    <a:pt x="1" y="1"/>
                  </a:moveTo>
                  <a:lnTo>
                    <a:pt x="1" y="10055"/>
                  </a:lnTo>
                  <a:lnTo>
                    <a:pt x="1527" y="10055"/>
                  </a:lnTo>
                  <a:lnTo>
                    <a:pt x="152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25"/>
            <p:cNvSpPr/>
            <p:nvPr/>
          </p:nvSpPr>
          <p:spPr>
            <a:xfrm>
              <a:off x="4826610" y="754828"/>
              <a:ext cx="5043" cy="33185"/>
            </a:xfrm>
            <a:custGeom>
              <a:avLst/>
              <a:gdLst/>
              <a:ahLst/>
              <a:cxnLst/>
              <a:rect l="l" t="t" r="r" b="b"/>
              <a:pathLst>
                <a:path w="1527" h="10056" extrusionOk="0">
                  <a:moveTo>
                    <a:pt x="1" y="1"/>
                  </a:moveTo>
                  <a:lnTo>
                    <a:pt x="1" y="10055"/>
                  </a:lnTo>
                  <a:lnTo>
                    <a:pt x="1526" y="10055"/>
                  </a:lnTo>
                  <a:lnTo>
                    <a:pt x="15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25"/>
            <p:cNvSpPr/>
            <p:nvPr/>
          </p:nvSpPr>
          <p:spPr>
            <a:xfrm>
              <a:off x="4840202" y="754828"/>
              <a:ext cx="12061" cy="2881"/>
            </a:xfrm>
            <a:custGeom>
              <a:avLst/>
              <a:gdLst/>
              <a:ahLst/>
              <a:cxnLst/>
              <a:rect l="l" t="t" r="r" b="b"/>
              <a:pathLst>
                <a:path w="3652" h="873" extrusionOk="0">
                  <a:moveTo>
                    <a:pt x="0" y="1"/>
                  </a:moveTo>
                  <a:lnTo>
                    <a:pt x="0" y="464"/>
                  </a:lnTo>
                  <a:cubicBezTo>
                    <a:pt x="0" y="682"/>
                    <a:pt x="164" y="873"/>
                    <a:pt x="409" y="873"/>
                  </a:cubicBezTo>
                  <a:lnTo>
                    <a:pt x="3243" y="873"/>
                  </a:lnTo>
                  <a:cubicBezTo>
                    <a:pt x="3488" y="873"/>
                    <a:pt x="3651" y="682"/>
                    <a:pt x="3651" y="464"/>
                  </a:cubicBezTo>
                  <a:lnTo>
                    <a:pt x="365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25"/>
            <p:cNvSpPr/>
            <p:nvPr/>
          </p:nvSpPr>
          <p:spPr>
            <a:xfrm>
              <a:off x="4823099" y="754828"/>
              <a:ext cx="12064" cy="2881"/>
            </a:xfrm>
            <a:custGeom>
              <a:avLst/>
              <a:gdLst/>
              <a:ahLst/>
              <a:cxnLst/>
              <a:rect l="l" t="t" r="r" b="b"/>
              <a:pathLst>
                <a:path w="3653" h="873" extrusionOk="0">
                  <a:moveTo>
                    <a:pt x="1" y="1"/>
                  </a:moveTo>
                  <a:lnTo>
                    <a:pt x="1" y="464"/>
                  </a:lnTo>
                  <a:cubicBezTo>
                    <a:pt x="1" y="682"/>
                    <a:pt x="164" y="873"/>
                    <a:pt x="382" y="873"/>
                  </a:cubicBezTo>
                  <a:lnTo>
                    <a:pt x="3243" y="873"/>
                  </a:lnTo>
                  <a:cubicBezTo>
                    <a:pt x="3489" y="873"/>
                    <a:pt x="3652" y="682"/>
                    <a:pt x="3652" y="464"/>
                  </a:cubicBezTo>
                  <a:lnTo>
                    <a:pt x="365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25"/>
            <p:cNvSpPr/>
            <p:nvPr/>
          </p:nvSpPr>
          <p:spPr>
            <a:xfrm>
              <a:off x="4809688" y="754828"/>
              <a:ext cx="4954" cy="33185"/>
            </a:xfrm>
            <a:custGeom>
              <a:avLst/>
              <a:gdLst/>
              <a:ahLst/>
              <a:cxnLst/>
              <a:rect l="l" t="t" r="r" b="b"/>
              <a:pathLst>
                <a:path w="1500" h="10056" extrusionOk="0">
                  <a:moveTo>
                    <a:pt x="1" y="1"/>
                  </a:moveTo>
                  <a:lnTo>
                    <a:pt x="1" y="10055"/>
                  </a:lnTo>
                  <a:lnTo>
                    <a:pt x="1500" y="10055"/>
                  </a:lnTo>
                  <a:lnTo>
                    <a:pt x="150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25"/>
            <p:cNvSpPr/>
            <p:nvPr/>
          </p:nvSpPr>
          <p:spPr>
            <a:xfrm>
              <a:off x="4806091" y="754828"/>
              <a:ext cx="12150" cy="2881"/>
            </a:xfrm>
            <a:custGeom>
              <a:avLst/>
              <a:gdLst/>
              <a:ahLst/>
              <a:cxnLst/>
              <a:rect l="l" t="t" r="r" b="b"/>
              <a:pathLst>
                <a:path w="3679" h="873" extrusionOk="0">
                  <a:moveTo>
                    <a:pt x="0" y="1"/>
                  </a:moveTo>
                  <a:lnTo>
                    <a:pt x="0" y="464"/>
                  </a:lnTo>
                  <a:cubicBezTo>
                    <a:pt x="0" y="682"/>
                    <a:pt x="191" y="873"/>
                    <a:pt x="409" y="873"/>
                  </a:cubicBezTo>
                  <a:lnTo>
                    <a:pt x="3270" y="873"/>
                  </a:lnTo>
                  <a:cubicBezTo>
                    <a:pt x="3488" y="873"/>
                    <a:pt x="3679" y="682"/>
                    <a:pt x="3679" y="464"/>
                  </a:cubicBezTo>
                  <a:lnTo>
                    <a:pt x="367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25"/>
            <p:cNvSpPr/>
            <p:nvPr/>
          </p:nvSpPr>
          <p:spPr>
            <a:xfrm>
              <a:off x="4802759" y="706321"/>
              <a:ext cx="53458" cy="3241"/>
            </a:xfrm>
            <a:custGeom>
              <a:avLst/>
              <a:gdLst/>
              <a:ahLst/>
              <a:cxnLst/>
              <a:rect l="l" t="t" r="r" b="b"/>
              <a:pathLst>
                <a:path w="16187" h="982" extrusionOk="0">
                  <a:moveTo>
                    <a:pt x="1" y="0"/>
                  </a:moveTo>
                  <a:lnTo>
                    <a:pt x="1" y="981"/>
                  </a:lnTo>
                  <a:lnTo>
                    <a:pt x="16186" y="981"/>
                  </a:lnTo>
                  <a:lnTo>
                    <a:pt x="1618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25"/>
            <p:cNvSpPr/>
            <p:nvPr/>
          </p:nvSpPr>
          <p:spPr>
            <a:xfrm>
              <a:off x="4802759" y="751948"/>
              <a:ext cx="53458" cy="3333"/>
            </a:xfrm>
            <a:custGeom>
              <a:avLst/>
              <a:gdLst/>
              <a:ahLst/>
              <a:cxnLst/>
              <a:rect l="l" t="t" r="r" b="b"/>
              <a:pathLst>
                <a:path w="16187" h="1010" extrusionOk="0">
                  <a:moveTo>
                    <a:pt x="1" y="1"/>
                  </a:moveTo>
                  <a:lnTo>
                    <a:pt x="1" y="1009"/>
                  </a:lnTo>
                  <a:lnTo>
                    <a:pt x="16186" y="1009"/>
                  </a:lnTo>
                  <a:lnTo>
                    <a:pt x="1618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25"/>
            <p:cNvSpPr/>
            <p:nvPr/>
          </p:nvSpPr>
          <p:spPr>
            <a:xfrm>
              <a:off x="4833539" y="717300"/>
              <a:ext cx="7652" cy="29677"/>
            </a:xfrm>
            <a:custGeom>
              <a:avLst/>
              <a:gdLst/>
              <a:ahLst/>
              <a:cxnLst/>
              <a:rect l="l" t="t" r="r" b="b"/>
              <a:pathLst>
                <a:path w="2317" h="8993" extrusionOk="0">
                  <a:moveTo>
                    <a:pt x="546" y="0"/>
                  </a:moveTo>
                  <a:cubicBezTo>
                    <a:pt x="246" y="0"/>
                    <a:pt x="1" y="246"/>
                    <a:pt x="1" y="545"/>
                  </a:cubicBezTo>
                  <a:lnTo>
                    <a:pt x="1" y="8992"/>
                  </a:lnTo>
                  <a:lnTo>
                    <a:pt x="2317" y="8992"/>
                  </a:lnTo>
                  <a:lnTo>
                    <a:pt x="2317" y="545"/>
                  </a:lnTo>
                  <a:cubicBezTo>
                    <a:pt x="2317" y="246"/>
                    <a:pt x="2072" y="0"/>
                    <a:pt x="17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25"/>
            <p:cNvSpPr/>
            <p:nvPr/>
          </p:nvSpPr>
          <p:spPr>
            <a:xfrm>
              <a:off x="4817160" y="717300"/>
              <a:ext cx="7652" cy="29677"/>
            </a:xfrm>
            <a:custGeom>
              <a:avLst/>
              <a:gdLst/>
              <a:ahLst/>
              <a:cxnLst/>
              <a:rect l="l" t="t" r="r" b="b"/>
              <a:pathLst>
                <a:path w="2317" h="8993" extrusionOk="0">
                  <a:moveTo>
                    <a:pt x="545" y="0"/>
                  </a:moveTo>
                  <a:cubicBezTo>
                    <a:pt x="246" y="0"/>
                    <a:pt x="1" y="246"/>
                    <a:pt x="1" y="545"/>
                  </a:cubicBezTo>
                  <a:lnTo>
                    <a:pt x="1" y="8992"/>
                  </a:lnTo>
                  <a:lnTo>
                    <a:pt x="2317" y="8992"/>
                  </a:lnTo>
                  <a:lnTo>
                    <a:pt x="2317" y="545"/>
                  </a:lnTo>
                  <a:cubicBezTo>
                    <a:pt x="2317" y="246"/>
                    <a:pt x="2071" y="0"/>
                    <a:pt x="17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25"/>
            <p:cNvSpPr/>
            <p:nvPr/>
          </p:nvSpPr>
          <p:spPr>
            <a:xfrm>
              <a:off x="4833539" y="759780"/>
              <a:ext cx="7652" cy="28238"/>
            </a:xfrm>
            <a:custGeom>
              <a:avLst/>
              <a:gdLst/>
              <a:ahLst/>
              <a:cxnLst/>
              <a:rect l="l" t="t" r="r" b="b"/>
              <a:pathLst>
                <a:path w="2317" h="8557" extrusionOk="0">
                  <a:moveTo>
                    <a:pt x="546" y="0"/>
                  </a:moveTo>
                  <a:cubicBezTo>
                    <a:pt x="246" y="0"/>
                    <a:pt x="1" y="246"/>
                    <a:pt x="1" y="545"/>
                  </a:cubicBezTo>
                  <a:lnTo>
                    <a:pt x="1" y="8556"/>
                  </a:lnTo>
                  <a:lnTo>
                    <a:pt x="2317" y="8556"/>
                  </a:lnTo>
                  <a:lnTo>
                    <a:pt x="2317" y="545"/>
                  </a:lnTo>
                  <a:cubicBezTo>
                    <a:pt x="2317" y="246"/>
                    <a:pt x="2072" y="0"/>
                    <a:pt x="17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25"/>
            <p:cNvSpPr/>
            <p:nvPr/>
          </p:nvSpPr>
          <p:spPr>
            <a:xfrm>
              <a:off x="4817160" y="759780"/>
              <a:ext cx="7652" cy="28238"/>
            </a:xfrm>
            <a:custGeom>
              <a:avLst/>
              <a:gdLst/>
              <a:ahLst/>
              <a:cxnLst/>
              <a:rect l="l" t="t" r="r" b="b"/>
              <a:pathLst>
                <a:path w="2317" h="8557" extrusionOk="0">
                  <a:moveTo>
                    <a:pt x="545" y="0"/>
                  </a:moveTo>
                  <a:cubicBezTo>
                    <a:pt x="246" y="0"/>
                    <a:pt x="1" y="246"/>
                    <a:pt x="1" y="545"/>
                  </a:cubicBezTo>
                  <a:lnTo>
                    <a:pt x="1" y="8556"/>
                  </a:lnTo>
                  <a:lnTo>
                    <a:pt x="2317" y="8556"/>
                  </a:lnTo>
                  <a:lnTo>
                    <a:pt x="2317" y="545"/>
                  </a:lnTo>
                  <a:cubicBezTo>
                    <a:pt x="2317" y="246"/>
                    <a:pt x="2071" y="0"/>
                    <a:pt x="17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25"/>
            <p:cNvSpPr/>
            <p:nvPr/>
          </p:nvSpPr>
          <p:spPr>
            <a:xfrm>
              <a:off x="4699259" y="699210"/>
              <a:ext cx="103487" cy="88753"/>
            </a:xfrm>
            <a:custGeom>
              <a:avLst/>
              <a:gdLst/>
              <a:ahLst/>
              <a:cxnLst/>
              <a:rect l="l" t="t" r="r" b="b"/>
              <a:pathLst>
                <a:path w="31336" h="26895" extrusionOk="0">
                  <a:moveTo>
                    <a:pt x="1" y="1"/>
                  </a:moveTo>
                  <a:lnTo>
                    <a:pt x="1" y="26894"/>
                  </a:lnTo>
                  <a:lnTo>
                    <a:pt x="31336" y="26894"/>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25"/>
            <p:cNvSpPr/>
            <p:nvPr/>
          </p:nvSpPr>
          <p:spPr>
            <a:xfrm>
              <a:off x="4699259" y="757709"/>
              <a:ext cx="103487" cy="30934"/>
            </a:xfrm>
            <a:custGeom>
              <a:avLst/>
              <a:gdLst/>
              <a:ahLst/>
              <a:cxnLst/>
              <a:rect l="l" t="t" r="r" b="b"/>
              <a:pathLst>
                <a:path w="31336" h="9374" extrusionOk="0">
                  <a:moveTo>
                    <a:pt x="1" y="1"/>
                  </a:moveTo>
                  <a:lnTo>
                    <a:pt x="1" y="9374"/>
                  </a:lnTo>
                  <a:lnTo>
                    <a:pt x="31336" y="9374"/>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25"/>
            <p:cNvSpPr/>
            <p:nvPr/>
          </p:nvSpPr>
          <p:spPr>
            <a:xfrm>
              <a:off x="4779720" y="737911"/>
              <a:ext cx="7830" cy="16008"/>
            </a:xfrm>
            <a:custGeom>
              <a:avLst/>
              <a:gdLst/>
              <a:ahLst/>
              <a:cxnLst/>
              <a:rect l="l" t="t" r="r" b="b"/>
              <a:pathLst>
                <a:path w="2371" h="4851" extrusionOk="0">
                  <a:moveTo>
                    <a:pt x="0" y="0"/>
                  </a:moveTo>
                  <a:lnTo>
                    <a:pt x="0"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25"/>
            <p:cNvSpPr/>
            <p:nvPr/>
          </p:nvSpPr>
          <p:spPr>
            <a:xfrm>
              <a:off x="4779720" y="737911"/>
              <a:ext cx="7830" cy="16008"/>
            </a:xfrm>
            <a:custGeom>
              <a:avLst/>
              <a:gdLst/>
              <a:ahLst/>
              <a:cxnLst/>
              <a:rect l="l" t="t" r="r" b="b"/>
              <a:pathLst>
                <a:path w="2371" h="4851" extrusionOk="0">
                  <a:moveTo>
                    <a:pt x="0" y="0"/>
                  </a:moveTo>
                  <a:lnTo>
                    <a:pt x="0"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25"/>
            <p:cNvSpPr/>
            <p:nvPr/>
          </p:nvSpPr>
          <p:spPr>
            <a:xfrm>
              <a:off x="4783231" y="737911"/>
              <a:ext cx="902" cy="16008"/>
            </a:xfrm>
            <a:custGeom>
              <a:avLst/>
              <a:gdLst/>
              <a:ahLst/>
              <a:cxnLst/>
              <a:rect l="l" t="t" r="r" b="b"/>
              <a:pathLst>
                <a:path w="273" h="4851" extrusionOk="0">
                  <a:moveTo>
                    <a:pt x="0" y="0"/>
                  </a:moveTo>
                  <a:lnTo>
                    <a:pt x="0"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25"/>
            <p:cNvSpPr/>
            <p:nvPr/>
          </p:nvSpPr>
          <p:spPr>
            <a:xfrm>
              <a:off x="4779720" y="741329"/>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25"/>
            <p:cNvSpPr/>
            <p:nvPr/>
          </p:nvSpPr>
          <p:spPr>
            <a:xfrm>
              <a:off x="4779720" y="749699"/>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25"/>
            <p:cNvSpPr/>
            <p:nvPr/>
          </p:nvSpPr>
          <p:spPr>
            <a:xfrm>
              <a:off x="4778640" y="732870"/>
              <a:ext cx="9990" cy="5039"/>
            </a:xfrm>
            <a:custGeom>
              <a:avLst/>
              <a:gdLst/>
              <a:ahLst/>
              <a:cxnLst/>
              <a:rect l="l" t="t" r="r" b="b"/>
              <a:pathLst>
                <a:path w="3025" h="1527" extrusionOk="0">
                  <a:moveTo>
                    <a:pt x="736" y="0"/>
                  </a:moveTo>
                  <a:cubicBezTo>
                    <a:pt x="327" y="0"/>
                    <a:pt x="0" y="327"/>
                    <a:pt x="0" y="709"/>
                  </a:cubicBezTo>
                  <a:lnTo>
                    <a:pt x="0" y="1526"/>
                  </a:lnTo>
                  <a:lnTo>
                    <a:pt x="3025" y="1526"/>
                  </a:lnTo>
                  <a:lnTo>
                    <a:pt x="3025" y="709"/>
                  </a:lnTo>
                  <a:cubicBezTo>
                    <a:pt x="3025" y="327"/>
                    <a:pt x="2725" y="0"/>
                    <a:pt x="2316"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25"/>
            <p:cNvSpPr/>
            <p:nvPr/>
          </p:nvSpPr>
          <p:spPr>
            <a:xfrm>
              <a:off x="4779720" y="767789"/>
              <a:ext cx="7830" cy="16097"/>
            </a:xfrm>
            <a:custGeom>
              <a:avLst/>
              <a:gdLst/>
              <a:ahLst/>
              <a:cxnLst/>
              <a:rect l="l" t="t" r="r" b="b"/>
              <a:pathLst>
                <a:path w="2371" h="4878" extrusionOk="0">
                  <a:moveTo>
                    <a:pt x="0" y="0"/>
                  </a:moveTo>
                  <a:lnTo>
                    <a:pt x="0"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25"/>
            <p:cNvSpPr/>
            <p:nvPr/>
          </p:nvSpPr>
          <p:spPr>
            <a:xfrm>
              <a:off x="4779720" y="767789"/>
              <a:ext cx="7830" cy="16097"/>
            </a:xfrm>
            <a:custGeom>
              <a:avLst/>
              <a:gdLst/>
              <a:ahLst/>
              <a:cxnLst/>
              <a:rect l="l" t="t" r="r" b="b"/>
              <a:pathLst>
                <a:path w="2371" h="4878" extrusionOk="0">
                  <a:moveTo>
                    <a:pt x="0" y="0"/>
                  </a:moveTo>
                  <a:lnTo>
                    <a:pt x="0"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25"/>
            <p:cNvSpPr/>
            <p:nvPr/>
          </p:nvSpPr>
          <p:spPr>
            <a:xfrm>
              <a:off x="4783231" y="767789"/>
              <a:ext cx="902" cy="16097"/>
            </a:xfrm>
            <a:custGeom>
              <a:avLst/>
              <a:gdLst/>
              <a:ahLst/>
              <a:cxnLst/>
              <a:rect l="l" t="t" r="r" b="b"/>
              <a:pathLst>
                <a:path w="273" h="4878" extrusionOk="0">
                  <a:moveTo>
                    <a:pt x="0" y="0"/>
                  </a:moveTo>
                  <a:lnTo>
                    <a:pt x="0"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25"/>
            <p:cNvSpPr/>
            <p:nvPr/>
          </p:nvSpPr>
          <p:spPr>
            <a:xfrm>
              <a:off x="4779720" y="771300"/>
              <a:ext cx="7923" cy="812"/>
            </a:xfrm>
            <a:custGeom>
              <a:avLst/>
              <a:gdLst/>
              <a:ahLst/>
              <a:cxnLst/>
              <a:rect l="l" t="t" r="r" b="b"/>
              <a:pathLst>
                <a:path w="2399" h="246" extrusionOk="0">
                  <a:moveTo>
                    <a:pt x="0" y="0"/>
                  </a:moveTo>
                  <a:lnTo>
                    <a:pt x="0" y="245"/>
                  </a:lnTo>
                  <a:lnTo>
                    <a:pt x="2398" y="245"/>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25"/>
            <p:cNvSpPr/>
            <p:nvPr/>
          </p:nvSpPr>
          <p:spPr>
            <a:xfrm>
              <a:off x="4779720" y="779577"/>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25"/>
            <p:cNvSpPr/>
            <p:nvPr/>
          </p:nvSpPr>
          <p:spPr>
            <a:xfrm>
              <a:off x="4778640" y="762838"/>
              <a:ext cx="9990" cy="4950"/>
            </a:xfrm>
            <a:custGeom>
              <a:avLst/>
              <a:gdLst/>
              <a:ahLst/>
              <a:cxnLst/>
              <a:rect l="l" t="t" r="r" b="b"/>
              <a:pathLst>
                <a:path w="3025" h="1500" extrusionOk="0">
                  <a:moveTo>
                    <a:pt x="736" y="1"/>
                  </a:moveTo>
                  <a:cubicBezTo>
                    <a:pt x="327" y="1"/>
                    <a:pt x="0" y="328"/>
                    <a:pt x="0" y="709"/>
                  </a:cubicBezTo>
                  <a:lnTo>
                    <a:pt x="0" y="1499"/>
                  </a:lnTo>
                  <a:lnTo>
                    <a:pt x="3025" y="1499"/>
                  </a:lnTo>
                  <a:lnTo>
                    <a:pt x="3025" y="709"/>
                  </a:lnTo>
                  <a:cubicBezTo>
                    <a:pt x="3025" y="328"/>
                    <a:pt x="2725" y="1"/>
                    <a:pt x="2316"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25"/>
            <p:cNvSpPr/>
            <p:nvPr/>
          </p:nvSpPr>
          <p:spPr>
            <a:xfrm>
              <a:off x="4779720" y="717750"/>
              <a:ext cx="6843" cy="7286"/>
            </a:xfrm>
            <a:custGeom>
              <a:avLst/>
              <a:gdLst/>
              <a:ahLst/>
              <a:cxnLst/>
              <a:rect l="l" t="t" r="r" b="b"/>
              <a:pathLst>
                <a:path w="2072" h="2208" extrusionOk="0">
                  <a:moveTo>
                    <a:pt x="0" y="1"/>
                  </a:moveTo>
                  <a:lnTo>
                    <a:pt x="0"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25"/>
            <p:cNvSpPr/>
            <p:nvPr/>
          </p:nvSpPr>
          <p:spPr>
            <a:xfrm>
              <a:off x="4779720" y="717750"/>
              <a:ext cx="6843" cy="7286"/>
            </a:xfrm>
            <a:custGeom>
              <a:avLst/>
              <a:gdLst/>
              <a:ahLst/>
              <a:cxnLst/>
              <a:rect l="l" t="t" r="r" b="b"/>
              <a:pathLst>
                <a:path w="2072" h="2208" extrusionOk="0">
                  <a:moveTo>
                    <a:pt x="0" y="1"/>
                  </a:moveTo>
                  <a:lnTo>
                    <a:pt x="0"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25"/>
            <p:cNvSpPr/>
            <p:nvPr/>
          </p:nvSpPr>
          <p:spPr>
            <a:xfrm>
              <a:off x="4759651" y="737911"/>
              <a:ext cx="7919" cy="16008"/>
            </a:xfrm>
            <a:custGeom>
              <a:avLst/>
              <a:gdLst/>
              <a:ahLst/>
              <a:cxnLst/>
              <a:rect l="l" t="t" r="r" b="b"/>
              <a:pathLst>
                <a:path w="2398" h="4851" extrusionOk="0">
                  <a:moveTo>
                    <a:pt x="0" y="0"/>
                  </a:moveTo>
                  <a:lnTo>
                    <a:pt x="0" y="4850"/>
                  </a:lnTo>
                  <a:lnTo>
                    <a:pt x="2398" y="4850"/>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25"/>
            <p:cNvSpPr/>
            <p:nvPr/>
          </p:nvSpPr>
          <p:spPr>
            <a:xfrm>
              <a:off x="4759651" y="737911"/>
              <a:ext cx="7919" cy="16008"/>
            </a:xfrm>
            <a:custGeom>
              <a:avLst/>
              <a:gdLst/>
              <a:ahLst/>
              <a:cxnLst/>
              <a:rect l="l" t="t" r="r" b="b"/>
              <a:pathLst>
                <a:path w="2398" h="4851" extrusionOk="0">
                  <a:moveTo>
                    <a:pt x="0" y="0"/>
                  </a:moveTo>
                  <a:lnTo>
                    <a:pt x="0" y="4850"/>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25"/>
            <p:cNvSpPr/>
            <p:nvPr/>
          </p:nvSpPr>
          <p:spPr>
            <a:xfrm>
              <a:off x="4763159" y="737911"/>
              <a:ext cx="905" cy="16008"/>
            </a:xfrm>
            <a:custGeom>
              <a:avLst/>
              <a:gdLst/>
              <a:ahLst/>
              <a:cxnLst/>
              <a:rect l="l" t="t" r="r" b="b"/>
              <a:pathLst>
                <a:path w="274" h="4851" extrusionOk="0">
                  <a:moveTo>
                    <a:pt x="1" y="0"/>
                  </a:moveTo>
                  <a:lnTo>
                    <a:pt x="1"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25"/>
            <p:cNvSpPr/>
            <p:nvPr/>
          </p:nvSpPr>
          <p:spPr>
            <a:xfrm>
              <a:off x="4759651" y="741329"/>
              <a:ext cx="7919" cy="904"/>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25"/>
            <p:cNvSpPr/>
            <p:nvPr/>
          </p:nvSpPr>
          <p:spPr>
            <a:xfrm>
              <a:off x="4759651" y="749699"/>
              <a:ext cx="7919" cy="904"/>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25"/>
            <p:cNvSpPr/>
            <p:nvPr/>
          </p:nvSpPr>
          <p:spPr>
            <a:xfrm>
              <a:off x="4758660" y="732870"/>
              <a:ext cx="9990" cy="5039"/>
            </a:xfrm>
            <a:custGeom>
              <a:avLst/>
              <a:gdLst/>
              <a:ahLst/>
              <a:cxnLst/>
              <a:rect l="l" t="t" r="r" b="b"/>
              <a:pathLst>
                <a:path w="3025" h="1527" extrusionOk="0">
                  <a:moveTo>
                    <a:pt x="709" y="0"/>
                  </a:moveTo>
                  <a:cubicBezTo>
                    <a:pt x="300" y="0"/>
                    <a:pt x="0" y="327"/>
                    <a:pt x="0" y="709"/>
                  </a:cubicBezTo>
                  <a:lnTo>
                    <a:pt x="0" y="1526"/>
                  </a:lnTo>
                  <a:lnTo>
                    <a:pt x="3025" y="1526"/>
                  </a:lnTo>
                  <a:lnTo>
                    <a:pt x="3025" y="709"/>
                  </a:lnTo>
                  <a:cubicBezTo>
                    <a:pt x="3025" y="327"/>
                    <a:pt x="2698" y="0"/>
                    <a:pt x="2289"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25"/>
            <p:cNvSpPr/>
            <p:nvPr/>
          </p:nvSpPr>
          <p:spPr>
            <a:xfrm>
              <a:off x="4759651" y="767789"/>
              <a:ext cx="7919" cy="16097"/>
            </a:xfrm>
            <a:custGeom>
              <a:avLst/>
              <a:gdLst/>
              <a:ahLst/>
              <a:cxnLst/>
              <a:rect l="l" t="t" r="r" b="b"/>
              <a:pathLst>
                <a:path w="2398" h="4878" extrusionOk="0">
                  <a:moveTo>
                    <a:pt x="0" y="0"/>
                  </a:moveTo>
                  <a:lnTo>
                    <a:pt x="0" y="4878"/>
                  </a:lnTo>
                  <a:lnTo>
                    <a:pt x="2398" y="4878"/>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25"/>
            <p:cNvSpPr/>
            <p:nvPr/>
          </p:nvSpPr>
          <p:spPr>
            <a:xfrm>
              <a:off x="4759651" y="767789"/>
              <a:ext cx="7919" cy="16097"/>
            </a:xfrm>
            <a:custGeom>
              <a:avLst/>
              <a:gdLst/>
              <a:ahLst/>
              <a:cxnLst/>
              <a:rect l="l" t="t" r="r" b="b"/>
              <a:pathLst>
                <a:path w="2398" h="4878" extrusionOk="0">
                  <a:moveTo>
                    <a:pt x="0" y="0"/>
                  </a:moveTo>
                  <a:lnTo>
                    <a:pt x="0" y="4878"/>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25"/>
            <p:cNvSpPr/>
            <p:nvPr/>
          </p:nvSpPr>
          <p:spPr>
            <a:xfrm>
              <a:off x="4763159" y="767789"/>
              <a:ext cx="905" cy="16097"/>
            </a:xfrm>
            <a:custGeom>
              <a:avLst/>
              <a:gdLst/>
              <a:ahLst/>
              <a:cxnLst/>
              <a:rect l="l" t="t" r="r" b="b"/>
              <a:pathLst>
                <a:path w="274" h="4878" extrusionOk="0">
                  <a:moveTo>
                    <a:pt x="1" y="0"/>
                  </a:moveTo>
                  <a:lnTo>
                    <a:pt x="1"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25"/>
            <p:cNvSpPr/>
            <p:nvPr/>
          </p:nvSpPr>
          <p:spPr>
            <a:xfrm>
              <a:off x="4759651" y="771300"/>
              <a:ext cx="7919" cy="901"/>
            </a:xfrm>
            <a:custGeom>
              <a:avLst/>
              <a:gdLst/>
              <a:ahLst/>
              <a:cxnLst/>
              <a:rect l="l" t="t" r="r" b="b"/>
              <a:pathLst>
                <a:path w="2398" h="273" extrusionOk="0">
                  <a:moveTo>
                    <a:pt x="0" y="0"/>
                  </a:moveTo>
                  <a:lnTo>
                    <a:pt x="0" y="273"/>
                  </a:lnTo>
                  <a:lnTo>
                    <a:pt x="2398" y="273"/>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25"/>
            <p:cNvSpPr/>
            <p:nvPr/>
          </p:nvSpPr>
          <p:spPr>
            <a:xfrm>
              <a:off x="4759651" y="779670"/>
              <a:ext cx="7919" cy="812"/>
            </a:xfrm>
            <a:custGeom>
              <a:avLst/>
              <a:gdLst/>
              <a:ahLst/>
              <a:cxnLst/>
              <a:rect l="l" t="t" r="r" b="b"/>
              <a:pathLst>
                <a:path w="2398" h="246" extrusionOk="0">
                  <a:moveTo>
                    <a:pt x="0" y="0"/>
                  </a:moveTo>
                  <a:lnTo>
                    <a:pt x="0" y="245"/>
                  </a:lnTo>
                  <a:lnTo>
                    <a:pt x="2398" y="245"/>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25"/>
            <p:cNvSpPr/>
            <p:nvPr/>
          </p:nvSpPr>
          <p:spPr>
            <a:xfrm>
              <a:off x="4758660" y="762838"/>
              <a:ext cx="9990" cy="4950"/>
            </a:xfrm>
            <a:custGeom>
              <a:avLst/>
              <a:gdLst/>
              <a:ahLst/>
              <a:cxnLst/>
              <a:rect l="l" t="t" r="r" b="b"/>
              <a:pathLst>
                <a:path w="3025" h="1500" extrusionOk="0">
                  <a:moveTo>
                    <a:pt x="709" y="1"/>
                  </a:moveTo>
                  <a:cubicBezTo>
                    <a:pt x="300" y="1"/>
                    <a:pt x="0" y="328"/>
                    <a:pt x="0" y="709"/>
                  </a:cubicBezTo>
                  <a:lnTo>
                    <a:pt x="0" y="1499"/>
                  </a:lnTo>
                  <a:lnTo>
                    <a:pt x="3025" y="1499"/>
                  </a:lnTo>
                  <a:lnTo>
                    <a:pt x="3025" y="709"/>
                  </a:lnTo>
                  <a:cubicBezTo>
                    <a:pt x="3025" y="328"/>
                    <a:pt x="2698" y="1"/>
                    <a:pt x="228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25"/>
            <p:cNvSpPr/>
            <p:nvPr/>
          </p:nvSpPr>
          <p:spPr>
            <a:xfrm>
              <a:off x="4759651" y="717750"/>
              <a:ext cx="6839" cy="7286"/>
            </a:xfrm>
            <a:custGeom>
              <a:avLst/>
              <a:gdLst/>
              <a:ahLst/>
              <a:cxnLst/>
              <a:rect l="l" t="t" r="r" b="b"/>
              <a:pathLst>
                <a:path w="2071" h="2208" extrusionOk="0">
                  <a:moveTo>
                    <a:pt x="0" y="1"/>
                  </a:moveTo>
                  <a:lnTo>
                    <a:pt x="0"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25"/>
            <p:cNvSpPr/>
            <p:nvPr/>
          </p:nvSpPr>
          <p:spPr>
            <a:xfrm>
              <a:off x="4759651" y="717750"/>
              <a:ext cx="6839" cy="7286"/>
            </a:xfrm>
            <a:custGeom>
              <a:avLst/>
              <a:gdLst/>
              <a:ahLst/>
              <a:cxnLst/>
              <a:rect l="l" t="t" r="r" b="b"/>
              <a:pathLst>
                <a:path w="2071" h="2208" extrusionOk="0">
                  <a:moveTo>
                    <a:pt x="0" y="1"/>
                  </a:moveTo>
                  <a:lnTo>
                    <a:pt x="0"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25"/>
            <p:cNvSpPr/>
            <p:nvPr/>
          </p:nvSpPr>
          <p:spPr>
            <a:xfrm>
              <a:off x="4735711" y="737911"/>
              <a:ext cx="7830" cy="16008"/>
            </a:xfrm>
            <a:custGeom>
              <a:avLst/>
              <a:gdLst/>
              <a:ahLst/>
              <a:cxnLst/>
              <a:rect l="l" t="t" r="r" b="b"/>
              <a:pathLst>
                <a:path w="2371" h="4851" extrusionOk="0">
                  <a:moveTo>
                    <a:pt x="0" y="0"/>
                  </a:moveTo>
                  <a:lnTo>
                    <a:pt x="0"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25"/>
            <p:cNvSpPr/>
            <p:nvPr/>
          </p:nvSpPr>
          <p:spPr>
            <a:xfrm>
              <a:off x="4735711" y="737911"/>
              <a:ext cx="7830" cy="16008"/>
            </a:xfrm>
            <a:custGeom>
              <a:avLst/>
              <a:gdLst/>
              <a:ahLst/>
              <a:cxnLst/>
              <a:rect l="l" t="t" r="r" b="b"/>
              <a:pathLst>
                <a:path w="2371" h="4851" extrusionOk="0">
                  <a:moveTo>
                    <a:pt x="0" y="0"/>
                  </a:moveTo>
                  <a:lnTo>
                    <a:pt x="0"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25"/>
            <p:cNvSpPr/>
            <p:nvPr/>
          </p:nvSpPr>
          <p:spPr>
            <a:xfrm>
              <a:off x="4739218" y="737911"/>
              <a:ext cx="905" cy="16008"/>
            </a:xfrm>
            <a:custGeom>
              <a:avLst/>
              <a:gdLst/>
              <a:ahLst/>
              <a:cxnLst/>
              <a:rect l="l" t="t" r="r" b="b"/>
              <a:pathLst>
                <a:path w="274" h="4851" extrusionOk="0">
                  <a:moveTo>
                    <a:pt x="1" y="0"/>
                  </a:moveTo>
                  <a:lnTo>
                    <a:pt x="1"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25"/>
            <p:cNvSpPr/>
            <p:nvPr/>
          </p:nvSpPr>
          <p:spPr>
            <a:xfrm>
              <a:off x="4735711" y="741329"/>
              <a:ext cx="7919" cy="904"/>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25"/>
            <p:cNvSpPr/>
            <p:nvPr/>
          </p:nvSpPr>
          <p:spPr>
            <a:xfrm>
              <a:off x="4735711" y="749699"/>
              <a:ext cx="7919" cy="904"/>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25"/>
            <p:cNvSpPr/>
            <p:nvPr/>
          </p:nvSpPr>
          <p:spPr>
            <a:xfrm>
              <a:off x="4734631" y="732870"/>
              <a:ext cx="9990" cy="5039"/>
            </a:xfrm>
            <a:custGeom>
              <a:avLst/>
              <a:gdLst/>
              <a:ahLst/>
              <a:cxnLst/>
              <a:rect l="l" t="t" r="r" b="b"/>
              <a:pathLst>
                <a:path w="3025" h="1527" extrusionOk="0">
                  <a:moveTo>
                    <a:pt x="709" y="0"/>
                  </a:moveTo>
                  <a:cubicBezTo>
                    <a:pt x="327" y="0"/>
                    <a:pt x="0" y="327"/>
                    <a:pt x="0" y="709"/>
                  </a:cubicBezTo>
                  <a:lnTo>
                    <a:pt x="0" y="1526"/>
                  </a:lnTo>
                  <a:lnTo>
                    <a:pt x="3025" y="1526"/>
                  </a:lnTo>
                  <a:lnTo>
                    <a:pt x="3025" y="709"/>
                  </a:lnTo>
                  <a:cubicBezTo>
                    <a:pt x="3025" y="327"/>
                    <a:pt x="2725" y="0"/>
                    <a:pt x="2316"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25"/>
            <p:cNvSpPr/>
            <p:nvPr/>
          </p:nvSpPr>
          <p:spPr>
            <a:xfrm>
              <a:off x="4735711" y="767789"/>
              <a:ext cx="7830" cy="16097"/>
            </a:xfrm>
            <a:custGeom>
              <a:avLst/>
              <a:gdLst/>
              <a:ahLst/>
              <a:cxnLst/>
              <a:rect l="l" t="t" r="r" b="b"/>
              <a:pathLst>
                <a:path w="2371" h="4878" extrusionOk="0">
                  <a:moveTo>
                    <a:pt x="0" y="0"/>
                  </a:moveTo>
                  <a:lnTo>
                    <a:pt x="0"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25"/>
            <p:cNvSpPr/>
            <p:nvPr/>
          </p:nvSpPr>
          <p:spPr>
            <a:xfrm>
              <a:off x="4735711" y="767789"/>
              <a:ext cx="7830" cy="16097"/>
            </a:xfrm>
            <a:custGeom>
              <a:avLst/>
              <a:gdLst/>
              <a:ahLst/>
              <a:cxnLst/>
              <a:rect l="l" t="t" r="r" b="b"/>
              <a:pathLst>
                <a:path w="2371" h="4878" extrusionOk="0">
                  <a:moveTo>
                    <a:pt x="0" y="0"/>
                  </a:moveTo>
                  <a:lnTo>
                    <a:pt x="0"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25"/>
            <p:cNvSpPr/>
            <p:nvPr/>
          </p:nvSpPr>
          <p:spPr>
            <a:xfrm>
              <a:off x="4739218" y="767789"/>
              <a:ext cx="905" cy="16097"/>
            </a:xfrm>
            <a:custGeom>
              <a:avLst/>
              <a:gdLst/>
              <a:ahLst/>
              <a:cxnLst/>
              <a:rect l="l" t="t" r="r" b="b"/>
              <a:pathLst>
                <a:path w="274" h="4878" extrusionOk="0">
                  <a:moveTo>
                    <a:pt x="1" y="0"/>
                  </a:moveTo>
                  <a:lnTo>
                    <a:pt x="1"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25"/>
            <p:cNvSpPr/>
            <p:nvPr/>
          </p:nvSpPr>
          <p:spPr>
            <a:xfrm>
              <a:off x="4735711" y="771300"/>
              <a:ext cx="7919" cy="901"/>
            </a:xfrm>
            <a:custGeom>
              <a:avLst/>
              <a:gdLst/>
              <a:ahLst/>
              <a:cxnLst/>
              <a:rect l="l" t="t" r="r" b="b"/>
              <a:pathLst>
                <a:path w="2398" h="273" extrusionOk="0">
                  <a:moveTo>
                    <a:pt x="0" y="0"/>
                  </a:moveTo>
                  <a:lnTo>
                    <a:pt x="0" y="273"/>
                  </a:lnTo>
                  <a:lnTo>
                    <a:pt x="2398" y="273"/>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25"/>
            <p:cNvSpPr/>
            <p:nvPr/>
          </p:nvSpPr>
          <p:spPr>
            <a:xfrm>
              <a:off x="4735711" y="779577"/>
              <a:ext cx="7919" cy="904"/>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25"/>
            <p:cNvSpPr/>
            <p:nvPr/>
          </p:nvSpPr>
          <p:spPr>
            <a:xfrm>
              <a:off x="4734631" y="762838"/>
              <a:ext cx="9990" cy="4950"/>
            </a:xfrm>
            <a:custGeom>
              <a:avLst/>
              <a:gdLst/>
              <a:ahLst/>
              <a:cxnLst/>
              <a:rect l="l" t="t" r="r" b="b"/>
              <a:pathLst>
                <a:path w="3025" h="1500" extrusionOk="0">
                  <a:moveTo>
                    <a:pt x="709" y="1"/>
                  </a:moveTo>
                  <a:cubicBezTo>
                    <a:pt x="327" y="1"/>
                    <a:pt x="0" y="328"/>
                    <a:pt x="0" y="709"/>
                  </a:cubicBezTo>
                  <a:lnTo>
                    <a:pt x="0" y="1499"/>
                  </a:lnTo>
                  <a:lnTo>
                    <a:pt x="3025" y="1499"/>
                  </a:lnTo>
                  <a:lnTo>
                    <a:pt x="3025" y="709"/>
                  </a:lnTo>
                  <a:cubicBezTo>
                    <a:pt x="3025" y="328"/>
                    <a:pt x="2725" y="1"/>
                    <a:pt x="2316"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25"/>
            <p:cNvSpPr/>
            <p:nvPr/>
          </p:nvSpPr>
          <p:spPr>
            <a:xfrm>
              <a:off x="4735711" y="717750"/>
              <a:ext cx="6839" cy="7286"/>
            </a:xfrm>
            <a:custGeom>
              <a:avLst/>
              <a:gdLst/>
              <a:ahLst/>
              <a:cxnLst/>
              <a:rect l="l" t="t" r="r" b="b"/>
              <a:pathLst>
                <a:path w="2071" h="2208" extrusionOk="0">
                  <a:moveTo>
                    <a:pt x="0" y="1"/>
                  </a:moveTo>
                  <a:lnTo>
                    <a:pt x="0"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25"/>
            <p:cNvSpPr/>
            <p:nvPr/>
          </p:nvSpPr>
          <p:spPr>
            <a:xfrm>
              <a:off x="4735711" y="717750"/>
              <a:ext cx="6839" cy="7286"/>
            </a:xfrm>
            <a:custGeom>
              <a:avLst/>
              <a:gdLst/>
              <a:ahLst/>
              <a:cxnLst/>
              <a:rect l="l" t="t" r="r" b="b"/>
              <a:pathLst>
                <a:path w="2071" h="2208" extrusionOk="0">
                  <a:moveTo>
                    <a:pt x="0" y="1"/>
                  </a:moveTo>
                  <a:lnTo>
                    <a:pt x="0"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25"/>
            <p:cNvSpPr/>
            <p:nvPr/>
          </p:nvSpPr>
          <p:spPr>
            <a:xfrm>
              <a:off x="4710779" y="737911"/>
              <a:ext cx="7830" cy="16008"/>
            </a:xfrm>
            <a:custGeom>
              <a:avLst/>
              <a:gdLst/>
              <a:ahLst/>
              <a:cxnLst/>
              <a:rect l="l" t="t" r="r" b="b"/>
              <a:pathLst>
                <a:path w="2371" h="4851" extrusionOk="0">
                  <a:moveTo>
                    <a:pt x="0" y="0"/>
                  </a:moveTo>
                  <a:lnTo>
                    <a:pt x="0"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25"/>
            <p:cNvSpPr/>
            <p:nvPr/>
          </p:nvSpPr>
          <p:spPr>
            <a:xfrm>
              <a:off x="4710779" y="737911"/>
              <a:ext cx="7830" cy="16008"/>
            </a:xfrm>
            <a:custGeom>
              <a:avLst/>
              <a:gdLst/>
              <a:ahLst/>
              <a:cxnLst/>
              <a:rect l="l" t="t" r="r" b="b"/>
              <a:pathLst>
                <a:path w="2371" h="4851" extrusionOk="0">
                  <a:moveTo>
                    <a:pt x="0" y="0"/>
                  </a:moveTo>
                  <a:lnTo>
                    <a:pt x="0"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25"/>
            <p:cNvSpPr/>
            <p:nvPr/>
          </p:nvSpPr>
          <p:spPr>
            <a:xfrm>
              <a:off x="4714291" y="737911"/>
              <a:ext cx="902" cy="16008"/>
            </a:xfrm>
            <a:custGeom>
              <a:avLst/>
              <a:gdLst/>
              <a:ahLst/>
              <a:cxnLst/>
              <a:rect l="l" t="t" r="r" b="b"/>
              <a:pathLst>
                <a:path w="273" h="4851" extrusionOk="0">
                  <a:moveTo>
                    <a:pt x="0" y="0"/>
                  </a:moveTo>
                  <a:lnTo>
                    <a:pt x="0"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25"/>
            <p:cNvSpPr/>
            <p:nvPr/>
          </p:nvSpPr>
          <p:spPr>
            <a:xfrm>
              <a:off x="4710779" y="741329"/>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25"/>
            <p:cNvSpPr/>
            <p:nvPr/>
          </p:nvSpPr>
          <p:spPr>
            <a:xfrm>
              <a:off x="4710779" y="749699"/>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25"/>
            <p:cNvSpPr/>
            <p:nvPr/>
          </p:nvSpPr>
          <p:spPr>
            <a:xfrm>
              <a:off x="4709699" y="732870"/>
              <a:ext cx="9990" cy="5039"/>
            </a:xfrm>
            <a:custGeom>
              <a:avLst/>
              <a:gdLst/>
              <a:ahLst/>
              <a:cxnLst/>
              <a:rect l="l" t="t" r="r" b="b"/>
              <a:pathLst>
                <a:path w="3025" h="1527" extrusionOk="0">
                  <a:moveTo>
                    <a:pt x="736" y="0"/>
                  </a:moveTo>
                  <a:cubicBezTo>
                    <a:pt x="327" y="0"/>
                    <a:pt x="0" y="327"/>
                    <a:pt x="0" y="709"/>
                  </a:cubicBezTo>
                  <a:lnTo>
                    <a:pt x="0" y="1526"/>
                  </a:lnTo>
                  <a:lnTo>
                    <a:pt x="3025" y="1526"/>
                  </a:lnTo>
                  <a:lnTo>
                    <a:pt x="3025" y="709"/>
                  </a:lnTo>
                  <a:cubicBezTo>
                    <a:pt x="3025" y="327"/>
                    <a:pt x="2725" y="0"/>
                    <a:pt x="2316"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25"/>
            <p:cNvSpPr/>
            <p:nvPr/>
          </p:nvSpPr>
          <p:spPr>
            <a:xfrm>
              <a:off x="4710779" y="767789"/>
              <a:ext cx="7830" cy="16097"/>
            </a:xfrm>
            <a:custGeom>
              <a:avLst/>
              <a:gdLst/>
              <a:ahLst/>
              <a:cxnLst/>
              <a:rect l="l" t="t" r="r" b="b"/>
              <a:pathLst>
                <a:path w="2371" h="4878" extrusionOk="0">
                  <a:moveTo>
                    <a:pt x="0" y="0"/>
                  </a:moveTo>
                  <a:lnTo>
                    <a:pt x="0"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25"/>
            <p:cNvSpPr/>
            <p:nvPr/>
          </p:nvSpPr>
          <p:spPr>
            <a:xfrm>
              <a:off x="4710779" y="767789"/>
              <a:ext cx="7830" cy="16097"/>
            </a:xfrm>
            <a:custGeom>
              <a:avLst/>
              <a:gdLst/>
              <a:ahLst/>
              <a:cxnLst/>
              <a:rect l="l" t="t" r="r" b="b"/>
              <a:pathLst>
                <a:path w="2371" h="4878" extrusionOk="0">
                  <a:moveTo>
                    <a:pt x="0" y="0"/>
                  </a:moveTo>
                  <a:lnTo>
                    <a:pt x="0"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25"/>
            <p:cNvSpPr/>
            <p:nvPr/>
          </p:nvSpPr>
          <p:spPr>
            <a:xfrm>
              <a:off x="4714291" y="767789"/>
              <a:ext cx="902" cy="16097"/>
            </a:xfrm>
            <a:custGeom>
              <a:avLst/>
              <a:gdLst/>
              <a:ahLst/>
              <a:cxnLst/>
              <a:rect l="l" t="t" r="r" b="b"/>
              <a:pathLst>
                <a:path w="273" h="4878" extrusionOk="0">
                  <a:moveTo>
                    <a:pt x="0" y="0"/>
                  </a:moveTo>
                  <a:lnTo>
                    <a:pt x="0"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25"/>
            <p:cNvSpPr/>
            <p:nvPr/>
          </p:nvSpPr>
          <p:spPr>
            <a:xfrm>
              <a:off x="4710779" y="771300"/>
              <a:ext cx="7923" cy="812"/>
            </a:xfrm>
            <a:custGeom>
              <a:avLst/>
              <a:gdLst/>
              <a:ahLst/>
              <a:cxnLst/>
              <a:rect l="l" t="t" r="r" b="b"/>
              <a:pathLst>
                <a:path w="2399" h="246" extrusionOk="0">
                  <a:moveTo>
                    <a:pt x="0" y="0"/>
                  </a:moveTo>
                  <a:lnTo>
                    <a:pt x="0" y="245"/>
                  </a:lnTo>
                  <a:lnTo>
                    <a:pt x="2398" y="245"/>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25"/>
            <p:cNvSpPr/>
            <p:nvPr/>
          </p:nvSpPr>
          <p:spPr>
            <a:xfrm>
              <a:off x="4710779" y="779577"/>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25"/>
            <p:cNvSpPr/>
            <p:nvPr/>
          </p:nvSpPr>
          <p:spPr>
            <a:xfrm>
              <a:off x="4709699" y="762838"/>
              <a:ext cx="9990" cy="4950"/>
            </a:xfrm>
            <a:custGeom>
              <a:avLst/>
              <a:gdLst/>
              <a:ahLst/>
              <a:cxnLst/>
              <a:rect l="l" t="t" r="r" b="b"/>
              <a:pathLst>
                <a:path w="3025" h="1500" extrusionOk="0">
                  <a:moveTo>
                    <a:pt x="736" y="1"/>
                  </a:moveTo>
                  <a:cubicBezTo>
                    <a:pt x="327" y="1"/>
                    <a:pt x="0" y="328"/>
                    <a:pt x="0" y="709"/>
                  </a:cubicBezTo>
                  <a:lnTo>
                    <a:pt x="0" y="1499"/>
                  </a:lnTo>
                  <a:lnTo>
                    <a:pt x="3025" y="1499"/>
                  </a:lnTo>
                  <a:lnTo>
                    <a:pt x="3025" y="709"/>
                  </a:lnTo>
                  <a:cubicBezTo>
                    <a:pt x="3025" y="328"/>
                    <a:pt x="2725" y="1"/>
                    <a:pt x="2316"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25"/>
            <p:cNvSpPr/>
            <p:nvPr/>
          </p:nvSpPr>
          <p:spPr>
            <a:xfrm>
              <a:off x="4710779" y="717750"/>
              <a:ext cx="6843" cy="7286"/>
            </a:xfrm>
            <a:custGeom>
              <a:avLst/>
              <a:gdLst/>
              <a:ahLst/>
              <a:cxnLst/>
              <a:rect l="l" t="t" r="r" b="b"/>
              <a:pathLst>
                <a:path w="2072" h="2208" extrusionOk="0">
                  <a:moveTo>
                    <a:pt x="0" y="1"/>
                  </a:moveTo>
                  <a:lnTo>
                    <a:pt x="0"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25"/>
            <p:cNvSpPr/>
            <p:nvPr/>
          </p:nvSpPr>
          <p:spPr>
            <a:xfrm>
              <a:off x="4710779" y="717750"/>
              <a:ext cx="6843" cy="7286"/>
            </a:xfrm>
            <a:custGeom>
              <a:avLst/>
              <a:gdLst/>
              <a:ahLst/>
              <a:cxnLst/>
              <a:rect l="l" t="t" r="r" b="b"/>
              <a:pathLst>
                <a:path w="2072" h="2208" extrusionOk="0">
                  <a:moveTo>
                    <a:pt x="0" y="1"/>
                  </a:moveTo>
                  <a:lnTo>
                    <a:pt x="0"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25"/>
            <p:cNvSpPr/>
            <p:nvPr/>
          </p:nvSpPr>
          <p:spPr>
            <a:xfrm>
              <a:off x="4778640" y="716851"/>
              <a:ext cx="8910" cy="901"/>
            </a:xfrm>
            <a:custGeom>
              <a:avLst/>
              <a:gdLst/>
              <a:ahLst/>
              <a:cxnLst/>
              <a:rect l="l" t="t" r="r" b="b"/>
              <a:pathLst>
                <a:path w="2698" h="273" extrusionOk="0">
                  <a:moveTo>
                    <a:pt x="0" y="0"/>
                  </a:moveTo>
                  <a:lnTo>
                    <a:pt x="0" y="273"/>
                  </a:lnTo>
                  <a:lnTo>
                    <a:pt x="2698" y="273"/>
                  </a:lnTo>
                  <a:lnTo>
                    <a:pt x="26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25"/>
            <p:cNvSpPr/>
            <p:nvPr/>
          </p:nvSpPr>
          <p:spPr>
            <a:xfrm>
              <a:off x="4699259" y="704340"/>
              <a:ext cx="103487" cy="7286"/>
            </a:xfrm>
            <a:custGeom>
              <a:avLst/>
              <a:gdLst/>
              <a:ahLst/>
              <a:cxnLst/>
              <a:rect l="l" t="t" r="r" b="b"/>
              <a:pathLst>
                <a:path w="31336" h="2208" extrusionOk="0">
                  <a:moveTo>
                    <a:pt x="1" y="1"/>
                  </a:moveTo>
                  <a:lnTo>
                    <a:pt x="1" y="2208"/>
                  </a:lnTo>
                  <a:lnTo>
                    <a:pt x="31336" y="2208"/>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25"/>
            <p:cNvSpPr/>
            <p:nvPr/>
          </p:nvSpPr>
          <p:spPr>
            <a:xfrm>
              <a:off x="4791330" y="711002"/>
              <a:ext cx="7381" cy="6745"/>
            </a:xfrm>
            <a:custGeom>
              <a:avLst/>
              <a:gdLst/>
              <a:ahLst/>
              <a:cxnLst/>
              <a:rect l="l" t="t" r="r" b="b"/>
              <a:pathLst>
                <a:path w="2235" h="2044" extrusionOk="0">
                  <a:moveTo>
                    <a:pt x="0" y="0"/>
                  </a:moveTo>
                  <a:lnTo>
                    <a:pt x="0" y="1526"/>
                  </a:lnTo>
                  <a:cubicBezTo>
                    <a:pt x="0" y="1826"/>
                    <a:pt x="246" y="2044"/>
                    <a:pt x="545" y="2044"/>
                  </a:cubicBezTo>
                  <a:lnTo>
                    <a:pt x="1717" y="2044"/>
                  </a:lnTo>
                  <a:cubicBezTo>
                    <a:pt x="2017"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25"/>
            <p:cNvSpPr/>
            <p:nvPr/>
          </p:nvSpPr>
          <p:spPr>
            <a:xfrm>
              <a:off x="4768559" y="711002"/>
              <a:ext cx="7381" cy="6745"/>
            </a:xfrm>
            <a:custGeom>
              <a:avLst/>
              <a:gdLst/>
              <a:ahLst/>
              <a:cxnLst/>
              <a:rect l="l" t="t" r="r" b="b"/>
              <a:pathLst>
                <a:path w="2235" h="2044" extrusionOk="0">
                  <a:moveTo>
                    <a:pt x="1" y="0"/>
                  </a:moveTo>
                  <a:lnTo>
                    <a:pt x="1" y="1526"/>
                  </a:lnTo>
                  <a:cubicBezTo>
                    <a:pt x="1" y="1826"/>
                    <a:pt x="246" y="2044"/>
                    <a:pt x="546" y="2044"/>
                  </a:cubicBezTo>
                  <a:lnTo>
                    <a:pt x="1717" y="2044"/>
                  </a:lnTo>
                  <a:cubicBezTo>
                    <a:pt x="2017"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25"/>
            <p:cNvSpPr/>
            <p:nvPr/>
          </p:nvSpPr>
          <p:spPr>
            <a:xfrm>
              <a:off x="4747410" y="711002"/>
              <a:ext cx="7381" cy="6745"/>
            </a:xfrm>
            <a:custGeom>
              <a:avLst/>
              <a:gdLst/>
              <a:ahLst/>
              <a:cxnLst/>
              <a:rect l="l" t="t" r="r" b="b"/>
              <a:pathLst>
                <a:path w="2235" h="2044" extrusionOk="0">
                  <a:moveTo>
                    <a:pt x="0" y="0"/>
                  </a:moveTo>
                  <a:lnTo>
                    <a:pt x="0" y="1526"/>
                  </a:lnTo>
                  <a:cubicBezTo>
                    <a:pt x="0" y="1826"/>
                    <a:pt x="218" y="2044"/>
                    <a:pt x="518" y="2044"/>
                  </a:cubicBezTo>
                  <a:lnTo>
                    <a:pt x="1690" y="2044"/>
                  </a:lnTo>
                  <a:cubicBezTo>
                    <a:pt x="1989"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25"/>
            <p:cNvSpPr/>
            <p:nvPr/>
          </p:nvSpPr>
          <p:spPr>
            <a:xfrm>
              <a:off x="4723559" y="711002"/>
              <a:ext cx="7381" cy="6745"/>
            </a:xfrm>
            <a:custGeom>
              <a:avLst/>
              <a:gdLst/>
              <a:ahLst/>
              <a:cxnLst/>
              <a:rect l="l" t="t" r="r" b="b"/>
              <a:pathLst>
                <a:path w="2235" h="2044" extrusionOk="0">
                  <a:moveTo>
                    <a:pt x="1" y="0"/>
                  </a:moveTo>
                  <a:lnTo>
                    <a:pt x="1" y="1526"/>
                  </a:lnTo>
                  <a:cubicBezTo>
                    <a:pt x="1" y="1826"/>
                    <a:pt x="246" y="2044"/>
                    <a:pt x="546" y="2044"/>
                  </a:cubicBezTo>
                  <a:lnTo>
                    <a:pt x="1717" y="2044"/>
                  </a:lnTo>
                  <a:cubicBezTo>
                    <a:pt x="2017"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25"/>
            <p:cNvSpPr/>
            <p:nvPr/>
          </p:nvSpPr>
          <p:spPr>
            <a:xfrm>
              <a:off x="4437356" y="711002"/>
              <a:ext cx="7384" cy="6745"/>
            </a:xfrm>
            <a:custGeom>
              <a:avLst/>
              <a:gdLst/>
              <a:ahLst/>
              <a:cxnLst/>
              <a:rect l="l" t="t" r="r" b="b"/>
              <a:pathLst>
                <a:path w="2236" h="2044" extrusionOk="0">
                  <a:moveTo>
                    <a:pt x="1" y="0"/>
                  </a:moveTo>
                  <a:lnTo>
                    <a:pt x="1" y="1526"/>
                  </a:lnTo>
                  <a:cubicBezTo>
                    <a:pt x="1" y="1826"/>
                    <a:pt x="246" y="2044"/>
                    <a:pt x="519" y="2044"/>
                  </a:cubicBezTo>
                  <a:lnTo>
                    <a:pt x="1718" y="2044"/>
                  </a:lnTo>
                  <a:cubicBezTo>
                    <a:pt x="1990"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25"/>
            <p:cNvSpPr/>
            <p:nvPr/>
          </p:nvSpPr>
          <p:spPr>
            <a:xfrm>
              <a:off x="4444738" y="682111"/>
              <a:ext cx="254484" cy="106465"/>
            </a:xfrm>
            <a:custGeom>
              <a:avLst/>
              <a:gdLst/>
              <a:ahLst/>
              <a:cxnLst/>
              <a:rect l="l" t="t" r="r" b="b"/>
              <a:pathLst>
                <a:path w="77058" h="32262" extrusionOk="0">
                  <a:moveTo>
                    <a:pt x="0" y="1"/>
                  </a:moveTo>
                  <a:lnTo>
                    <a:pt x="0" y="32262"/>
                  </a:lnTo>
                  <a:lnTo>
                    <a:pt x="77058" y="32262"/>
                  </a:lnTo>
                  <a:lnTo>
                    <a:pt x="7705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25"/>
            <p:cNvSpPr/>
            <p:nvPr/>
          </p:nvSpPr>
          <p:spPr>
            <a:xfrm>
              <a:off x="4444738" y="682111"/>
              <a:ext cx="28259" cy="106465"/>
            </a:xfrm>
            <a:custGeom>
              <a:avLst/>
              <a:gdLst/>
              <a:ahLst/>
              <a:cxnLst/>
              <a:rect l="l" t="t" r="r" b="b"/>
              <a:pathLst>
                <a:path w="8557" h="32262" extrusionOk="0">
                  <a:moveTo>
                    <a:pt x="0" y="1"/>
                  </a:moveTo>
                  <a:lnTo>
                    <a:pt x="0" y="32262"/>
                  </a:lnTo>
                  <a:lnTo>
                    <a:pt x="8556" y="32262"/>
                  </a:lnTo>
                  <a:lnTo>
                    <a:pt x="855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25"/>
            <p:cNvSpPr/>
            <p:nvPr/>
          </p:nvSpPr>
          <p:spPr>
            <a:xfrm>
              <a:off x="4472998" y="743579"/>
              <a:ext cx="197972" cy="45233"/>
            </a:xfrm>
            <a:custGeom>
              <a:avLst/>
              <a:gdLst/>
              <a:ahLst/>
              <a:cxnLst/>
              <a:rect l="l" t="t" r="r" b="b"/>
              <a:pathLst>
                <a:path w="59946" h="13707" extrusionOk="0">
                  <a:moveTo>
                    <a:pt x="0" y="1"/>
                  </a:moveTo>
                  <a:lnTo>
                    <a:pt x="0" y="13706"/>
                  </a:lnTo>
                  <a:lnTo>
                    <a:pt x="59946" y="13706"/>
                  </a:lnTo>
                  <a:lnTo>
                    <a:pt x="5994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25"/>
            <p:cNvSpPr/>
            <p:nvPr/>
          </p:nvSpPr>
          <p:spPr>
            <a:xfrm>
              <a:off x="4670998" y="682111"/>
              <a:ext cx="28259" cy="106465"/>
            </a:xfrm>
            <a:custGeom>
              <a:avLst/>
              <a:gdLst/>
              <a:ahLst/>
              <a:cxnLst/>
              <a:rect l="l" t="t" r="r" b="b"/>
              <a:pathLst>
                <a:path w="8557" h="32262" extrusionOk="0">
                  <a:moveTo>
                    <a:pt x="1" y="1"/>
                  </a:moveTo>
                  <a:lnTo>
                    <a:pt x="1" y="32262"/>
                  </a:lnTo>
                  <a:lnTo>
                    <a:pt x="8557" y="32262"/>
                  </a:lnTo>
                  <a:lnTo>
                    <a:pt x="855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25"/>
            <p:cNvSpPr/>
            <p:nvPr/>
          </p:nvSpPr>
          <p:spPr>
            <a:xfrm>
              <a:off x="4454548" y="723959"/>
              <a:ext cx="8643" cy="17718"/>
            </a:xfrm>
            <a:custGeom>
              <a:avLst/>
              <a:gdLst/>
              <a:ahLst/>
              <a:cxnLst/>
              <a:rect l="l" t="t" r="r" b="b"/>
              <a:pathLst>
                <a:path w="2617" h="5369" extrusionOk="0">
                  <a:moveTo>
                    <a:pt x="0" y="1"/>
                  </a:moveTo>
                  <a:lnTo>
                    <a:pt x="0" y="5369"/>
                  </a:lnTo>
                  <a:lnTo>
                    <a:pt x="2616" y="5369"/>
                  </a:lnTo>
                  <a:lnTo>
                    <a:pt x="261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25"/>
            <p:cNvSpPr/>
            <p:nvPr/>
          </p:nvSpPr>
          <p:spPr>
            <a:xfrm>
              <a:off x="4454548" y="723959"/>
              <a:ext cx="8643" cy="17718"/>
            </a:xfrm>
            <a:custGeom>
              <a:avLst/>
              <a:gdLst/>
              <a:ahLst/>
              <a:cxnLst/>
              <a:rect l="l" t="t" r="r" b="b"/>
              <a:pathLst>
                <a:path w="2617" h="5369" extrusionOk="0">
                  <a:moveTo>
                    <a:pt x="0" y="1"/>
                  </a:moveTo>
                  <a:lnTo>
                    <a:pt x="2616" y="5369"/>
                  </a:lnTo>
                  <a:lnTo>
                    <a:pt x="261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25"/>
            <p:cNvSpPr/>
            <p:nvPr/>
          </p:nvSpPr>
          <p:spPr>
            <a:xfrm>
              <a:off x="4458326" y="723959"/>
              <a:ext cx="994" cy="17718"/>
            </a:xfrm>
            <a:custGeom>
              <a:avLst/>
              <a:gdLst/>
              <a:ahLst/>
              <a:cxnLst/>
              <a:rect l="l" t="t" r="r" b="b"/>
              <a:pathLst>
                <a:path w="301" h="5369" extrusionOk="0">
                  <a:moveTo>
                    <a:pt x="1" y="1"/>
                  </a:moveTo>
                  <a:lnTo>
                    <a:pt x="1" y="5369"/>
                  </a:lnTo>
                  <a:lnTo>
                    <a:pt x="300" y="5369"/>
                  </a:lnTo>
                  <a:lnTo>
                    <a:pt x="30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25"/>
            <p:cNvSpPr/>
            <p:nvPr/>
          </p:nvSpPr>
          <p:spPr>
            <a:xfrm>
              <a:off x="4454459" y="727741"/>
              <a:ext cx="8732" cy="990"/>
            </a:xfrm>
            <a:custGeom>
              <a:avLst/>
              <a:gdLst/>
              <a:ahLst/>
              <a:cxnLst/>
              <a:rect l="l" t="t" r="r" b="b"/>
              <a:pathLst>
                <a:path w="2644" h="300" extrusionOk="0">
                  <a:moveTo>
                    <a:pt x="0" y="0"/>
                  </a:moveTo>
                  <a:lnTo>
                    <a:pt x="0" y="300"/>
                  </a:lnTo>
                  <a:lnTo>
                    <a:pt x="2643" y="300"/>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25"/>
            <p:cNvSpPr/>
            <p:nvPr/>
          </p:nvSpPr>
          <p:spPr>
            <a:xfrm>
              <a:off x="4454459" y="737009"/>
              <a:ext cx="8732" cy="993"/>
            </a:xfrm>
            <a:custGeom>
              <a:avLst/>
              <a:gdLst/>
              <a:ahLst/>
              <a:cxnLst/>
              <a:rect l="l" t="t" r="r" b="b"/>
              <a:pathLst>
                <a:path w="2644" h="301" extrusionOk="0">
                  <a:moveTo>
                    <a:pt x="0" y="1"/>
                  </a:moveTo>
                  <a:lnTo>
                    <a:pt x="0" y="300"/>
                  </a:lnTo>
                  <a:lnTo>
                    <a:pt x="2643" y="300"/>
                  </a:lnTo>
                  <a:lnTo>
                    <a:pt x="264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25"/>
            <p:cNvSpPr/>
            <p:nvPr/>
          </p:nvSpPr>
          <p:spPr>
            <a:xfrm>
              <a:off x="4453286" y="718470"/>
              <a:ext cx="11073" cy="5488"/>
            </a:xfrm>
            <a:custGeom>
              <a:avLst/>
              <a:gdLst/>
              <a:ahLst/>
              <a:cxnLst/>
              <a:rect l="l" t="t" r="r" b="b"/>
              <a:pathLst>
                <a:path w="3353" h="1663" extrusionOk="0">
                  <a:moveTo>
                    <a:pt x="791" y="1"/>
                  </a:moveTo>
                  <a:cubicBezTo>
                    <a:pt x="355" y="1"/>
                    <a:pt x="1" y="355"/>
                    <a:pt x="28" y="791"/>
                  </a:cubicBezTo>
                  <a:lnTo>
                    <a:pt x="28" y="1663"/>
                  </a:lnTo>
                  <a:lnTo>
                    <a:pt x="3352" y="1663"/>
                  </a:lnTo>
                  <a:lnTo>
                    <a:pt x="3352" y="791"/>
                  </a:lnTo>
                  <a:cubicBezTo>
                    <a:pt x="3352" y="355"/>
                    <a:pt x="2998" y="1"/>
                    <a:pt x="256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25"/>
            <p:cNvSpPr/>
            <p:nvPr/>
          </p:nvSpPr>
          <p:spPr>
            <a:xfrm>
              <a:off x="4454548" y="756989"/>
              <a:ext cx="8643" cy="17718"/>
            </a:xfrm>
            <a:custGeom>
              <a:avLst/>
              <a:gdLst/>
              <a:ahLst/>
              <a:cxnLst/>
              <a:rect l="l" t="t" r="r" b="b"/>
              <a:pathLst>
                <a:path w="2617" h="5369" extrusionOk="0">
                  <a:moveTo>
                    <a:pt x="0" y="1"/>
                  </a:moveTo>
                  <a:lnTo>
                    <a:pt x="0" y="5369"/>
                  </a:lnTo>
                  <a:lnTo>
                    <a:pt x="2616" y="5369"/>
                  </a:lnTo>
                  <a:lnTo>
                    <a:pt x="261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25"/>
            <p:cNvSpPr/>
            <p:nvPr/>
          </p:nvSpPr>
          <p:spPr>
            <a:xfrm>
              <a:off x="4454548" y="757078"/>
              <a:ext cx="8643" cy="17629"/>
            </a:xfrm>
            <a:custGeom>
              <a:avLst/>
              <a:gdLst/>
              <a:ahLst/>
              <a:cxnLst/>
              <a:rect l="l" t="t" r="r" b="b"/>
              <a:pathLst>
                <a:path w="2617" h="5342" extrusionOk="0">
                  <a:moveTo>
                    <a:pt x="0" y="1"/>
                  </a:moveTo>
                  <a:lnTo>
                    <a:pt x="2616" y="5342"/>
                  </a:lnTo>
                  <a:lnTo>
                    <a:pt x="261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25"/>
            <p:cNvSpPr/>
            <p:nvPr/>
          </p:nvSpPr>
          <p:spPr>
            <a:xfrm>
              <a:off x="4458326" y="756989"/>
              <a:ext cx="994" cy="17718"/>
            </a:xfrm>
            <a:custGeom>
              <a:avLst/>
              <a:gdLst/>
              <a:ahLst/>
              <a:cxnLst/>
              <a:rect l="l" t="t" r="r" b="b"/>
              <a:pathLst>
                <a:path w="301" h="5369" extrusionOk="0">
                  <a:moveTo>
                    <a:pt x="1" y="1"/>
                  </a:moveTo>
                  <a:lnTo>
                    <a:pt x="1" y="5369"/>
                  </a:lnTo>
                  <a:lnTo>
                    <a:pt x="300" y="5369"/>
                  </a:lnTo>
                  <a:lnTo>
                    <a:pt x="30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25"/>
            <p:cNvSpPr/>
            <p:nvPr/>
          </p:nvSpPr>
          <p:spPr>
            <a:xfrm>
              <a:off x="4454459" y="760860"/>
              <a:ext cx="8732" cy="993"/>
            </a:xfrm>
            <a:custGeom>
              <a:avLst/>
              <a:gdLst/>
              <a:ahLst/>
              <a:cxnLst/>
              <a:rect l="l" t="t" r="r" b="b"/>
              <a:pathLst>
                <a:path w="2644" h="301" extrusionOk="0">
                  <a:moveTo>
                    <a:pt x="0" y="0"/>
                  </a:moveTo>
                  <a:lnTo>
                    <a:pt x="0" y="300"/>
                  </a:lnTo>
                  <a:lnTo>
                    <a:pt x="2643" y="300"/>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25"/>
            <p:cNvSpPr/>
            <p:nvPr/>
          </p:nvSpPr>
          <p:spPr>
            <a:xfrm>
              <a:off x="4454459" y="770039"/>
              <a:ext cx="8732" cy="993"/>
            </a:xfrm>
            <a:custGeom>
              <a:avLst/>
              <a:gdLst/>
              <a:ahLst/>
              <a:cxnLst/>
              <a:rect l="l" t="t" r="r" b="b"/>
              <a:pathLst>
                <a:path w="2644" h="301" extrusionOk="0">
                  <a:moveTo>
                    <a:pt x="0" y="1"/>
                  </a:moveTo>
                  <a:lnTo>
                    <a:pt x="0" y="300"/>
                  </a:lnTo>
                  <a:lnTo>
                    <a:pt x="2643" y="300"/>
                  </a:lnTo>
                  <a:lnTo>
                    <a:pt x="264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25"/>
            <p:cNvSpPr/>
            <p:nvPr/>
          </p:nvSpPr>
          <p:spPr>
            <a:xfrm>
              <a:off x="4453286" y="751499"/>
              <a:ext cx="11073" cy="5577"/>
            </a:xfrm>
            <a:custGeom>
              <a:avLst/>
              <a:gdLst/>
              <a:ahLst/>
              <a:cxnLst/>
              <a:rect l="l" t="t" r="r" b="b"/>
              <a:pathLst>
                <a:path w="3353" h="1690" extrusionOk="0">
                  <a:moveTo>
                    <a:pt x="791" y="1"/>
                  </a:moveTo>
                  <a:cubicBezTo>
                    <a:pt x="355" y="1"/>
                    <a:pt x="1" y="355"/>
                    <a:pt x="28" y="791"/>
                  </a:cubicBezTo>
                  <a:lnTo>
                    <a:pt x="28" y="1690"/>
                  </a:lnTo>
                  <a:lnTo>
                    <a:pt x="3352" y="1690"/>
                  </a:lnTo>
                  <a:lnTo>
                    <a:pt x="3352" y="791"/>
                  </a:lnTo>
                  <a:cubicBezTo>
                    <a:pt x="3352" y="355"/>
                    <a:pt x="2998" y="1"/>
                    <a:pt x="256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25"/>
            <p:cNvSpPr/>
            <p:nvPr/>
          </p:nvSpPr>
          <p:spPr>
            <a:xfrm>
              <a:off x="4455628" y="701730"/>
              <a:ext cx="7563" cy="8006"/>
            </a:xfrm>
            <a:custGeom>
              <a:avLst/>
              <a:gdLst/>
              <a:ahLst/>
              <a:cxnLst/>
              <a:rect l="l" t="t" r="r" b="b"/>
              <a:pathLst>
                <a:path w="2290" h="2426" extrusionOk="0">
                  <a:moveTo>
                    <a:pt x="0" y="1"/>
                  </a:moveTo>
                  <a:lnTo>
                    <a:pt x="0" y="2426"/>
                  </a:lnTo>
                  <a:lnTo>
                    <a:pt x="2289" y="2426"/>
                  </a:lnTo>
                  <a:lnTo>
                    <a:pt x="228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25"/>
            <p:cNvSpPr/>
            <p:nvPr/>
          </p:nvSpPr>
          <p:spPr>
            <a:xfrm>
              <a:off x="4455628" y="701730"/>
              <a:ext cx="7563" cy="8006"/>
            </a:xfrm>
            <a:custGeom>
              <a:avLst/>
              <a:gdLst/>
              <a:ahLst/>
              <a:cxnLst/>
              <a:rect l="l" t="t" r="r" b="b"/>
              <a:pathLst>
                <a:path w="2290" h="2426" extrusionOk="0">
                  <a:moveTo>
                    <a:pt x="0" y="1"/>
                  </a:moveTo>
                  <a:lnTo>
                    <a:pt x="2289" y="2426"/>
                  </a:lnTo>
                  <a:lnTo>
                    <a:pt x="228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25"/>
            <p:cNvSpPr/>
            <p:nvPr/>
          </p:nvSpPr>
          <p:spPr>
            <a:xfrm>
              <a:off x="4680808" y="723959"/>
              <a:ext cx="8643" cy="17718"/>
            </a:xfrm>
            <a:custGeom>
              <a:avLst/>
              <a:gdLst/>
              <a:ahLst/>
              <a:cxnLst/>
              <a:rect l="l" t="t" r="r" b="b"/>
              <a:pathLst>
                <a:path w="2617" h="5369" extrusionOk="0">
                  <a:moveTo>
                    <a:pt x="1" y="1"/>
                  </a:moveTo>
                  <a:lnTo>
                    <a:pt x="1" y="5369"/>
                  </a:lnTo>
                  <a:lnTo>
                    <a:pt x="2617" y="5369"/>
                  </a:lnTo>
                  <a:lnTo>
                    <a:pt x="261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25"/>
            <p:cNvSpPr/>
            <p:nvPr/>
          </p:nvSpPr>
          <p:spPr>
            <a:xfrm>
              <a:off x="4680808" y="723959"/>
              <a:ext cx="8643" cy="17718"/>
            </a:xfrm>
            <a:custGeom>
              <a:avLst/>
              <a:gdLst/>
              <a:ahLst/>
              <a:cxnLst/>
              <a:rect l="l" t="t" r="r" b="b"/>
              <a:pathLst>
                <a:path w="2617" h="5369" extrusionOk="0">
                  <a:moveTo>
                    <a:pt x="1" y="1"/>
                  </a:moveTo>
                  <a:lnTo>
                    <a:pt x="2617" y="5369"/>
                  </a:lnTo>
                  <a:lnTo>
                    <a:pt x="261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25"/>
            <p:cNvSpPr/>
            <p:nvPr/>
          </p:nvSpPr>
          <p:spPr>
            <a:xfrm>
              <a:off x="4684679" y="723959"/>
              <a:ext cx="994" cy="17718"/>
            </a:xfrm>
            <a:custGeom>
              <a:avLst/>
              <a:gdLst/>
              <a:ahLst/>
              <a:cxnLst/>
              <a:rect l="l" t="t" r="r" b="b"/>
              <a:pathLst>
                <a:path w="301" h="5369" extrusionOk="0">
                  <a:moveTo>
                    <a:pt x="0" y="1"/>
                  </a:moveTo>
                  <a:lnTo>
                    <a:pt x="0" y="5369"/>
                  </a:lnTo>
                  <a:lnTo>
                    <a:pt x="300" y="5369"/>
                  </a:lnTo>
                  <a:lnTo>
                    <a:pt x="30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25"/>
            <p:cNvSpPr/>
            <p:nvPr/>
          </p:nvSpPr>
          <p:spPr>
            <a:xfrm>
              <a:off x="4680719" y="727741"/>
              <a:ext cx="8732" cy="990"/>
            </a:xfrm>
            <a:custGeom>
              <a:avLst/>
              <a:gdLst/>
              <a:ahLst/>
              <a:cxnLst/>
              <a:rect l="l" t="t" r="r" b="b"/>
              <a:pathLst>
                <a:path w="2644" h="300" extrusionOk="0">
                  <a:moveTo>
                    <a:pt x="1" y="0"/>
                  </a:moveTo>
                  <a:lnTo>
                    <a:pt x="1" y="300"/>
                  </a:lnTo>
                  <a:lnTo>
                    <a:pt x="2644" y="300"/>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25"/>
            <p:cNvSpPr/>
            <p:nvPr/>
          </p:nvSpPr>
          <p:spPr>
            <a:xfrm>
              <a:off x="4680719" y="737009"/>
              <a:ext cx="8732" cy="993"/>
            </a:xfrm>
            <a:custGeom>
              <a:avLst/>
              <a:gdLst/>
              <a:ahLst/>
              <a:cxnLst/>
              <a:rect l="l" t="t" r="r" b="b"/>
              <a:pathLst>
                <a:path w="2644" h="301" extrusionOk="0">
                  <a:moveTo>
                    <a:pt x="1" y="1"/>
                  </a:moveTo>
                  <a:lnTo>
                    <a:pt x="1" y="300"/>
                  </a:lnTo>
                  <a:lnTo>
                    <a:pt x="2644" y="300"/>
                  </a:lnTo>
                  <a:lnTo>
                    <a:pt x="264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25"/>
            <p:cNvSpPr/>
            <p:nvPr/>
          </p:nvSpPr>
          <p:spPr>
            <a:xfrm>
              <a:off x="4679639" y="718470"/>
              <a:ext cx="10981" cy="5488"/>
            </a:xfrm>
            <a:custGeom>
              <a:avLst/>
              <a:gdLst/>
              <a:ahLst/>
              <a:cxnLst/>
              <a:rect l="l" t="t" r="r" b="b"/>
              <a:pathLst>
                <a:path w="3325" h="1663" extrusionOk="0">
                  <a:moveTo>
                    <a:pt x="791" y="1"/>
                  </a:moveTo>
                  <a:cubicBezTo>
                    <a:pt x="355" y="1"/>
                    <a:pt x="1" y="355"/>
                    <a:pt x="1" y="791"/>
                  </a:cubicBezTo>
                  <a:lnTo>
                    <a:pt x="1" y="1663"/>
                  </a:lnTo>
                  <a:lnTo>
                    <a:pt x="3325" y="1663"/>
                  </a:lnTo>
                  <a:lnTo>
                    <a:pt x="3325" y="791"/>
                  </a:lnTo>
                  <a:cubicBezTo>
                    <a:pt x="3325" y="355"/>
                    <a:pt x="2971" y="1"/>
                    <a:pt x="256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25"/>
            <p:cNvSpPr/>
            <p:nvPr/>
          </p:nvSpPr>
          <p:spPr>
            <a:xfrm>
              <a:off x="4680808" y="756989"/>
              <a:ext cx="8643" cy="17718"/>
            </a:xfrm>
            <a:custGeom>
              <a:avLst/>
              <a:gdLst/>
              <a:ahLst/>
              <a:cxnLst/>
              <a:rect l="l" t="t" r="r" b="b"/>
              <a:pathLst>
                <a:path w="2617" h="5369" extrusionOk="0">
                  <a:moveTo>
                    <a:pt x="1" y="1"/>
                  </a:moveTo>
                  <a:lnTo>
                    <a:pt x="1" y="5369"/>
                  </a:lnTo>
                  <a:lnTo>
                    <a:pt x="2617" y="5369"/>
                  </a:lnTo>
                  <a:lnTo>
                    <a:pt x="261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25"/>
            <p:cNvSpPr/>
            <p:nvPr/>
          </p:nvSpPr>
          <p:spPr>
            <a:xfrm>
              <a:off x="4680808" y="757078"/>
              <a:ext cx="8643" cy="17629"/>
            </a:xfrm>
            <a:custGeom>
              <a:avLst/>
              <a:gdLst/>
              <a:ahLst/>
              <a:cxnLst/>
              <a:rect l="l" t="t" r="r" b="b"/>
              <a:pathLst>
                <a:path w="2617" h="5342" extrusionOk="0">
                  <a:moveTo>
                    <a:pt x="1" y="1"/>
                  </a:moveTo>
                  <a:lnTo>
                    <a:pt x="2617" y="5342"/>
                  </a:lnTo>
                  <a:lnTo>
                    <a:pt x="261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25"/>
            <p:cNvSpPr/>
            <p:nvPr/>
          </p:nvSpPr>
          <p:spPr>
            <a:xfrm>
              <a:off x="4684679" y="756989"/>
              <a:ext cx="994" cy="17718"/>
            </a:xfrm>
            <a:custGeom>
              <a:avLst/>
              <a:gdLst/>
              <a:ahLst/>
              <a:cxnLst/>
              <a:rect l="l" t="t" r="r" b="b"/>
              <a:pathLst>
                <a:path w="301" h="5369" extrusionOk="0">
                  <a:moveTo>
                    <a:pt x="0" y="1"/>
                  </a:moveTo>
                  <a:lnTo>
                    <a:pt x="0" y="5369"/>
                  </a:lnTo>
                  <a:lnTo>
                    <a:pt x="300" y="5369"/>
                  </a:lnTo>
                  <a:lnTo>
                    <a:pt x="30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25"/>
            <p:cNvSpPr/>
            <p:nvPr/>
          </p:nvSpPr>
          <p:spPr>
            <a:xfrm>
              <a:off x="4680719" y="760860"/>
              <a:ext cx="8732" cy="993"/>
            </a:xfrm>
            <a:custGeom>
              <a:avLst/>
              <a:gdLst/>
              <a:ahLst/>
              <a:cxnLst/>
              <a:rect l="l" t="t" r="r" b="b"/>
              <a:pathLst>
                <a:path w="2644" h="301" extrusionOk="0">
                  <a:moveTo>
                    <a:pt x="1" y="0"/>
                  </a:moveTo>
                  <a:lnTo>
                    <a:pt x="1" y="300"/>
                  </a:lnTo>
                  <a:lnTo>
                    <a:pt x="2644" y="300"/>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25"/>
            <p:cNvSpPr/>
            <p:nvPr/>
          </p:nvSpPr>
          <p:spPr>
            <a:xfrm>
              <a:off x="4680719" y="770039"/>
              <a:ext cx="8732" cy="993"/>
            </a:xfrm>
            <a:custGeom>
              <a:avLst/>
              <a:gdLst/>
              <a:ahLst/>
              <a:cxnLst/>
              <a:rect l="l" t="t" r="r" b="b"/>
              <a:pathLst>
                <a:path w="2644" h="301" extrusionOk="0">
                  <a:moveTo>
                    <a:pt x="1" y="1"/>
                  </a:moveTo>
                  <a:lnTo>
                    <a:pt x="1" y="300"/>
                  </a:lnTo>
                  <a:lnTo>
                    <a:pt x="2644" y="300"/>
                  </a:lnTo>
                  <a:lnTo>
                    <a:pt x="264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25"/>
            <p:cNvSpPr/>
            <p:nvPr/>
          </p:nvSpPr>
          <p:spPr>
            <a:xfrm>
              <a:off x="4679639" y="751499"/>
              <a:ext cx="10981" cy="5577"/>
            </a:xfrm>
            <a:custGeom>
              <a:avLst/>
              <a:gdLst/>
              <a:ahLst/>
              <a:cxnLst/>
              <a:rect l="l" t="t" r="r" b="b"/>
              <a:pathLst>
                <a:path w="3325" h="1690" extrusionOk="0">
                  <a:moveTo>
                    <a:pt x="791" y="1"/>
                  </a:moveTo>
                  <a:cubicBezTo>
                    <a:pt x="355" y="1"/>
                    <a:pt x="1" y="355"/>
                    <a:pt x="1" y="791"/>
                  </a:cubicBezTo>
                  <a:lnTo>
                    <a:pt x="1" y="1690"/>
                  </a:lnTo>
                  <a:lnTo>
                    <a:pt x="3325" y="1690"/>
                  </a:lnTo>
                  <a:lnTo>
                    <a:pt x="3325" y="791"/>
                  </a:lnTo>
                  <a:cubicBezTo>
                    <a:pt x="3325" y="355"/>
                    <a:pt x="2971" y="1"/>
                    <a:pt x="256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25"/>
            <p:cNvSpPr/>
            <p:nvPr/>
          </p:nvSpPr>
          <p:spPr>
            <a:xfrm>
              <a:off x="4681980" y="701730"/>
              <a:ext cx="7470" cy="8006"/>
            </a:xfrm>
            <a:custGeom>
              <a:avLst/>
              <a:gdLst/>
              <a:ahLst/>
              <a:cxnLst/>
              <a:rect l="l" t="t" r="r" b="b"/>
              <a:pathLst>
                <a:path w="2262" h="2426" extrusionOk="0">
                  <a:moveTo>
                    <a:pt x="0" y="1"/>
                  </a:moveTo>
                  <a:lnTo>
                    <a:pt x="0" y="2426"/>
                  </a:lnTo>
                  <a:lnTo>
                    <a:pt x="2262" y="2426"/>
                  </a:lnTo>
                  <a:lnTo>
                    <a:pt x="226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25"/>
            <p:cNvSpPr/>
            <p:nvPr/>
          </p:nvSpPr>
          <p:spPr>
            <a:xfrm>
              <a:off x="4681980" y="701730"/>
              <a:ext cx="7470" cy="8006"/>
            </a:xfrm>
            <a:custGeom>
              <a:avLst/>
              <a:gdLst/>
              <a:ahLst/>
              <a:cxnLst/>
              <a:rect l="l" t="t" r="r" b="b"/>
              <a:pathLst>
                <a:path w="2262" h="2426" extrusionOk="0">
                  <a:moveTo>
                    <a:pt x="0" y="1"/>
                  </a:moveTo>
                  <a:lnTo>
                    <a:pt x="2262" y="2426"/>
                  </a:lnTo>
                  <a:lnTo>
                    <a:pt x="226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25"/>
            <p:cNvSpPr/>
            <p:nvPr/>
          </p:nvSpPr>
          <p:spPr>
            <a:xfrm>
              <a:off x="4499548" y="760860"/>
              <a:ext cx="8732" cy="17718"/>
            </a:xfrm>
            <a:custGeom>
              <a:avLst/>
              <a:gdLst/>
              <a:ahLst/>
              <a:cxnLst/>
              <a:rect l="l" t="t" r="r" b="b"/>
              <a:pathLst>
                <a:path w="2644" h="5369" extrusionOk="0">
                  <a:moveTo>
                    <a:pt x="0" y="0"/>
                  </a:moveTo>
                  <a:lnTo>
                    <a:pt x="0" y="5368"/>
                  </a:lnTo>
                  <a:lnTo>
                    <a:pt x="2643" y="5368"/>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25"/>
            <p:cNvSpPr/>
            <p:nvPr/>
          </p:nvSpPr>
          <p:spPr>
            <a:xfrm>
              <a:off x="4499548" y="760860"/>
              <a:ext cx="8732" cy="17718"/>
            </a:xfrm>
            <a:custGeom>
              <a:avLst/>
              <a:gdLst/>
              <a:ahLst/>
              <a:cxnLst/>
              <a:rect l="l" t="t" r="r" b="b"/>
              <a:pathLst>
                <a:path w="2644" h="5369" extrusionOk="0">
                  <a:moveTo>
                    <a:pt x="0" y="0"/>
                  </a:moveTo>
                  <a:lnTo>
                    <a:pt x="2643" y="5368"/>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25"/>
            <p:cNvSpPr/>
            <p:nvPr/>
          </p:nvSpPr>
          <p:spPr>
            <a:xfrm>
              <a:off x="4503416" y="760860"/>
              <a:ext cx="994" cy="17718"/>
            </a:xfrm>
            <a:custGeom>
              <a:avLst/>
              <a:gdLst/>
              <a:ahLst/>
              <a:cxnLst/>
              <a:rect l="l" t="t" r="r" b="b"/>
              <a:pathLst>
                <a:path w="301" h="5369" extrusionOk="0">
                  <a:moveTo>
                    <a:pt x="1" y="0"/>
                  </a:moveTo>
                  <a:lnTo>
                    <a:pt x="1" y="5368"/>
                  </a:lnTo>
                  <a:lnTo>
                    <a:pt x="301" y="5368"/>
                  </a:lnTo>
                  <a:lnTo>
                    <a:pt x="30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25"/>
            <p:cNvSpPr/>
            <p:nvPr/>
          </p:nvSpPr>
          <p:spPr>
            <a:xfrm>
              <a:off x="4499548" y="764638"/>
              <a:ext cx="8732" cy="993"/>
            </a:xfrm>
            <a:custGeom>
              <a:avLst/>
              <a:gdLst/>
              <a:ahLst/>
              <a:cxnLst/>
              <a:rect l="l" t="t" r="r" b="b"/>
              <a:pathLst>
                <a:path w="2644" h="301" extrusionOk="0">
                  <a:moveTo>
                    <a:pt x="0" y="1"/>
                  </a:moveTo>
                  <a:lnTo>
                    <a:pt x="0" y="301"/>
                  </a:lnTo>
                  <a:lnTo>
                    <a:pt x="2643" y="301"/>
                  </a:lnTo>
                  <a:lnTo>
                    <a:pt x="264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25"/>
            <p:cNvSpPr/>
            <p:nvPr/>
          </p:nvSpPr>
          <p:spPr>
            <a:xfrm>
              <a:off x="4499548" y="773910"/>
              <a:ext cx="8732" cy="993"/>
            </a:xfrm>
            <a:custGeom>
              <a:avLst/>
              <a:gdLst/>
              <a:ahLst/>
              <a:cxnLst/>
              <a:rect l="l" t="t" r="r" b="b"/>
              <a:pathLst>
                <a:path w="2644" h="301" extrusionOk="0">
                  <a:moveTo>
                    <a:pt x="0" y="0"/>
                  </a:moveTo>
                  <a:lnTo>
                    <a:pt x="0" y="300"/>
                  </a:lnTo>
                  <a:lnTo>
                    <a:pt x="2643" y="300"/>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25"/>
            <p:cNvSpPr/>
            <p:nvPr/>
          </p:nvSpPr>
          <p:spPr>
            <a:xfrm>
              <a:off x="4498379" y="755370"/>
              <a:ext cx="11070" cy="5488"/>
            </a:xfrm>
            <a:custGeom>
              <a:avLst/>
              <a:gdLst/>
              <a:ahLst/>
              <a:cxnLst/>
              <a:rect l="l" t="t" r="r" b="b"/>
              <a:pathLst>
                <a:path w="3352" h="1663" extrusionOk="0">
                  <a:moveTo>
                    <a:pt x="790" y="0"/>
                  </a:moveTo>
                  <a:cubicBezTo>
                    <a:pt x="354" y="0"/>
                    <a:pt x="0" y="355"/>
                    <a:pt x="0" y="790"/>
                  </a:cubicBezTo>
                  <a:lnTo>
                    <a:pt x="0" y="1662"/>
                  </a:lnTo>
                  <a:lnTo>
                    <a:pt x="3352" y="1662"/>
                  </a:lnTo>
                  <a:lnTo>
                    <a:pt x="3352" y="790"/>
                  </a:lnTo>
                  <a:cubicBezTo>
                    <a:pt x="3352" y="355"/>
                    <a:pt x="2997" y="0"/>
                    <a:pt x="2561"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25"/>
            <p:cNvSpPr/>
            <p:nvPr/>
          </p:nvSpPr>
          <p:spPr>
            <a:xfrm>
              <a:off x="4533658" y="760860"/>
              <a:ext cx="8643" cy="17718"/>
            </a:xfrm>
            <a:custGeom>
              <a:avLst/>
              <a:gdLst/>
              <a:ahLst/>
              <a:cxnLst/>
              <a:rect l="l" t="t" r="r" b="b"/>
              <a:pathLst>
                <a:path w="2617" h="5369" extrusionOk="0">
                  <a:moveTo>
                    <a:pt x="0" y="0"/>
                  </a:moveTo>
                  <a:lnTo>
                    <a:pt x="0" y="5368"/>
                  </a:lnTo>
                  <a:lnTo>
                    <a:pt x="2616" y="5368"/>
                  </a:lnTo>
                  <a:lnTo>
                    <a:pt x="261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25"/>
            <p:cNvSpPr/>
            <p:nvPr/>
          </p:nvSpPr>
          <p:spPr>
            <a:xfrm>
              <a:off x="4533658" y="760860"/>
              <a:ext cx="8643" cy="17718"/>
            </a:xfrm>
            <a:custGeom>
              <a:avLst/>
              <a:gdLst/>
              <a:ahLst/>
              <a:cxnLst/>
              <a:rect l="l" t="t" r="r" b="b"/>
              <a:pathLst>
                <a:path w="2617" h="5369" extrusionOk="0">
                  <a:moveTo>
                    <a:pt x="0" y="0"/>
                  </a:moveTo>
                  <a:lnTo>
                    <a:pt x="2616" y="5368"/>
                  </a:lnTo>
                  <a:lnTo>
                    <a:pt x="261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25"/>
            <p:cNvSpPr/>
            <p:nvPr/>
          </p:nvSpPr>
          <p:spPr>
            <a:xfrm>
              <a:off x="4537437" y="760860"/>
              <a:ext cx="994" cy="17718"/>
            </a:xfrm>
            <a:custGeom>
              <a:avLst/>
              <a:gdLst/>
              <a:ahLst/>
              <a:cxnLst/>
              <a:rect l="l" t="t" r="r" b="b"/>
              <a:pathLst>
                <a:path w="301" h="5369" extrusionOk="0">
                  <a:moveTo>
                    <a:pt x="1" y="0"/>
                  </a:moveTo>
                  <a:lnTo>
                    <a:pt x="1" y="5368"/>
                  </a:lnTo>
                  <a:lnTo>
                    <a:pt x="300" y="5368"/>
                  </a:lnTo>
                  <a:lnTo>
                    <a:pt x="300"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25"/>
            <p:cNvSpPr/>
            <p:nvPr/>
          </p:nvSpPr>
          <p:spPr>
            <a:xfrm>
              <a:off x="4533569" y="764638"/>
              <a:ext cx="8732" cy="993"/>
            </a:xfrm>
            <a:custGeom>
              <a:avLst/>
              <a:gdLst/>
              <a:ahLst/>
              <a:cxnLst/>
              <a:rect l="l" t="t" r="r" b="b"/>
              <a:pathLst>
                <a:path w="2644" h="301" extrusionOk="0">
                  <a:moveTo>
                    <a:pt x="0" y="1"/>
                  </a:moveTo>
                  <a:lnTo>
                    <a:pt x="0" y="301"/>
                  </a:lnTo>
                  <a:lnTo>
                    <a:pt x="2643" y="301"/>
                  </a:lnTo>
                  <a:lnTo>
                    <a:pt x="264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25"/>
            <p:cNvSpPr/>
            <p:nvPr/>
          </p:nvSpPr>
          <p:spPr>
            <a:xfrm>
              <a:off x="4533569" y="773910"/>
              <a:ext cx="8732" cy="993"/>
            </a:xfrm>
            <a:custGeom>
              <a:avLst/>
              <a:gdLst/>
              <a:ahLst/>
              <a:cxnLst/>
              <a:rect l="l" t="t" r="r" b="b"/>
              <a:pathLst>
                <a:path w="2644" h="301" extrusionOk="0">
                  <a:moveTo>
                    <a:pt x="0" y="0"/>
                  </a:moveTo>
                  <a:lnTo>
                    <a:pt x="0" y="300"/>
                  </a:lnTo>
                  <a:lnTo>
                    <a:pt x="2643" y="300"/>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25"/>
            <p:cNvSpPr/>
            <p:nvPr/>
          </p:nvSpPr>
          <p:spPr>
            <a:xfrm>
              <a:off x="4532397" y="755370"/>
              <a:ext cx="11073" cy="5488"/>
            </a:xfrm>
            <a:custGeom>
              <a:avLst/>
              <a:gdLst/>
              <a:ahLst/>
              <a:cxnLst/>
              <a:rect l="l" t="t" r="r" b="b"/>
              <a:pathLst>
                <a:path w="3353" h="1663" extrusionOk="0">
                  <a:moveTo>
                    <a:pt x="791" y="0"/>
                  </a:moveTo>
                  <a:cubicBezTo>
                    <a:pt x="355" y="0"/>
                    <a:pt x="1" y="355"/>
                    <a:pt x="1" y="790"/>
                  </a:cubicBezTo>
                  <a:lnTo>
                    <a:pt x="1" y="1662"/>
                  </a:lnTo>
                  <a:lnTo>
                    <a:pt x="3352" y="1662"/>
                  </a:lnTo>
                  <a:lnTo>
                    <a:pt x="3352" y="790"/>
                  </a:lnTo>
                  <a:cubicBezTo>
                    <a:pt x="3352" y="355"/>
                    <a:pt x="2998" y="0"/>
                    <a:pt x="256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25"/>
            <p:cNvSpPr/>
            <p:nvPr/>
          </p:nvSpPr>
          <p:spPr>
            <a:xfrm>
              <a:off x="4567679" y="760860"/>
              <a:ext cx="8639" cy="17718"/>
            </a:xfrm>
            <a:custGeom>
              <a:avLst/>
              <a:gdLst/>
              <a:ahLst/>
              <a:cxnLst/>
              <a:rect l="l" t="t" r="r" b="b"/>
              <a:pathLst>
                <a:path w="2616" h="5369" extrusionOk="0">
                  <a:moveTo>
                    <a:pt x="0" y="0"/>
                  </a:moveTo>
                  <a:lnTo>
                    <a:pt x="0" y="5368"/>
                  </a:lnTo>
                  <a:lnTo>
                    <a:pt x="2616" y="5368"/>
                  </a:lnTo>
                  <a:lnTo>
                    <a:pt x="261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25"/>
            <p:cNvSpPr/>
            <p:nvPr/>
          </p:nvSpPr>
          <p:spPr>
            <a:xfrm>
              <a:off x="4567679" y="760860"/>
              <a:ext cx="8639" cy="17718"/>
            </a:xfrm>
            <a:custGeom>
              <a:avLst/>
              <a:gdLst/>
              <a:ahLst/>
              <a:cxnLst/>
              <a:rect l="l" t="t" r="r" b="b"/>
              <a:pathLst>
                <a:path w="2616" h="5369" extrusionOk="0">
                  <a:moveTo>
                    <a:pt x="0" y="0"/>
                  </a:moveTo>
                  <a:lnTo>
                    <a:pt x="2616" y="5368"/>
                  </a:lnTo>
                  <a:lnTo>
                    <a:pt x="261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25"/>
            <p:cNvSpPr/>
            <p:nvPr/>
          </p:nvSpPr>
          <p:spPr>
            <a:xfrm>
              <a:off x="4571458" y="760860"/>
              <a:ext cx="994" cy="17718"/>
            </a:xfrm>
            <a:custGeom>
              <a:avLst/>
              <a:gdLst/>
              <a:ahLst/>
              <a:cxnLst/>
              <a:rect l="l" t="t" r="r" b="b"/>
              <a:pathLst>
                <a:path w="301" h="5369" extrusionOk="0">
                  <a:moveTo>
                    <a:pt x="0" y="0"/>
                  </a:moveTo>
                  <a:lnTo>
                    <a:pt x="0" y="5368"/>
                  </a:lnTo>
                  <a:lnTo>
                    <a:pt x="300" y="5368"/>
                  </a:lnTo>
                  <a:lnTo>
                    <a:pt x="300"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25"/>
            <p:cNvSpPr/>
            <p:nvPr/>
          </p:nvSpPr>
          <p:spPr>
            <a:xfrm>
              <a:off x="4567587" y="764638"/>
              <a:ext cx="8732" cy="993"/>
            </a:xfrm>
            <a:custGeom>
              <a:avLst/>
              <a:gdLst/>
              <a:ahLst/>
              <a:cxnLst/>
              <a:rect l="l" t="t" r="r" b="b"/>
              <a:pathLst>
                <a:path w="2644" h="301" extrusionOk="0">
                  <a:moveTo>
                    <a:pt x="1" y="1"/>
                  </a:moveTo>
                  <a:lnTo>
                    <a:pt x="1" y="301"/>
                  </a:lnTo>
                  <a:lnTo>
                    <a:pt x="2644" y="301"/>
                  </a:lnTo>
                  <a:lnTo>
                    <a:pt x="264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25"/>
            <p:cNvSpPr/>
            <p:nvPr/>
          </p:nvSpPr>
          <p:spPr>
            <a:xfrm>
              <a:off x="4567587" y="773910"/>
              <a:ext cx="8732" cy="993"/>
            </a:xfrm>
            <a:custGeom>
              <a:avLst/>
              <a:gdLst/>
              <a:ahLst/>
              <a:cxnLst/>
              <a:rect l="l" t="t" r="r" b="b"/>
              <a:pathLst>
                <a:path w="2644" h="301" extrusionOk="0">
                  <a:moveTo>
                    <a:pt x="1" y="0"/>
                  </a:moveTo>
                  <a:lnTo>
                    <a:pt x="1" y="300"/>
                  </a:lnTo>
                  <a:lnTo>
                    <a:pt x="2644" y="300"/>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25"/>
            <p:cNvSpPr/>
            <p:nvPr/>
          </p:nvSpPr>
          <p:spPr>
            <a:xfrm>
              <a:off x="4566507" y="755370"/>
              <a:ext cx="10984" cy="5488"/>
            </a:xfrm>
            <a:custGeom>
              <a:avLst/>
              <a:gdLst/>
              <a:ahLst/>
              <a:cxnLst/>
              <a:rect l="l" t="t" r="r" b="b"/>
              <a:pathLst>
                <a:path w="3326" h="1663" extrusionOk="0">
                  <a:moveTo>
                    <a:pt x="791" y="0"/>
                  </a:moveTo>
                  <a:cubicBezTo>
                    <a:pt x="355" y="0"/>
                    <a:pt x="1" y="355"/>
                    <a:pt x="1" y="790"/>
                  </a:cubicBezTo>
                  <a:lnTo>
                    <a:pt x="1" y="1662"/>
                  </a:lnTo>
                  <a:lnTo>
                    <a:pt x="3325" y="1662"/>
                  </a:lnTo>
                  <a:lnTo>
                    <a:pt x="3325" y="790"/>
                  </a:lnTo>
                  <a:cubicBezTo>
                    <a:pt x="3325" y="355"/>
                    <a:pt x="2971" y="0"/>
                    <a:pt x="2535"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25"/>
            <p:cNvSpPr/>
            <p:nvPr/>
          </p:nvSpPr>
          <p:spPr>
            <a:xfrm>
              <a:off x="4601697" y="760860"/>
              <a:ext cx="8643" cy="17718"/>
            </a:xfrm>
            <a:custGeom>
              <a:avLst/>
              <a:gdLst/>
              <a:ahLst/>
              <a:cxnLst/>
              <a:rect l="l" t="t" r="r" b="b"/>
              <a:pathLst>
                <a:path w="2617" h="5369" extrusionOk="0">
                  <a:moveTo>
                    <a:pt x="1" y="0"/>
                  </a:moveTo>
                  <a:lnTo>
                    <a:pt x="1" y="5368"/>
                  </a:lnTo>
                  <a:lnTo>
                    <a:pt x="2617" y="5368"/>
                  </a:lnTo>
                  <a:lnTo>
                    <a:pt x="2617"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25"/>
            <p:cNvSpPr/>
            <p:nvPr/>
          </p:nvSpPr>
          <p:spPr>
            <a:xfrm>
              <a:off x="4601697" y="760860"/>
              <a:ext cx="8643" cy="17718"/>
            </a:xfrm>
            <a:custGeom>
              <a:avLst/>
              <a:gdLst/>
              <a:ahLst/>
              <a:cxnLst/>
              <a:rect l="l" t="t" r="r" b="b"/>
              <a:pathLst>
                <a:path w="2617" h="5369" extrusionOk="0">
                  <a:moveTo>
                    <a:pt x="1" y="0"/>
                  </a:moveTo>
                  <a:lnTo>
                    <a:pt x="2617" y="5368"/>
                  </a:lnTo>
                  <a:lnTo>
                    <a:pt x="2617"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25"/>
            <p:cNvSpPr/>
            <p:nvPr/>
          </p:nvSpPr>
          <p:spPr>
            <a:xfrm>
              <a:off x="4605568" y="760860"/>
              <a:ext cx="994" cy="17718"/>
            </a:xfrm>
            <a:custGeom>
              <a:avLst/>
              <a:gdLst/>
              <a:ahLst/>
              <a:cxnLst/>
              <a:rect l="l" t="t" r="r" b="b"/>
              <a:pathLst>
                <a:path w="301" h="5369" extrusionOk="0">
                  <a:moveTo>
                    <a:pt x="0" y="0"/>
                  </a:moveTo>
                  <a:lnTo>
                    <a:pt x="0" y="5368"/>
                  </a:lnTo>
                  <a:lnTo>
                    <a:pt x="300" y="5368"/>
                  </a:lnTo>
                  <a:lnTo>
                    <a:pt x="300"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25"/>
            <p:cNvSpPr/>
            <p:nvPr/>
          </p:nvSpPr>
          <p:spPr>
            <a:xfrm>
              <a:off x="4601608" y="764638"/>
              <a:ext cx="8732" cy="993"/>
            </a:xfrm>
            <a:custGeom>
              <a:avLst/>
              <a:gdLst/>
              <a:ahLst/>
              <a:cxnLst/>
              <a:rect l="l" t="t" r="r" b="b"/>
              <a:pathLst>
                <a:path w="2644" h="301" extrusionOk="0">
                  <a:moveTo>
                    <a:pt x="1" y="1"/>
                  </a:moveTo>
                  <a:lnTo>
                    <a:pt x="1" y="301"/>
                  </a:lnTo>
                  <a:lnTo>
                    <a:pt x="2644" y="301"/>
                  </a:lnTo>
                  <a:lnTo>
                    <a:pt x="264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25"/>
            <p:cNvSpPr/>
            <p:nvPr/>
          </p:nvSpPr>
          <p:spPr>
            <a:xfrm>
              <a:off x="4601608" y="773910"/>
              <a:ext cx="8732" cy="993"/>
            </a:xfrm>
            <a:custGeom>
              <a:avLst/>
              <a:gdLst/>
              <a:ahLst/>
              <a:cxnLst/>
              <a:rect l="l" t="t" r="r" b="b"/>
              <a:pathLst>
                <a:path w="2644" h="301" extrusionOk="0">
                  <a:moveTo>
                    <a:pt x="1" y="0"/>
                  </a:moveTo>
                  <a:lnTo>
                    <a:pt x="1" y="300"/>
                  </a:lnTo>
                  <a:lnTo>
                    <a:pt x="2644" y="300"/>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25"/>
            <p:cNvSpPr/>
            <p:nvPr/>
          </p:nvSpPr>
          <p:spPr>
            <a:xfrm>
              <a:off x="4600439" y="755370"/>
              <a:ext cx="11070" cy="5488"/>
            </a:xfrm>
            <a:custGeom>
              <a:avLst/>
              <a:gdLst/>
              <a:ahLst/>
              <a:cxnLst/>
              <a:rect l="l" t="t" r="r" b="b"/>
              <a:pathLst>
                <a:path w="3352" h="1663" extrusionOk="0">
                  <a:moveTo>
                    <a:pt x="818" y="0"/>
                  </a:moveTo>
                  <a:cubicBezTo>
                    <a:pt x="382" y="0"/>
                    <a:pt x="0" y="355"/>
                    <a:pt x="28" y="790"/>
                  </a:cubicBezTo>
                  <a:lnTo>
                    <a:pt x="28" y="1662"/>
                  </a:lnTo>
                  <a:lnTo>
                    <a:pt x="3352" y="1662"/>
                  </a:lnTo>
                  <a:lnTo>
                    <a:pt x="3352" y="790"/>
                  </a:lnTo>
                  <a:cubicBezTo>
                    <a:pt x="3352" y="355"/>
                    <a:pt x="3025" y="0"/>
                    <a:pt x="2589"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25"/>
            <p:cNvSpPr/>
            <p:nvPr/>
          </p:nvSpPr>
          <p:spPr>
            <a:xfrm>
              <a:off x="4635718" y="760860"/>
              <a:ext cx="8732" cy="17718"/>
            </a:xfrm>
            <a:custGeom>
              <a:avLst/>
              <a:gdLst/>
              <a:ahLst/>
              <a:cxnLst/>
              <a:rect l="l" t="t" r="r" b="b"/>
              <a:pathLst>
                <a:path w="2644" h="5369" extrusionOk="0">
                  <a:moveTo>
                    <a:pt x="1" y="0"/>
                  </a:moveTo>
                  <a:lnTo>
                    <a:pt x="1" y="5368"/>
                  </a:lnTo>
                  <a:lnTo>
                    <a:pt x="2644" y="5368"/>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25"/>
            <p:cNvSpPr/>
            <p:nvPr/>
          </p:nvSpPr>
          <p:spPr>
            <a:xfrm>
              <a:off x="4635718" y="760860"/>
              <a:ext cx="8732" cy="17718"/>
            </a:xfrm>
            <a:custGeom>
              <a:avLst/>
              <a:gdLst/>
              <a:ahLst/>
              <a:cxnLst/>
              <a:rect l="l" t="t" r="r" b="b"/>
              <a:pathLst>
                <a:path w="2644" h="5369" extrusionOk="0">
                  <a:moveTo>
                    <a:pt x="1" y="0"/>
                  </a:moveTo>
                  <a:lnTo>
                    <a:pt x="2644" y="5368"/>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25"/>
            <p:cNvSpPr/>
            <p:nvPr/>
          </p:nvSpPr>
          <p:spPr>
            <a:xfrm>
              <a:off x="4639590" y="760860"/>
              <a:ext cx="991" cy="17718"/>
            </a:xfrm>
            <a:custGeom>
              <a:avLst/>
              <a:gdLst/>
              <a:ahLst/>
              <a:cxnLst/>
              <a:rect l="l" t="t" r="r" b="b"/>
              <a:pathLst>
                <a:path w="300" h="5369" extrusionOk="0">
                  <a:moveTo>
                    <a:pt x="0" y="0"/>
                  </a:moveTo>
                  <a:lnTo>
                    <a:pt x="0" y="5368"/>
                  </a:lnTo>
                  <a:lnTo>
                    <a:pt x="300" y="5368"/>
                  </a:lnTo>
                  <a:lnTo>
                    <a:pt x="300"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25"/>
            <p:cNvSpPr/>
            <p:nvPr/>
          </p:nvSpPr>
          <p:spPr>
            <a:xfrm>
              <a:off x="4635718" y="764638"/>
              <a:ext cx="8732" cy="993"/>
            </a:xfrm>
            <a:custGeom>
              <a:avLst/>
              <a:gdLst/>
              <a:ahLst/>
              <a:cxnLst/>
              <a:rect l="l" t="t" r="r" b="b"/>
              <a:pathLst>
                <a:path w="2644" h="301" extrusionOk="0">
                  <a:moveTo>
                    <a:pt x="1" y="1"/>
                  </a:moveTo>
                  <a:lnTo>
                    <a:pt x="1" y="301"/>
                  </a:lnTo>
                  <a:lnTo>
                    <a:pt x="2644" y="301"/>
                  </a:lnTo>
                  <a:lnTo>
                    <a:pt x="264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25"/>
            <p:cNvSpPr/>
            <p:nvPr/>
          </p:nvSpPr>
          <p:spPr>
            <a:xfrm>
              <a:off x="4635718" y="773910"/>
              <a:ext cx="8732" cy="993"/>
            </a:xfrm>
            <a:custGeom>
              <a:avLst/>
              <a:gdLst/>
              <a:ahLst/>
              <a:cxnLst/>
              <a:rect l="l" t="t" r="r" b="b"/>
              <a:pathLst>
                <a:path w="2644" h="301" extrusionOk="0">
                  <a:moveTo>
                    <a:pt x="1" y="0"/>
                  </a:moveTo>
                  <a:lnTo>
                    <a:pt x="1" y="300"/>
                  </a:lnTo>
                  <a:lnTo>
                    <a:pt x="2644" y="300"/>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25"/>
            <p:cNvSpPr/>
            <p:nvPr/>
          </p:nvSpPr>
          <p:spPr>
            <a:xfrm>
              <a:off x="4634549" y="755370"/>
              <a:ext cx="11070" cy="5488"/>
            </a:xfrm>
            <a:custGeom>
              <a:avLst/>
              <a:gdLst/>
              <a:ahLst/>
              <a:cxnLst/>
              <a:rect l="l" t="t" r="r" b="b"/>
              <a:pathLst>
                <a:path w="3352" h="1663" extrusionOk="0">
                  <a:moveTo>
                    <a:pt x="790" y="0"/>
                  </a:moveTo>
                  <a:cubicBezTo>
                    <a:pt x="355" y="0"/>
                    <a:pt x="0" y="355"/>
                    <a:pt x="0" y="790"/>
                  </a:cubicBezTo>
                  <a:lnTo>
                    <a:pt x="0" y="1662"/>
                  </a:lnTo>
                  <a:lnTo>
                    <a:pt x="3352" y="1662"/>
                  </a:lnTo>
                  <a:lnTo>
                    <a:pt x="3352" y="790"/>
                  </a:lnTo>
                  <a:cubicBezTo>
                    <a:pt x="3352" y="355"/>
                    <a:pt x="2998" y="0"/>
                    <a:pt x="256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25"/>
            <p:cNvSpPr/>
            <p:nvPr/>
          </p:nvSpPr>
          <p:spPr>
            <a:xfrm>
              <a:off x="4472638" y="678421"/>
              <a:ext cx="198332" cy="11421"/>
            </a:xfrm>
            <a:custGeom>
              <a:avLst/>
              <a:gdLst/>
              <a:ahLst/>
              <a:cxnLst/>
              <a:rect l="l" t="t" r="r" b="b"/>
              <a:pathLst>
                <a:path w="60055" h="3461" extrusionOk="0">
                  <a:moveTo>
                    <a:pt x="0" y="0"/>
                  </a:moveTo>
                  <a:lnTo>
                    <a:pt x="0" y="3461"/>
                  </a:lnTo>
                  <a:lnTo>
                    <a:pt x="60055" y="3461"/>
                  </a:lnTo>
                  <a:lnTo>
                    <a:pt x="6005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25"/>
            <p:cNvSpPr/>
            <p:nvPr/>
          </p:nvSpPr>
          <p:spPr>
            <a:xfrm>
              <a:off x="4660739" y="689850"/>
              <a:ext cx="6034" cy="54044"/>
            </a:xfrm>
            <a:custGeom>
              <a:avLst/>
              <a:gdLst/>
              <a:ahLst/>
              <a:cxnLst/>
              <a:rect l="l" t="t" r="r" b="b"/>
              <a:pathLst>
                <a:path w="1827" h="16377" extrusionOk="0">
                  <a:moveTo>
                    <a:pt x="0" y="1"/>
                  </a:moveTo>
                  <a:lnTo>
                    <a:pt x="0" y="16377"/>
                  </a:lnTo>
                  <a:lnTo>
                    <a:pt x="1826" y="16377"/>
                  </a:lnTo>
                  <a:lnTo>
                    <a:pt x="18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25"/>
            <p:cNvSpPr/>
            <p:nvPr/>
          </p:nvSpPr>
          <p:spPr>
            <a:xfrm>
              <a:off x="4640399" y="689850"/>
              <a:ext cx="5941" cy="54044"/>
            </a:xfrm>
            <a:custGeom>
              <a:avLst/>
              <a:gdLst/>
              <a:ahLst/>
              <a:cxnLst/>
              <a:rect l="l" t="t" r="r" b="b"/>
              <a:pathLst>
                <a:path w="1799" h="16377" extrusionOk="0">
                  <a:moveTo>
                    <a:pt x="0" y="1"/>
                  </a:moveTo>
                  <a:lnTo>
                    <a:pt x="0" y="16377"/>
                  </a:lnTo>
                  <a:lnTo>
                    <a:pt x="1799" y="16377"/>
                  </a:lnTo>
                  <a:lnTo>
                    <a:pt x="17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25"/>
            <p:cNvSpPr/>
            <p:nvPr/>
          </p:nvSpPr>
          <p:spPr>
            <a:xfrm>
              <a:off x="4619970" y="689850"/>
              <a:ext cx="5941" cy="54044"/>
            </a:xfrm>
            <a:custGeom>
              <a:avLst/>
              <a:gdLst/>
              <a:ahLst/>
              <a:cxnLst/>
              <a:rect l="l" t="t" r="r" b="b"/>
              <a:pathLst>
                <a:path w="1799" h="16377" extrusionOk="0">
                  <a:moveTo>
                    <a:pt x="0" y="1"/>
                  </a:moveTo>
                  <a:lnTo>
                    <a:pt x="0" y="16377"/>
                  </a:lnTo>
                  <a:lnTo>
                    <a:pt x="1798" y="16377"/>
                  </a:lnTo>
                  <a:lnTo>
                    <a:pt x="17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25"/>
            <p:cNvSpPr/>
            <p:nvPr/>
          </p:nvSpPr>
          <p:spPr>
            <a:xfrm>
              <a:off x="4599448" y="689850"/>
              <a:ext cx="6034" cy="54044"/>
            </a:xfrm>
            <a:custGeom>
              <a:avLst/>
              <a:gdLst/>
              <a:ahLst/>
              <a:cxnLst/>
              <a:rect l="l" t="t" r="r" b="b"/>
              <a:pathLst>
                <a:path w="1827" h="16377" extrusionOk="0">
                  <a:moveTo>
                    <a:pt x="1" y="1"/>
                  </a:moveTo>
                  <a:lnTo>
                    <a:pt x="1" y="16377"/>
                  </a:lnTo>
                  <a:lnTo>
                    <a:pt x="1826" y="16377"/>
                  </a:lnTo>
                  <a:lnTo>
                    <a:pt x="18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25"/>
            <p:cNvSpPr/>
            <p:nvPr/>
          </p:nvSpPr>
          <p:spPr>
            <a:xfrm>
              <a:off x="4579019" y="689850"/>
              <a:ext cx="6030" cy="54044"/>
            </a:xfrm>
            <a:custGeom>
              <a:avLst/>
              <a:gdLst/>
              <a:ahLst/>
              <a:cxnLst/>
              <a:rect l="l" t="t" r="r" b="b"/>
              <a:pathLst>
                <a:path w="1826" h="16377" extrusionOk="0">
                  <a:moveTo>
                    <a:pt x="0" y="1"/>
                  </a:moveTo>
                  <a:lnTo>
                    <a:pt x="0" y="16377"/>
                  </a:lnTo>
                  <a:lnTo>
                    <a:pt x="1826" y="16377"/>
                  </a:lnTo>
                  <a:lnTo>
                    <a:pt x="18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25"/>
            <p:cNvSpPr/>
            <p:nvPr/>
          </p:nvSpPr>
          <p:spPr>
            <a:xfrm>
              <a:off x="4558586" y="689850"/>
              <a:ext cx="6034" cy="54044"/>
            </a:xfrm>
            <a:custGeom>
              <a:avLst/>
              <a:gdLst/>
              <a:ahLst/>
              <a:cxnLst/>
              <a:rect l="l" t="t" r="r" b="b"/>
              <a:pathLst>
                <a:path w="1827" h="16377" extrusionOk="0">
                  <a:moveTo>
                    <a:pt x="1" y="1"/>
                  </a:moveTo>
                  <a:lnTo>
                    <a:pt x="1" y="16377"/>
                  </a:lnTo>
                  <a:lnTo>
                    <a:pt x="1827" y="16377"/>
                  </a:lnTo>
                  <a:lnTo>
                    <a:pt x="182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25"/>
            <p:cNvSpPr/>
            <p:nvPr/>
          </p:nvSpPr>
          <p:spPr>
            <a:xfrm>
              <a:off x="4538157" y="689850"/>
              <a:ext cx="5944" cy="54044"/>
            </a:xfrm>
            <a:custGeom>
              <a:avLst/>
              <a:gdLst/>
              <a:ahLst/>
              <a:cxnLst/>
              <a:rect l="l" t="t" r="r" b="b"/>
              <a:pathLst>
                <a:path w="1800" h="16377" extrusionOk="0">
                  <a:moveTo>
                    <a:pt x="1" y="1"/>
                  </a:moveTo>
                  <a:lnTo>
                    <a:pt x="1" y="16377"/>
                  </a:lnTo>
                  <a:lnTo>
                    <a:pt x="1799" y="16377"/>
                  </a:lnTo>
                  <a:lnTo>
                    <a:pt x="17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25"/>
            <p:cNvSpPr/>
            <p:nvPr/>
          </p:nvSpPr>
          <p:spPr>
            <a:xfrm>
              <a:off x="4517728" y="689850"/>
              <a:ext cx="6030" cy="54044"/>
            </a:xfrm>
            <a:custGeom>
              <a:avLst/>
              <a:gdLst/>
              <a:ahLst/>
              <a:cxnLst/>
              <a:rect l="l" t="t" r="r" b="b"/>
              <a:pathLst>
                <a:path w="1826" h="16377" extrusionOk="0">
                  <a:moveTo>
                    <a:pt x="0" y="1"/>
                  </a:moveTo>
                  <a:lnTo>
                    <a:pt x="0" y="16377"/>
                  </a:lnTo>
                  <a:lnTo>
                    <a:pt x="1826" y="16377"/>
                  </a:lnTo>
                  <a:lnTo>
                    <a:pt x="18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25"/>
            <p:cNvSpPr/>
            <p:nvPr/>
          </p:nvSpPr>
          <p:spPr>
            <a:xfrm>
              <a:off x="4497299" y="689850"/>
              <a:ext cx="5941" cy="54044"/>
            </a:xfrm>
            <a:custGeom>
              <a:avLst/>
              <a:gdLst/>
              <a:ahLst/>
              <a:cxnLst/>
              <a:rect l="l" t="t" r="r" b="b"/>
              <a:pathLst>
                <a:path w="1799" h="16377" extrusionOk="0">
                  <a:moveTo>
                    <a:pt x="0" y="1"/>
                  </a:moveTo>
                  <a:lnTo>
                    <a:pt x="0" y="16377"/>
                  </a:lnTo>
                  <a:lnTo>
                    <a:pt x="1798" y="16377"/>
                  </a:lnTo>
                  <a:lnTo>
                    <a:pt x="17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25"/>
            <p:cNvSpPr/>
            <p:nvPr/>
          </p:nvSpPr>
          <p:spPr>
            <a:xfrm>
              <a:off x="4476866" y="689850"/>
              <a:ext cx="5944" cy="54044"/>
            </a:xfrm>
            <a:custGeom>
              <a:avLst/>
              <a:gdLst/>
              <a:ahLst/>
              <a:cxnLst/>
              <a:rect l="l" t="t" r="r" b="b"/>
              <a:pathLst>
                <a:path w="1800" h="16377" extrusionOk="0">
                  <a:moveTo>
                    <a:pt x="1" y="1"/>
                  </a:moveTo>
                  <a:lnTo>
                    <a:pt x="1" y="16377"/>
                  </a:lnTo>
                  <a:lnTo>
                    <a:pt x="1799" y="16377"/>
                  </a:lnTo>
                  <a:lnTo>
                    <a:pt x="17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25"/>
            <p:cNvSpPr/>
            <p:nvPr/>
          </p:nvSpPr>
          <p:spPr>
            <a:xfrm>
              <a:off x="4656600" y="689850"/>
              <a:ext cx="14399" cy="3422"/>
            </a:xfrm>
            <a:custGeom>
              <a:avLst/>
              <a:gdLst/>
              <a:ahLst/>
              <a:cxnLst/>
              <a:rect l="l" t="t" r="r" b="b"/>
              <a:pathLst>
                <a:path w="4360" h="1037" extrusionOk="0">
                  <a:moveTo>
                    <a:pt x="0" y="1"/>
                  </a:moveTo>
                  <a:lnTo>
                    <a:pt x="0" y="546"/>
                  </a:lnTo>
                  <a:cubicBezTo>
                    <a:pt x="0" y="818"/>
                    <a:pt x="218" y="1036"/>
                    <a:pt x="463" y="1036"/>
                  </a:cubicBezTo>
                  <a:lnTo>
                    <a:pt x="3869" y="1036"/>
                  </a:lnTo>
                  <a:cubicBezTo>
                    <a:pt x="4142" y="1036"/>
                    <a:pt x="4360" y="818"/>
                    <a:pt x="4360" y="573"/>
                  </a:cubicBezTo>
                  <a:lnTo>
                    <a:pt x="436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25"/>
            <p:cNvSpPr/>
            <p:nvPr/>
          </p:nvSpPr>
          <p:spPr>
            <a:xfrm>
              <a:off x="4636168" y="689850"/>
              <a:ext cx="14402" cy="3422"/>
            </a:xfrm>
            <a:custGeom>
              <a:avLst/>
              <a:gdLst/>
              <a:ahLst/>
              <a:cxnLst/>
              <a:rect l="l" t="t" r="r" b="b"/>
              <a:pathLst>
                <a:path w="4361" h="1037" extrusionOk="0">
                  <a:moveTo>
                    <a:pt x="1" y="1"/>
                  </a:moveTo>
                  <a:lnTo>
                    <a:pt x="1" y="546"/>
                  </a:lnTo>
                  <a:cubicBezTo>
                    <a:pt x="1" y="818"/>
                    <a:pt x="219" y="1036"/>
                    <a:pt x="464" y="1036"/>
                  </a:cubicBezTo>
                  <a:lnTo>
                    <a:pt x="3870" y="1036"/>
                  </a:lnTo>
                  <a:cubicBezTo>
                    <a:pt x="4142" y="1036"/>
                    <a:pt x="4360" y="818"/>
                    <a:pt x="4360" y="573"/>
                  </a:cubicBezTo>
                  <a:lnTo>
                    <a:pt x="436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25"/>
            <p:cNvSpPr/>
            <p:nvPr/>
          </p:nvSpPr>
          <p:spPr>
            <a:xfrm>
              <a:off x="4615649" y="689850"/>
              <a:ext cx="14491" cy="3422"/>
            </a:xfrm>
            <a:custGeom>
              <a:avLst/>
              <a:gdLst/>
              <a:ahLst/>
              <a:cxnLst/>
              <a:rect l="l" t="t" r="r" b="b"/>
              <a:pathLst>
                <a:path w="4388" h="1037" extrusionOk="0">
                  <a:moveTo>
                    <a:pt x="0" y="1"/>
                  </a:moveTo>
                  <a:lnTo>
                    <a:pt x="0" y="546"/>
                  </a:lnTo>
                  <a:cubicBezTo>
                    <a:pt x="0" y="818"/>
                    <a:pt x="218" y="1036"/>
                    <a:pt x="491" y="1036"/>
                  </a:cubicBezTo>
                  <a:lnTo>
                    <a:pt x="3897" y="1036"/>
                  </a:lnTo>
                  <a:cubicBezTo>
                    <a:pt x="4169" y="1036"/>
                    <a:pt x="4387" y="818"/>
                    <a:pt x="4387" y="573"/>
                  </a:cubicBezTo>
                  <a:lnTo>
                    <a:pt x="438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25"/>
            <p:cNvSpPr/>
            <p:nvPr/>
          </p:nvSpPr>
          <p:spPr>
            <a:xfrm>
              <a:off x="4595309" y="689850"/>
              <a:ext cx="14399" cy="3422"/>
            </a:xfrm>
            <a:custGeom>
              <a:avLst/>
              <a:gdLst/>
              <a:ahLst/>
              <a:cxnLst/>
              <a:rect l="l" t="t" r="r" b="b"/>
              <a:pathLst>
                <a:path w="4360" h="1037" extrusionOk="0">
                  <a:moveTo>
                    <a:pt x="0" y="1"/>
                  </a:moveTo>
                  <a:lnTo>
                    <a:pt x="0" y="546"/>
                  </a:lnTo>
                  <a:cubicBezTo>
                    <a:pt x="0" y="818"/>
                    <a:pt x="191" y="1036"/>
                    <a:pt x="463" y="1036"/>
                  </a:cubicBezTo>
                  <a:lnTo>
                    <a:pt x="3869" y="1036"/>
                  </a:lnTo>
                  <a:cubicBezTo>
                    <a:pt x="4142" y="1036"/>
                    <a:pt x="4360" y="818"/>
                    <a:pt x="4360" y="573"/>
                  </a:cubicBezTo>
                  <a:lnTo>
                    <a:pt x="436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25"/>
            <p:cNvSpPr/>
            <p:nvPr/>
          </p:nvSpPr>
          <p:spPr>
            <a:xfrm>
              <a:off x="4574788" y="689850"/>
              <a:ext cx="14491" cy="3422"/>
            </a:xfrm>
            <a:custGeom>
              <a:avLst/>
              <a:gdLst/>
              <a:ahLst/>
              <a:cxnLst/>
              <a:rect l="l" t="t" r="r" b="b"/>
              <a:pathLst>
                <a:path w="4388" h="1037" extrusionOk="0">
                  <a:moveTo>
                    <a:pt x="1" y="1"/>
                  </a:moveTo>
                  <a:lnTo>
                    <a:pt x="1" y="546"/>
                  </a:lnTo>
                  <a:cubicBezTo>
                    <a:pt x="1" y="818"/>
                    <a:pt x="219" y="1036"/>
                    <a:pt x="491" y="1036"/>
                  </a:cubicBezTo>
                  <a:lnTo>
                    <a:pt x="3897" y="1036"/>
                  </a:lnTo>
                  <a:cubicBezTo>
                    <a:pt x="4170" y="1036"/>
                    <a:pt x="4388" y="818"/>
                    <a:pt x="4388" y="573"/>
                  </a:cubicBezTo>
                  <a:lnTo>
                    <a:pt x="438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25"/>
            <p:cNvSpPr/>
            <p:nvPr/>
          </p:nvSpPr>
          <p:spPr>
            <a:xfrm>
              <a:off x="4554358" y="689850"/>
              <a:ext cx="14491" cy="3422"/>
            </a:xfrm>
            <a:custGeom>
              <a:avLst/>
              <a:gdLst/>
              <a:ahLst/>
              <a:cxnLst/>
              <a:rect l="l" t="t" r="r" b="b"/>
              <a:pathLst>
                <a:path w="4388" h="1037" extrusionOk="0">
                  <a:moveTo>
                    <a:pt x="0" y="1"/>
                  </a:moveTo>
                  <a:lnTo>
                    <a:pt x="0" y="546"/>
                  </a:lnTo>
                  <a:cubicBezTo>
                    <a:pt x="0" y="818"/>
                    <a:pt x="218" y="1036"/>
                    <a:pt x="491" y="1036"/>
                  </a:cubicBezTo>
                  <a:lnTo>
                    <a:pt x="3897" y="1036"/>
                  </a:lnTo>
                  <a:cubicBezTo>
                    <a:pt x="4169" y="1036"/>
                    <a:pt x="4387" y="818"/>
                    <a:pt x="4387" y="573"/>
                  </a:cubicBezTo>
                  <a:lnTo>
                    <a:pt x="438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25"/>
            <p:cNvSpPr/>
            <p:nvPr/>
          </p:nvSpPr>
          <p:spPr>
            <a:xfrm>
              <a:off x="4533929" y="689850"/>
              <a:ext cx="14488" cy="3422"/>
            </a:xfrm>
            <a:custGeom>
              <a:avLst/>
              <a:gdLst/>
              <a:ahLst/>
              <a:cxnLst/>
              <a:rect l="l" t="t" r="r" b="b"/>
              <a:pathLst>
                <a:path w="4387" h="1037" extrusionOk="0">
                  <a:moveTo>
                    <a:pt x="0" y="1"/>
                  </a:moveTo>
                  <a:lnTo>
                    <a:pt x="0" y="546"/>
                  </a:lnTo>
                  <a:cubicBezTo>
                    <a:pt x="0" y="818"/>
                    <a:pt x="218" y="1036"/>
                    <a:pt x="490" y="1036"/>
                  </a:cubicBezTo>
                  <a:lnTo>
                    <a:pt x="3896" y="1036"/>
                  </a:lnTo>
                  <a:cubicBezTo>
                    <a:pt x="4169" y="1036"/>
                    <a:pt x="4387" y="818"/>
                    <a:pt x="4387" y="573"/>
                  </a:cubicBezTo>
                  <a:lnTo>
                    <a:pt x="438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25"/>
            <p:cNvSpPr/>
            <p:nvPr/>
          </p:nvSpPr>
          <p:spPr>
            <a:xfrm>
              <a:off x="4513497" y="689850"/>
              <a:ext cx="14491" cy="3422"/>
            </a:xfrm>
            <a:custGeom>
              <a:avLst/>
              <a:gdLst/>
              <a:ahLst/>
              <a:cxnLst/>
              <a:rect l="l" t="t" r="r" b="b"/>
              <a:pathLst>
                <a:path w="4388" h="1037" extrusionOk="0">
                  <a:moveTo>
                    <a:pt x="1" y="1"/>
                  </a:moveTo>
                  <a:lnTo>
                    <a:pt x="1" y="546"/>
                  </a:lnTo>
                  <a:cubicBezTo>
                    <a:pt x="1" y="818"/>
                    <a:pt x="219" y="1036"/>
                    <a:pt x="491" y="1036"/>
                  </a:cubicBezTo>
                  <a:lnTo>
                    <a:pt x="3897" y="1036"/>
                  </a:lnTo>
                  <a:cubicBezTo>
                    <a:pt x="4170" y="1036"/>
                    <a:pt x="4388" y="818"/>
                    <a:pt x="4388" y="573"/>
                  </a:cubicBezTo>
                  <a:lnTo>
                    <a:pt x="438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25"/>
            <p:cNvSpPr/>
            <p:nvPr/>
          </p:nvSpPr>
          <p:spPr>
            <a:xfrm>
              <a:off x="4493068" y="689850"/>
              <a:ext cx="14491" cy="3422"/>
            </a:xfrm>
            <a:custGeom>
              <a:avLst/>
              <a:gdLst/>
              <a:ahLst/>
              <a:cxnLst/>
              <a:rect l="l" t="t" r="r" b="b"/>
              <a:pathLst>
                <a:path w="4388" h="1037" extrusionOk="0">
                  <a:moveTo>
                    <a:pt x="0" y="1"/>
                  </a:moveTo>
                  <a:lnTo>
                    <a:pt x="0" y="546"/>
                  </a:lnTo>
                  <a:cubicBezTo>
                    <a:pt x="0" y="818"/>
                    <a:pt x="218" y="1036"/>
                    <a:pt x="491" y="1036"/>
                  </a:cubicBezTo>
                  <a:lnTo>
                    <a:pt x="3897" y="1036"/>
                  </a:lnTo>
                  <a:cubicBezTo>
                    <a:pt x="4169" y="1036"/>
                    <a:pt x="4387" y="818"/>
                    <a:pt x="4387" y="573"/>
                  </a:cubicBezTo>
                  <a:lnTo>
                    <a:pt x="438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25"/>
            <p:cNvSpPr/>
            <p:nvPr/>
          </p:nvSpPr>
          <p:spPr>
            <a:xfrm>
              <a:off x="4472638" y="689850"/>
              <a:ext cx="14491" cy="3422"/>
            </a:xfrm>
            <a:custGeom>
              <a:avLst/>
              <a:gdLst/>
              <a:ahLst/>
              <a:cxnLst/>
              <a:rect l="l" t="t" r="r" b="b"/>
              <a:pathLst>
                <a:path w="4388" h="1037" extrusionOk="0">
                  <a:moveTo>
                    <a:pt x="0" y="1"/>
                  </a:moveTo>
                  <a:lnTo>
                    <a:pt x="0" y="546"/>
                  </a:lnTo>
                  <a:cubicBezTo>
                    <a:pt x="0" y="818"/>
                    <a:pt x="218" y="1036"/>
                    <a:pt x="491" y="1036"/>
                  </a:cubicBezTo>
                  <a:lnTo>
                    <a:pt x="3897" y="1036"/>
                  </a:lnTo>
                  <a:cubicBezTo>
                    <a:pt x="4169" y="1036"/>
                    <a:pt x="4387" y="818"/>
                    <a:pt x="4387" y="573"/>
                  </a:cubicBezTo>
                  <a:lnTo>
                    <a:pt x="438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25"/>
            <p:cNvSpPr/>
            <p:nvPr/>
          </p:nvSpPr>
          <p:spPr>
            <a:xfrm>
              <a:off x="4486138" y="708571"/>
              <a:ext cx="7741" cy="32733"/>
            </a:xfrm>
            <a:custGeom>
              <a:avLst/>
              <a:gdLst/>
              <a:ahLst/>
              <a:cxnLst/>
              <a:rect l="l" t="t" r="r" b="b"/>
              <a:pathLst>
                <a:path w="2344" h="9919" extrusionOk="0">
                  <a:moveTo>
                    <a:pt x="1172" y="0"/>
                  </a:moveTo>
                  <a:cubicBezTo>
                    <a:pt x="518" y="0"/>
                    <a:pt x="0" y="518"/>
                    <a:pt x="0" y="1145"/>
                  </a:cubicBezTo>
                  <a:lnTo>
                    <a:pt x="0" y="9919"/>
                  </a:lnTo>
                  <a:lnTo>
                    <a:pt x="2344" y="9919"/>
                  </a:lnTo>
                  <a:lnTo>
                    <a:pt x="2344" y="1145"/>
                  </a:lnTo>
                  <a:cubicBezTo>
                    <a:pt x="2344"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25"/>
            <p:cNvSpPr/>
            <p:nvPr/>
          </p:nvSpPr>
          <p:spPr>
            <a:xfrm>
              <a:off x="4507109" y="708571"/>
              <a:ext cx="7652" cy="32733"/>
            </a:xfrm>
            <a:custGeom>
              <a:avLst/>
              <a:gdLst/>
              <a:ahLst/>
              <a:cxnLst/>
              <a:rect l="l" t="t" r="r" b="b"/>
              <a:pathLst>
                <a:path w="2317" h="9919" extrusionOk="0">
                  <a:moveTo>
                    <a:pt x="1172" y="0"/>
                  </a:moveTo>
                  <a:cubicBezTo>
                    <a:pt x="518" y="0"/>
                    <a:pt x="0" y="518"/>
                    <a:pt x="0" y="1145"/>
                  </a:cubicBezTo>
                  <a:lnTo>
                    <a:pt x="0" y="9919"/>
                  </a:lnTo>
                  <a:lnTo>
                    <a:pt x="2316" y="9919"/>
                  </a:lnTo>
                  <a:lnTo>
                    <a:pt x="2316" y="1145"/>
                  </a:lnTo>
                  <a:cubicBezTo>
                    <a:pt x="2316" y="518"/>
                    <a:pt x="1798"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25"/>
            <p:cNvSpPr/>
            <p:nvPr/>
          </p:nvSpPr>
          <p:spPr>
            <a:xfrm>
              <a:off x="4526907" y="708571"/>
              <a:ext cx="7652" cy="32733"/>
            </a:xfrm>
            <a:custGeom>
              <a:avLst/>
              <a:gdLst/>
              <a:ahLst/>
              <a:cxnLst/>
              <a:rect l="l" t="t" r="r" b="b"/>
              <a:pathLst>
                <a:path w="2317" h="9919" extrusionOk="0">
                  <a:moveTo>
                    <a:pt x="1145" y="0"/>
                  </a:moveTo>
                  <a:cubicBezTo>
                    <a:pt x="518" y="0"/>
                    <a:pt x="1" y="518"/>
                    <a:pt x="1" y="1145"/>
                  </a:cubicBezTo>
                  <a:lnTo>
                    <a:pt x="1" y="9919"/>
                  </a:lnTo>
                  <a:lnTo>
                    <a:pt x="2317" y="9919"/>
                  </a:lnTo>
                  <a:lnTo>
                    <a:pt x="2317" y="1145"/>
                  </a:lnTo>
                  <a:cubicBezTo>
                    <a:pt x="2317" y="518"/>
                    <a:pt x="1799" y="0"/>
                    <a:pt x="1145"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25"/>
            <p:cNvSpPr/>
            <p:nvPr/>
          </p:nvSpPr>
          <p:spPr>
            <a:xfrm>
              <a:off x="4547789" y="708571"/>
              <a:ext cx="7652" cy="32733"/>
            </a:xfrm>
            <a:custGeom>
              <a:avLst/>
              <a:gdLst/>
              <a:ahLst/>
              <a:cxnLst/>
              <a:rect l="l" t="t" r="r" b="b"/>
              <a:pathLst>
                <a:path w="2317" h="9919" extrusionOk="0">
                  <a:moveTo>
                    <a:pt x="1145" y="0"/>
                  </a:moveTo>
                  <a:cubicBezTo>
                    <a:pt x="518" y="0"/>
                    <a:pt x="0" y="518"/>
                    <a:pt x="0" y="1145"/>
                  </a:cubicBezTo>
                  <a:lnTo>
                    <a:pt x="0" y="9919"/>
                  </a:lnTo>
                  <a:lnTo>
                    <a:pt x="2316" y="9919"/>
                  </a:lnTo>
                  <a:lnTo>
                    <a:pt x="2316" y="1145"/>
                  </a:lnTo>
                  <a:cubicBezTo>
                    <a:pt x="2316" y="518"/>
                    <a:pt x="1799" y="0"/>
                    <a:pt x="1145"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25"/>
            <p:cNvSpPr/>
            <p:nvPr/>
          </p:nvSpPr>
          <p:spPr>
            <a:xfrm>
              <a:off x="4567679" y="708571"/>
              <a:ext cx="7652" cy="32733"/>
            </a:xfrm>
            <a:custGeom>
              <a:avLst/>
              <a:gdLst/>
              <a:ahLst/>
              <a:cxnLst/>
              <a:rect l="l" t="t" r="r" b="b"/>
              <a:pathLst>
                <a:path w="2317" h="9919" extrusionOk="0">
                  <a:moveTo>
                    <a:pt x="1144" y="0"/>
                  </a:moveTo>
                  <a:cubicBezTo>
                    <a:pt x="518" y="0"/>
                    <a:pt x="0" y="518"/>
                    <a:pt x="0" y="1145"/>
                  </a:cubicBezTo>
                  <a:lnTo>
                    <a:pt x="0" y="9919"/>
                  </a:lnTo>
                  <a:lnTo>
                    <a:pt x="2289" y="9919"/>
                  </a:lnTo>
                  <a:lnTo>
                    <a:pt x="2316" y="1145"/>
                  </a:lnTo>
                  <a:cubicBezTo>
                    <a:pt x="2316" y="518"/>
                    <a:pt x="1798" y="0"/>
                    <a:pt x="114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25"/>
            <p:cNvSpPr/>
            <p:nvPr/>
          </p:nvSpPr>
          <p:spPr>
            <a:xfrm>
              <a:off x="4588469" y="708571"/>
              <a:ext cx="7741" cy="32733"/>
            </a:xfrm>
            <a:custGeom>
              <a:avLst/>
              <a:gdLst/>
              <a:ahLst/>
              <a:cxnLst/>
              <a:rect l="l" t="t" r="r" b="b"/>
              <a:pathLst>
                <a:path w="2344" h="9919" extrusionOk="0">
                  <a:moveTo>
                    <a:pt x="1172" y="0"/>
                  </a:moveTo>
                  <a:cubicBezTo>
                    <a:pt x="518" y="0"/>
                    <a:pt x="0" y="518"/>
                    <a:pt x="0" y="1145"/>
                  </a:cubicBezTo>
                  <a:lnTo>
                    <a:pt x="0" y="9919"/>
                  </a:lnTo>
                  <a:lnTo>
                    <a:pt x="2344" y="9919"/>
                  </a:lnTo>
                  <a:lnTo>
                    <a:pt x="2344" y="1145"/>
                  </a:lnTo>
                  <a:cubicBezTo>
                    <a:pt x="2344"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25"/>
            <p:cNvSpPr/>
            <p:nvPr/>
          </p:nvSpPr>
          <p:spPr>
            <a:xfrm>
              <a:off x="4608359" y="708571"/>
              <a:ext cx="7652" cy="32733"/>
            </a:xfrm>
            <a:custGeom>
              <a:avLst/>
              <a:gdLst/>
              <a:ahLst/>
              <a:cxnLst/>
              <a:rect l="l" t="t" r="r" b="b"/>
              <a:pathLst>
                <a:path w="2317" h="9919" extrusionOk="0">
                  <a:moveTo>
                    <a:pt x="1172" y="0"/>
                  </a:moveTo>
                  <a:cubicBezTo>
                    <a:pt x="518" y="0"/>
                    <a:pt x="0" y="518"/>
                    <a:pt x="0" y="1145"/>
                  </a:cubicBezTo>
                  <a:lnTo>
                    <a:pt x="0" y="9919"/>
                  </a:lnTo>
                  <a:lnTo>
                    <a:pt x="2316" y="9919"/>
                  </a:lnTo>
                  <a:lnTo>
                    <a:pt x="2316" y="1145"/>
                  </a:lnTo>
                  <a:cubicBezTo>
                    <a:pt x="2316" y="518"/>
                    <a:pt x="1798"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25"/>
            <p:cNvSpPr/>
            <p:nvPr/>
          </p:nvSpPr>
          <p:spPr>
            <a:xfrm>
              <a:off x="4629238" y="708571"/>
              <a:ext cx="7652" cy="32733"/>
            </a:xfrm>
            <a:custGeom>
              <a:avLst/>
              <a:gdLst/>
              <a:ahLst/>
              <a:cxnLst/>
              <a:rect l="l" t="t" r="r" b="b"/>
              <a:pathLst>
                <a:path w="2317" h="9919" extrusionOk="0">
                  <a:moveTo>
                    <a:pt x="1145" y="0"/>
                  </a:moveTo>
                  <a:cubicBezTo>
                    <a:pt x="518" y="0"/>
                    <a:pt x="1" y="518"/>
                    <a:pt x="1" y="1145"/>
                  </a:cubicBezTo>
                  <a:lnTo>
                    <a:pt x="1" y="9919"/>
                  </a:lnTo>
                  <a:lnTo>
                    <a:pt x="2317" y="9919"/>
                  </a:lnTo>
                  <a:lnTo>
                    <a:pt x="2317" y="1145"/>
                  </a:lnTo>
                  <a:cubicBezTo>
                    <a:pt x="2317" y="518"/>
                    <a:pt x="1799" y="0"/>
                    <a:pt x="1145"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25"/>
            <p:cNvSpPr/>
            <p:nvPr/>
          </p:nvSpPr>
          <p:spPr>
            <a:xfrm>
              <a:off x="4649759" y="708571"/>
              <a:ext cx="7741" cy="32733"/>
            </a:xfrm>
            <a:custGeom>
              <a:avLst/>
              <a:gdLst/>
              <a:ahLst/>
              <a:cxnLst/>
              <a:rect l="l" t="t" r="r" b="b"/>
              <a:pathLst>
                <a:path w="2344" h="9919" extrusionOk="0">
                  <a:moveTo>
                    <a:pt x="1172" y="0"/>
                  </a:moveTo>
                  <a:cubicBezTo>
                    <a:pt x="518" y="0"/>
                    <a:pt x="0" y="518"/>
                    <a:pt x="0" y="1145"/>
                  </a:cubicBezTo>
                  <a:lnTo>
                    <a:pt x="0" y="9919"/>
                  </a:lnTo>
                  <a:lnTo>
                    <a:pt x="2344" y="9919"/>
                  </a:lnTo>
                  <a:lnTo>
                    <a:pt x="2344" y="1145"/>
                  </a:lnTo>
                  <a:cubicBezTo>
                    <a:pt x="2344"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25"/>
            <p:cNvSpPr/>
            <p:nvPr/>
          </p:nvSpPr>
          <p:spPr>
            <a:xfrm>
              <a:off x="4489467" y="620012"/>
              <a:ext cx="158738" cy="58271"/>
            </a:xfrm>
            <a:custGeom>
              <a:avLst/>
              <a:gdLst/>
              <a:ahLst/>
              <a:cxnLst/>
              <a:rect l="l" t="t" r="r" b="b"/>
              <a:pathLst>
                <a:path w="48066" h="17658" extrusionOk="0">
                  <a:moveTo>
                    <a:pt x="0" y="1"/>
                  </a:moveTo>
                  <a:lnTo>
                    <a:pt x="0" y="17657"/>
                  </a:lnTo>
                  <a:lnTo>
                    <a:pt x="48066" y="17657"/>
                  </a:lnTo>
                  <a:lnTo>
                    <a:pt x="4806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25"/>
            <p:cNvSpPr/>
            <p:nvPr/>
          </p:nvSpPr>
          <p:spPr>
            <a:xfrm>
              <a:off x="4490907" y="624332"/>
              <a:ext cx="8101" cy="48919"/>
            </a:xfrm>
            <a:custGeom>
              <a:avLst/>
              <a:gdLst/>
              <a:ahLst/>
              <a:cxnLst/>
              <a:rect l="l" t="t" r="r" b="b"/>
              <a:pathLst>
                <a:path w="2453" h="14824" extrusionOk="0">
                  <a:moveTo>
                    <a:pt x="0" y="0"/>
                  </a:moveTo>
                  <a:lnTo>
                    <a:pt x="0"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25"/>
            <p:cNvSpPr/>
            <p:nvPr/>
          </p:nvSpPr>
          <p:spPr>
            <a:xfrm>
              <a:off x="4485956" y="620012"/>
              <a:ext cx="17731" cy="7468"/>
            </a:xfrm>
            <a:custGeom>
              <a:avLst/>
              <a:gdLst/>
              <a:ahLst/>
              <a:cxnLst/>
              <a:rect l="l" t="t" r="r" b="b"/>
              <a:pathLst>
                <a:path w="5369" h="2263" extrusionOk="0">
                  <a:moveTo>
                    <a:pt x="301" y="1"/>
                  </a:moveTo>
                  <a:cubicBezTo>
                    <a:pt x="137" y="1"/>
                    <a:pt x="1" y="110"/>
                    <a:pt x="1" y="273"/>
                  </a:cubicBezTo>
                  <a:lnTo>
                    <a:pt x="1" y="1499"/>
                  </a:lnTo>
                  <a:cubicBezTo>
                    <a:pt x="1" y="1908"/>
                    <a:pt x="355" y="2262"/>
                    <a:pt x="764" y="2262"/>
                  </a:cubicBezTo>
                  <a:lnTo>
                    <a:pt x="4578" y="2262"/>
                  </a:lnTo>
                  <a:cubicBezTo>
                    <a:pt x="5014" y="2262"/>
                    <a:pt x="5369" y="1908"/>
                    <a:pt x="5369" y="1499"/>
                  </a:cubicBezTo>
                  <a:lnTo>
                    <a:pt x="5369" y="273"/>
                  </a:lnTo>
                  <a:cubicBezTo>
                    <a:pt x="5369" y="110"/>
                    <a:pt x="5232" y="1"/>
                    <a:pt x="506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25"/>
            <p:cNvSpPr/>
            <p:nvPr/>
          </p:nvSpPr>
          <p:spPr>
            <a:xfrm>
              <a:off x="4509629" y="624332"/>
              <a:ext cx="8101" cy="48919"/>
            </a:xfrm>
            <a:custGeom>
              <a:avLst/>
              <a:gdLst/>
              <a:ahLst/>
              <a:cxnLst/>
              <a:rect l="l" t="t" r="r" b="b"/>
              <a:pathLst>
                <a:path w="2453" h="14824" extrusionOk="0">
                  <a:moveTo>
                    <a:pt x="0" y="0"/>
                  </a:moveTo>
                  <a:lnTo>
                    <a:pt x="0" y="14823"/>
                  </a:lnTo>
                  <a:lnTo>
                    <a:pt x="2452" y="14823"/>
                  </a:lnTo>
                  <a:lnTo>
                    <a:pt x="245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25"/>
            <p:cNvSpPr/>
            <p:nvPr/>
          </p:nvSpPr>
          <p:spPr>
            <a:xfrm>
              <a:off x="4504678" y="620012"/>
              <a:ext cx="17731" cy="7468"/>
            </a:xfrm>
            <a:custGeom>
              <a:avLst/>
              <a:gdLst/>
              <a:ahLst/>
              <a:cxnLst/>
              <a:rect l="l" t="t" r="r" b="b"/>
              <a:pathLst>
                <a:path w="5369" h="2263" extrusionOk="0">
                  <a:moveTo>
                    <a:pt x="300" y="1"/>
                  </a:moveTo>
                  <a:cubicBezTo>
                    <a:pt x="137" y="1"/>
                    <a:pt x="0" y="110"/>
                    <a:pt x="0" y="273"/>
                  </a:cubicBezTo>
                  <a:lnTo>
                    <a:pt x="0" y="1499"/>
                  </a:lnTo>
                  <a:cubicBezTo>
                    <a:pt x="0" y="1908"/>
                    <a:pt x="355" y="2262"/>
                    <a:pt x="763" y="2262"/>
                  </a:cubicBezTo>
                  <a:lnTo>
                    <a:pt x="4578" y="2262"/>
                  </a:lnTo>
                  <a:cubicBezTo>
                    <a:pt x="5014" y="2262"/>
                    <a:pt x="5368" y="1908"/>
                    <a:pt x="5368" y="1499"/>
                  </a:cubicBezTo>
                  <a:lnTo>
                    <a:pt x="5368" y="273"/>
                  </a:lnTo>
                  <a:cubicBezTo>
                    <a:pt x="5368" y="110"/>
                    <a:pt x="5232" y="1"/>
                    <a:pt x="506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25"/>
            <p:cNvSpPr/>
            <p:nvPr/>
          </p:nvSpPr>
          <p:spPr>
            <a:xfrm>
              <a:off x="4528347" y="624332"/>
              <a:ext cx="8101" cy="48919"/>
            </a:xfrm>
            <a:custGeom>
              <a:avLst/>
              <a:gdLst/>
              <a:ahLst/>
              <a:cxnLst/>
              <a:rect l="l" t="t" r="r" b="b"/>
              <a:pathLst>
                <a:path w="2453" h="14824" extrusionOk="0">
                  <a:moveTo>
                    <a:pt x="1" y="0"/>
                  </a:moveTo>
                  <a:lnTo>
                    <a:pt x="1"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25"/>
            <p:cNvSpPr/>
            <p:nvPr/>
          </p:nvSpPr>
          <p:spPr>
            <a:xfrm>
              <a:off x="4523396" y="620012"/>
              <a:ext cx="17642" cy="7468"/>
            </a:xfrm>
            <a:custGeom>
              <a:avLst/>
              <a:gdLst/>
              <a:ahLst/>
              <a:cxnLst/>
              <a:rect l="l" t="t" r="r" b="b"/>
              <a:pathLst>
                <a:path w="5342" h="2263" extrusionOk="0">
                  <a:moveTo>
                    <a:pt x="301" y="1"/>
                  </a:moveTo>
                  <a:cubicBezTo>
                    <a:pt x="137" y="1"/>
                    <a:pt x="1" y="110"/>
                    <a:pt x="1" y="273"/>
                  </a:cubicBezTo>
                  <a:lnTo>
                    <a:pt x="1" y="1499"/>
                  </a:lnTo>
                  <a:cubicBezTo>
                    <a:pt x="1" y="1908"/>
                    <a:pt x="328" y="2262"/>
                    <a:pt x="764" y="2262"/>
                  </a:cubicBezTo>
                  <a:lnTo>
                    <a:pt x="4579" y="2262"/>
                  </a:lnTo>
                  <a:cubicBezTo>
                    <a:pt x="5015" y="2262"/>
                    <a:pt x="5342" y="1908"/>
                    <a:pt x="5342" y="1499"/>
                  </a:cubicBezTo>
                  <a:lnTo>
                    <a:pt x="5342" y="273"/>
                  </a:lnTo>
                  <a:cubicBezTo>
                    <a:pt x="5342" y="110"/>
                    <a:pt x="5233" y="1"/>
                    <a:pt x="506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25"/>
            <p:cNvSpPr/>
            <p:nvPr/>
          </p:nvSpPr>
          <p:spPr>
            <a:xfrm>
              <a:off x="4547069" y="624332"/>
              <a:ext cx="8012" cy="48919"/>
            </a:xfrm>
            <a:custGeom>
              <a:avLst/>
              <a:gdLst/>
              <a:ahLst/>
              <a:cxnLst/>
              <a:rect l="l" t="t" r="r" b="b"/>
              <a:pathLst>
                <a:path w="2426" h="14824" extrusionOk="0">
                  <a:moveTo>
                    <a:pt x="0" y="0"/>
                  </a:moveTo>
                  <a:lnTo>
                    <a:pt x="0" y="14823"/>
                  </a:lnTo>
                  <a:lnTo>
                    <a:pt x="2425" y="14823"/>
                  </a:lnTo>
                  <a:lnTo>
                    <a:pt x="242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25"/>
            <p:cNvSpPr/>
            <p:nvPr/>
          </p:nvSpPr>
          <p:spPr>
            <a:xfrm>
              <a:off x="4542117" y="620002"/>
              <a:ext cx="17731" cy="7478"/>
            </a:xfrm>
            <a:custGeom>
              <a:avLst/>
              <a:gdLst/>
              <a:ahLst/>
              <a:cxnLst/>
              <a:rect l="l" t="t" r="r" b="b"/>
              <a:pathLst>
                <a:path w="5369" h="2266" extrusionOk="0">
                  <a:moveTo>
                    <a:pt x="259" y="0"/>
                  </a:moveTo>
                  <a:cubicBezTo>
                    <a:pt x="114" y="0"/>
                    <a:pt x="1" y="127"/>
                    <a:pt x="1" y="276"/>
                  </a:cubicBezTo>
                  <a:lnTo>
                    <a:pt x="1" y="1502"/>
                  </a:lnTo>
                  <a:cubicBezTo>
                    <a:pt x="1" y="1911"/>
                    <a:pt x="328" y="2265"/>
                    <a:pt x="764" y="2265"/>
                  </a:cubicBezTo>
                  <a:lnTo>
                    <a:pt x="4605" y="2265"/>
                  </a:lnTo>
                  <a:cubicBezTo>
                    <a:pt x="5014" y="2265"/>
                    <a:pt x="5368" y="1911"/>
                    <a:pt x="5368" y="1502"/>
                  </a:cubicBezTo>
                  <a:lnTo>
                    <a:pt x="5368" y="276"/>
                  </a:lnTo>
                  <a:cubicBezTo>
                    <a:pt x="5368" y="113"/>
                    <a:pt x="5232" y="4"/>
                    <a:pt x="5069" y="4"/>
                  </a:cubicBezTo>
                  <a:lnTo>
                    <a:pt x="300" y="4"/>
                  </a:lnTo>
                  <a:cubicBezTo>
                    <a:pt x="286" y="1"/>
                    <a:pt x="272" y="0"/>
                    <a:pt x="259"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25"/>
            <p:cNvSpPr/>
            <p:nvPr/>
          </p:nvSpPr>
          <p:spPr>
            <a:xfrm>
              <a:off x="4565698" y="624332"/>
              <a:ext cx="8101" cy="48919"/>
            </a:xfrm>
            <a:custGeom>
              <a:avLst/>
              <a:gdLst/>
              <a:ahLst/>
              <a:cxnLst/>
              <a:rect l="l" t="t" r="r" b="b"/>
              <a:pathLst>
                <a:path w="2453" h="14824" extrusionOk="0">
                  <a:moveTo>
                    <a:pt x="1" y="0"/>
                  </a:moveTo>
                  <a:lnTo>
                    <a:pt x="1"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25"/>
            <p:cNvSpPr/>
            <p:nvPr/>
          </p:nvSpPr>
          <p:spPr>
            <a:xfrm>
              <a:off x="4560839" y="620012"/>
              <a:ext cx="17639" cy="7468"/>
            </a:xfrm>
            <a:custGeom>
              <a:avLst/>
              <a:gdLst/>
              <a:ahLst/>
              <a:cxnLst/>
              <a:rect l="l" t="t" r="r" b="b"/>
              <a:pathLst>
                <a:path w="5341" h="2263" extrusionOk="0">
                  <a:moveTo>
                    <a:pt x="273" y="1"/>
                  </a:moveTo>
                  <a:cubicBezTo>
                    <a:pt x="109" y="1"/>
                    <a:pt x="0" y="110"/>
                    <a:pt x="0" y="273"/>
                  </a:cubicBezTo>
                  <a:lnTo>
                    <a:pt x="0" y="1499"/>
                  </a:lnTo>
                  <a:cubicBezTo>
                    <a:pt x="0" y="1908"/>
                    <a:pt x="327" y="2262"/>
                    <a:pt x="763" y="2262"/>
                  </a:cubicBezTo>
                  <a:lnTo>
                    <a:pt x="4578" y="2262"/>
                  </a:lnTo>
                  <a:cubicBezTo>
                    <a:pt x="5014" y="2262"/>
                    <a:pt x="5341" y="1908"/>
                    <a:pt x="5341" y="1499"/>
                  </a:cubicBezTo>
                  <a:lnTo>
                    <a:pt x="5341" y="273"/>
                  </a:lnTo>
                  <a:cubicBezTo>
                    <a:pt x="5341" y="110"/>
                    <a:pt x="5205" y="1"/>
                    <a:pt x="5041"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25"/>
            <p:cNvSpPr/>
            <p:nvPr/>
          </p:nvSpPr>
          <p:spPr>
            <a:xfrm>
              <a:off x="4584419" y="624332"/>
              <a:ext cx="8101" cy="48919"/>
            </a:xfrm>
            <a:custGeom>
              <a:avLst/>
              <a:gdLst/>
              <a:ahLst/>
              <a:cxnLst/>
              <a:rect l="l" t="t" r="r" b="b"/>
              <a:pathLst>
                <a:path w="2453" h="14824" extrusionOk="0">
                  <a:moveTo>
                    <a:pt x="0" y="0"/>
                  </a:moveTo>
                  <a:lnTo>
                    <a:pt x="0" y="14823"/>
                  </a:lnTo>
                  <a:lnTo>
                    <a:pt x="2452" y="14823"/>
                  </a:lnTo>
                  <a:lnTo>
                    <a:pt x="245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25"/>
            <p:cNvSpPr/>
            <p:nvPr/>
          </p:nvSpPr>
          <p:spPr>
            <a:xfrm>
              <a:off x="4579468" y="620012"/>
              <a:ext cx="17731" cy="7468"/>
            </a:xfrm>
            <a:custGeom>
              <a:avLst/>
              <a:gdLst/>
              <a:ahLst/>
              <a:cxnLst/>
              <a:rect l="l" t="t" r="r" b="b"/>
              <a:pathLst>
                <a:path w="5369" h="2263" extrusionOk="0">
                  <a:moveTo>
                    <a:pt x="300" y="1"/>
                  </a:moveTo>
                  <a:cubicBezTo>
                    <a:pt x="137" y="1"/>
                    <a:pt x="1" y="110"/>
                    <a:pt x="28" y="273"/>
                  </a:cubicBezTo>
                  <a:lnTo>
                    <a:pt x="28" y="1499"/>
                  </a:lnTo>
                  <a:cubicBezTo>
                    <a:pt x="28" y="1908"/>
                    <a:pt x="355" y="2262"/>
                    <a:pt x="791" y="2262"/>
                  </a:cubicBezTo>
                  <a:lnTo>
                    <a:pt x="4605" y="2262"/>
                  </a:lnTo>
                  <a:cubicBezTo>
                    <a:pt x="5014" y="2262"/>
                    <a:pt x="5368" y="1908"/>
                    <a:pt x="5368" y="1499"/>
                  </a:cubicBezTo>
                  <a:lnTo>
                    <a:pt x="5368" y="273"/>
                  </a:lnTo>
                  <a:cubicBezTo>
                    <a:pt x="5368" y="110"/>
                    <a:pt x="5232" y="1"/>
                    <a:pt x="506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25"/>
            <p:cNvSpPr/>
            <p:nvPr/>
          </p:nvSpPr>
          <p:spPr>
            <a:xfrm>
              <a:off x="4603137" y="624332"/>
              <a:ext cx="8104" cy="48919"/>
            </a:xfrm>
            <a:custGeom>
              <a:avLst/>
              <a:gdLst/>
              <a:ahLst/>
              <a:cxnLst/>
              <a:rect l="l" t="t" r="r" b="b"/>
              <a:pathLst>
                <a:path w="2454" h="14824" extrusionOk="0">
                  <a:moveTo>
                    <a:pt x="1" y="0"/>
                  </a:moveTo>
                  <a:lnTo>
                    <a:pt x="1"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25"/>
            <p:cNvSpPr/>
            <p:nvPr/>
          </p:nvSpPr>
          <p:spPr>
            <a:xfrm>
              <a:off x="4598189" y="620012"/>
              <a:ext cx="17728" cy="7468"/>
            </a:xfrm>
            <a:custGeom>
              <a:avLst/>
              <a:gdLst/>
              <a:ahLst/>
              <a:cxnLst/>
              <a:rect l="l" t="t" r="r" b="b"/>
              <a:pathLst>
                <a:path w="5368" h="2263" extrusionOk="0">
                  <a:moveTo>
                    <a:pt x="300" y="1"/>
                  </a:moveTo>
                  <a:cubicBezTo>
                    <a:pt x="136" y="1"/>
                    <a:pt x="0" y="110"/>
                    <a:pt x="0" y="273"/>
                  </a:cubicBezTo>
                  <a:lnTo>
                    <a:pt x="0" y="1499"/>
                  </a:lnTo>
                  <a:cubicBezTo>
                    <a:pt x="0" y="1908"/>
                    <a:pt x="354" y="2262"/>
                    <a:pt x="790" y="2262"/>
                  </a:cubicBezTo>
                  <a:lnTo>
                    <a:pt x="4605" y="2262"/>
                  </a:lnTo>
                  <a:cubicBezTo>
                    <a:pt x="5014" y="2262"/>
                    <a:pt x="5368" y="1908"/>
                    <a:pt x="5368" y="1499"/>
                  </a:cubicBezTo>
                  <a:lnTo>
                    <a:pt x="5368" y="273"/>
                  </a:lnTo>
                  <a:cubicBezTo>
                    <a:pt x="5368" y="110"/>
                    <a:pt x="5232" y="1"/>
                    <a:pt x="5068"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25"/>
            <p:cNvSpPr/>
            <p:nvPr/>
          </p:nvSpPr>
          <p:spPr>
            <a:xfrm>
              <a:off x="4621859" y="624332"/>
              <a:ext cx="8101" cy="48919"/>
            </a:xfrm>
            <a:custGeom>
              <a:avLst/>
              <a:gdLst/>
              <a:ahLst/>
              <a:cxnLst/>
              <a:rect l="l" t="t" r="r" b="b"/>
              <a:pathLst>
                <a:path w="2453" h="14824" extrusionOk="0">
                  <a:moveTo>
                    <a:pt x="0" y="0"/>
                  </a:moveTo>
                  <a:lnTo>
                    <a:pt x="0"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25"/>
            <p:cNvSpPr/>
            <p:nvPr/>
          </p:nvSpPr>
          <p:spPr>
            <a:xfrm>
              <a:off x="4616908" y="620012"/>
              <a:ext cx="17731" cy="7468"/>
            </a:xfrm>
            <a:custGeom>
              <a:avLst/>
              <a:gdLst/>
              <a:ahLst/>
              <a:cxnLst/>
              <a:rect l="l" t="t" r="r" b="b"/>
              <a:pathLst>
                <a:path w="5369" h="2263" extrusionOk="0">
                  <a:moveTo>
                    <a:pt x="300" y="1"/>
                  </a:moveTo>
                  <a:cubicBezTo>
                    <a:pt x="137" y="1"/>
                    <a:pt x="1" y="110"/>
                    <a:pt x="1" y="273"/>
                  </a:cubicBezTo>
                  <a:lnTo>
                    <a:pt x="1" y="1499"/>
                  </a:lnTo>
                  <a:cubicBezTo>
                    <a:pt x="1" y="1908"/>
                    <a:pt x="355" y="2262"/>
                    <a:pt x="791" y="2262"/>
                  </a:cubicBezTo>
                  <a:lnTo>
                    <a:pt x="4606" y="2262"/>
                  </a:lnTo>
                  <a:cubicBezTo>
                    <a:pt x="5014" y="2262"/>
                    <a:pt x="5369" y="1908"/>
                    <a:pt x="5369" y="1499"/>
                  </a:cubicBezTo>
                  <a:lnTo>
                    <a:pt x="5369" y="273"/>
                  </a:lnTo>
                  <a:cubicBezTo>
                    <a:pt x="5369" y="110"/>
                    <a:pt x="5232" y="1"/>
                    <a:pt x="506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25"/>
            <p:cNvSpPr/>
            <p:nvPr/>
          </p:nvSpPr>
          <p:spPr>
            <a:xfrm>
              <a:off x="4640577" y="624332"/>
              <a:ext cx="8104" cy="48919"/>
            </a:xfrm>
            <a:custGeom>
              <a:avLst/>
              <a:gdLst/>
              <a:ahLst/>
              <a:cxnLst/>
              <a:rect l="l" t="t" r="r" b="b"/>
              <a:pathLst>
                <a:path w="2454" h="14824" extrusionOk="0">
                  <a:moveTo>
                    <a:pt x="1" y="0"/>
                  </a:moveTo>
                  <a:lnTo>
                    <a:pt x="1"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25"/>
            <p:cNvSpPr/>
            <p:nvPr/>
          </p:nvSpPr>
          <p:spPr>
            <a:xfrm>
              <a:off x="4635629" y="620012"/>
              <a:ext cx="17731" cy="7468"/>
            </a:xfrm>
            <a:custGeom>
              <a:avLst/>
              <a:gdLst/>
              <a:ahLst/>
              <a:cxnLst/>
              <a:rect l="l" t="t" r="r" b="b"/>
              <a:pathLst>
                <a:path w="5369" h="2263" extrusionOk="0">
                  <a:moveTo>
                    <a:pt x="300" y="1"/>
                  </a:moveTo>
                  <a:cubicBezTo>
                    <a:pt x="137" y="1"/>
                    <a:pt x="0" y="110"/>
                    <a:pt x="0" y="273"/>
                  </a:cubicBezTo>
                  <a:lnTo>
                    <a:pt x="0" y="1499"/>
                  </a:lnTo>
                  <a:cubicBezTo>
                    <a:pt x="0" y="1908"/>
                    <a:pt x="355" y="2262"/>
                    <a:pt x="790" y="2262"/>
                  </a:cubicBezTo>
                  <a:lnTo>
                    <a:pt x="4605" y="2262"/>
                  </a:lnTo>
                  <a:cubicBezTo>
                    <a:pt x="5014" y="2262"/>
                    <a:pt x="5368" y="1908"/>
                    <a:pt x="5368" y="1499"/>
                  </a:cubicBezTo>
                  <a:lnTo>
                    <a:pt x="5368" y="273"/>
                  </a:lnTo>
                  <a:cubicBezTo>
                    <a:pt x="5368" y="110"/>
                    <a:pt x="5232" y="1"/>
                    <a:pt x="5068"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25"/>
            <p:cNvSpPr/>
            <p:nvPr/>
          </p:nvSpPr>
          <p:spPr>
            <a:xfrm>
              <a:off x="4553007" y="474035"/>
              <a:ext cx="5132" cy="30845"/>
            </a:xfrm>
            <a:custGeom>
              <a:avLst/>
              <a:gdLst/>
              <a:ahLst/>
              <a:cxnLst/>
              <a:rect l="l" t="t" r="r" b="b"/>
              <a:pathLst>
                <a:path w="1554" h="9347" extrusionOk="0">
                  <a:moveTo>
                    <a:pt x="1" y="1"/>
                  </a:moveTo>
                  <a:lnTo>
                    <a:pt x="1" y="9347"/>
                  </a:lnTo>
                  <a:lnTo>
                    <a:pt x="1554" y="9347"/>
                  </a:lnTo>
                  <a:lnTo>
                    <a:pt x="155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25"/>
            <p:cNvSpPr/>
            <p:nvPr/>
          </p:nvSpPr>
          <p:spPr>
            <a:xfrm>
              <a:off x="4562279" y="474035"/>
              <a:ext cx="5132" cy="30845"/>
            </a:xfrm>
            <a:custGeom>
              <a:avLst/>
              <a:gdLst/>
              <a:ahLst/>
              <a:cxnLst/>
              <a:rect l="l" t="t" r="r" b="b"/>
              <a:pathLst>
                <a:path w="1554" h="9347" extrusionOk="0">
                  <a:moveTo>
                    <a:pt x="0" y="1"/>
                  </a:moveTo>
                  <a:lnTo>
                    <a:pt x="0" y="9347"/>
                  </a:lnTo>
                  <a:lnTo>
                    <a:pt x="1553" y="9347"/>
                  </a:lnTo>
                  <a:lnTo>
                    <a:pt x="155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25"/>
            <p:cNvSpPr/>
            <p:nvPr/>
          </p:nvSpPr>
          <p:spPr>
            <a:xfrm>
              <a:off x="4571547" y="474035"/>
              <a:ext cx="5132" cy="30845"/>
            </a:xfrm>
            <a:custGeom>
              <a:avLst/>
              <a:gdLst/>
              <a:ahLst/>
              <a:cxnLst/>
              <a:rect l="l" t="t" r="r" b="b"/>
              <a:pathLst>
                <a:path w="1554" h="9347" extrusionOk="0">
                  <a:moveTo>
                    <a:pt x="1" y="1"/>
                  </a:moveTo>
                  <a:lnTo>
                    <a:pt x="1" y="9347"/>
                  </a:lnTo>
                  <a:lnTo>
                    <a:pt x="1554" y="9347"/>
                  </a:lnTo>
                  <a:lnTo>
                    <a:pt x="155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25"/>
            <p:cNvSpPr/>
            <p:nvPr/>
          </p:nvSpPr>
          <p:spPr>
            <a:xfrm>
              <a:off x="4580819" y="474035"/>
              <a:ext cx="5132" cy="30845"/>
            </a:xfrm>
            <a:custGeom>
              <a:avLst/>
              <a:gdLst/>
              <a:ahLst/>
              <a:cxnLst/>
              <a:rect l="l" t="t" r="r" b="b"/>
              <a:pathLst>
                <a:path w="1554" h="9347" extrusionOk="0">
                  <a:moveTo>
                    <a:pt x="0" y="1"/>
                  </a:moveTo>
                  <a:lnTo>
                    <a:pt x="0" y="9347"/>
                  </a:lnTo>
                  <a:lnTo>
                    <a:pt x="1553" y="9347"/>
                  </a:lnTo>
                  <a:lnTo>
                    <a:pt x="155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25"/>
            <p:cNvSpPr/>
            <p:nvPr/>
          </p:nvSpPr>
          <p:spPr>
            <a:xfrm>
              <a:off x="4483076" y="615421"/>
              <a:ext cx="174398" cy="6300"/>
            </a:xfrm>
            <a:custGeom>
              <a:avLst/>
              <a:gdLst/>
              <a:ahLst/>
              <a:cxnLst/>
              <a:rect l="l" t="t" r="r" b="b"/>
              <a:pathLst>
                <a:path w="52808" h="1909" extrusionOk="0">
                  <a:moveTo>
                    <a:pt x="1" y="1"/>
                  </a:moveTo>
                  <a:lnTo>
                    <a:pt x="1" y="1908"/>
                  </a:lnTo>
                  <a:lnTo>
                    <a:pt x="52808" y="1908"/>
                  </a:lnTo>
                  <a:lnTo>
                    <a:pt x="5280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25"/>
            <p:cNvSpPr/>
            <p:nvPr/>
          </p:nvSpPr>
          <p:spPr>
            <a:xfrm>
              <a:off x="4485956" y="671670"/>
              <a:ext cx="166119" cy="6659"/>
            </a:xfrm>
            <a:custGeom>
              <a:avLst/>
              <a:gdLst/>
              <a:ahLst/>
              <a:cxnLst/>
              <a:rect l="l" t="t" r="r" b="b"/>
              <a:pathLst>
                <a:path w="50301" h="2018" extrusionOk="0">
                  <a:moveTo>
                    <a:pt x="1" y="1"/>
                  </a:moveTo>
                  <a:lnTo>
                    <a:pt x="1" y="2017"/>
                  </a:lnTo>
                  <a:lnTo>
                    <a:pt x="50301" y="2017"/>
                  </a:lnTo>
                  <a:lnTo>
                    <a:pt x="5030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25"/>
            <p:cNvSpPr/>
            <p:nvPr/>
          </p:nvSpPr>
          <p:spPr>
            <a:xfrm>
              <a:off x="4500447" y="637293"/>
              <a:ext cx="7744" cy="32733"/>
            </a:xfrm>
            <a:custGeom>
              <a:avLst/>
              <a:gdLst/>
              <a:ahLst/>
              <a:cxnLst/>
              <a:rect l="l" t="t" r="r" b="b"/>
              <a:pathLst>
                <a:path w="2345" h="9919" extrusionOk="0">
                  <a:moveTo>
                    <a:pt x="1172" y="0"/>
                  </a:moveTo>
                  <a:cubicBezTo>
                    <a:pt x="518" y="0"/>
                    <a:pt x="1" y="518"/>
                    <a:pt x="1" y="1145"/>
                  </a:cubicBezTo>
                  <a:lnTo>
                    <a:pt x="1" y="9918"/>
                  </a:lnTo>
                  <a:lnTo>
                    <a:pt x="2344" y="9918"/>
                  </a:lnTo>
                  <a:lnTo>
                    <a:pt x="2344" y="1145"/>
                  </a:lnTo>
                  <a:cubicBezTo>
                    <a:pt x="2344"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25"/>
            <p:cNvSpPr/>
            <p:nvPr/>
          </p:nvSpPr>
          <p:spPr>
            <a:xfrm>
              <a:off x="4518986" y="637293"/>
              <a:ext cx="7652" cy="32733"/>
            </a:xfrm>
            <a:custGeom>
              <a:avLst/>
              <a:gdLst/>
              <a:ahLst/>
              <a:cxnLst/>
              <a:rect l="l" t="t" r="r" b="b"/>
              <a:pathLst>
                <a:path w="2317" h="9919" extrusionOk="0">
                  <a:moveTo>
                    <a:pt x="1173" y="0"/>
                  </a:moveTo>
                  <a:cubicBezTo>
                    <a:pt x="519" y="0"/>
                    <a:pt x="1" y="518"/>
                    <a:pt x="1" y="1145"/>
                  </a:cubicBezTo>
                  <a:lnTo>
                    <a:pt x="1" y="9918"/>
                  </a:lnTo>
                  <a:lnTo>
                    <a:pt x="2317" y="9918"/>
                  </a:lnTo>
                  <a:lnTo>
                    <a:pt x="2317" y="1145"/>
                  </a:lnTo>
                  <a:cubicBezTo>
                    <a:pt x="2317" y="518"/>
                    <a:pt x="1799" y="0"/>
                    <a:pt x="1173"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25"/>
            <p:cNvSpPr/>
            <p:nvPr/>
          </p:nvSpPr>
          <p:spPr>
            <a:xfrm>
              <a:off x="4538068" y="637293"/>
              <a:ext cx="7652" cy="32733"/>
            </a:xfrm>
            <a:custGeom>
              <a:avLst/>
              <a:gdLst/>
              <a:ahLst/>
              <a:cxnLst/>
              <a:rect l="l" t="t" r="r" b="b"/>
              <a:pathLst>
                <a:path w="2317" h="9919" extrusionOk="0">
                  <a:moveTo>
                    <a:pt x="1172" y="0"/>
                  </a:moveTo>
                  <a:cubicBezTo>
                    <a:pt x="518" y="0"/>
                    <a:pt x="0" y="518"/>
                    <a:pt x="0" y="1145"/>
                  </a:cubicBezTo>
                  <a:lnTo>
                    <a:pt x="0" y="9918"/>
                  </a:lnTo>
                  <a:lnTo>
                    <a:pt x="2317" y="9918"/>
                  </a:lnTo>
                  <a:lnTo>
                    <a:pt x="2317" y="1145"/>
                  </a:lnTo>
                  <a:cubicBezTo>
                    <a:pt x="2317"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25"/>
            <p:cNvSpPr/>
            <p:nvPr/>
          </p:nvSpPr>
          <p:spPr>
            <a:xfrm>
              <a:off x="4556608" y="637293"/>
              <a:ext cx="7652" cy="32733"/>
            </a:xfrm>
            <a:custGeom>
              <a:avLst/>
              <a:gdLst/>
              <a:ahLst/>
              <a:cxnLst/>
              <a:rect l="l" t="t" r="r" b="b"/>
              <a:pathLst>
                <a:path w="2317" h="9919" extrusionOk="0">
                  <a:moveTo>
                    <a:pt x="1172" y="0"/>
                  </a:moveTo>
                  <a:cubicBezTo>
                    <a:pt x="518" y="0"/>
                    <a:pt x="1" y="518"/>
                    <a:pt x="1" y="1145"/>
                  </a:cubicBezTo>
                  <a:lnTo>
                    <a:pt x="1" y="9918"/>
                  </a:lnTo>
                  <a:lnTo>
                    <a:pt x="2317" y="9918"/>
                  </a:lnTo>
                  <a:lnTo>
                    <a:pt x="2317" y="1145"/>
                  </a:lnTo>
                  <a:cubicBezTo>
                    <a:pt x="2317"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25"/>
            <p:cNvSpPr/>
            <p:nvPr/>
          </p:nvSpPr>
          <p:spPr>
            <a:xfrm>
              <a:off x="4575418" y="637293"/>
              <a:ext cx="7652" cy="32733"/>
            </a:xfrm>
            <a:custGeom>
              <a:avLst/>
              <a:gdLst/>
              <a:ahLst/>
              <a:cxnLst/>
              <a:rect l="l" t="t" r="r" b="b"/>
              <a:pathLst>
                <a:path w="2317" h="9919" extrusionOk="0">
                  <a:moveTo>
                    <a:pt x="1172" y="0"/>
                  </a:moveTo>
                  <a:cubicBezTo>
                    <a:pt x="518" y="0"/>
                    <a:pt x="0" y="518"/>
                    <a:pt x="0" y="1145"/>
                  </a:cubicBezTo>
                  <a:lnTo>
                    <a:pt x="0" y="9918"/>
                  </a:lnTo>
                  <a:lnTo>
                    <a:pt x="2316" y="9918"/>
                  </a:lnTo>
                  <a:lnTo>
                    <a:pt x="2316" y="1145"/>
                  </a:lnTo>
                  <a:cubicBezTo>
                    <a:pt x="2316"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25"/>
            <p:cNvSpPr/>
            <p:nvPr/>
          </p:nvSpPr>
          <p:spPr>
            <a:xfrm>
              <a:off x="4594137" y="637293"/>
              <a:ext cx="7655" cy="32733"/>
            </a:xfrm>
            <a:custGeom>
              <a:avLst/>
              <a:gdLst/>
              <a:ahLst/>
              <a:cxnLst/>
              <a:rect l="l" t="t" r="r" b="b"/>
              <a:pathLst>
                <a:path w="2318" h="9919" extrusionOk="0">
                  <a:moveTo>
                    <a:pt x="1173" y="0"/>
                  </a:moveTo>
                  <a:cubicBezTo>
                    <a:pt x="519" y="0"/>
                    <a:pt x="1" y="518"/>
                    <a:pt x="1" y="1145"/>
                  </a:cubicBezTo>
                  <a:lnTo>
                    <a:pt x="1" y="9918"/>
                  </a:lnTo>
                  <a:lnTo>
                    <a:pt x="2317" y="9918"/>
                  </a:lnTo>
                  <a:lnTo>
                    <a:pt x="2317" y="1145"/>
                  </a:lnTo>
                  <a:cubicBezTo>
                    <a:pt x="2317" y="518"/>
                    <a:pt x="1799" y="0"/>
                    <a:pt x="1173"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25"/>
            <p:cNvSpPr/>
            <p:nvPr/>
          </p:nvSpPr>
          <p:spPr>
            <a:xfrm>
              <a:off x="4612769" y="637293"/>
              <a:ext cx="7652" cy="32733"/>
            </a:xfrm>
            <a:custGeom>
              <a:avLst/>
              <a:gdLst/>
              <a:ahLst/>
              <a:cxnLst/>
              <a:rect l="l" t="t" r="r" b="b"/>
              <a:pathLst>
                <a:path w="2317" h="9919" extrusionOk="0">
                  <a:moveTo>
                    <a:pt x="1172" y="0"/>
                  </a:moveTo>
                  <a:cubicBezTo>
                    <a:pt x="518" y="0"/>
                    <a:pt x="0" y="518"/>
                    <a:pt x="0" y="1145"/>
                  </a:cubicBezTo>
                  <a:lnTo>
                    <a:pt x="0" y="9918"/>
                  </a:lnTo>
                  <a:lnTo>
                    <a:pt x="2316" y="9918"/>
                  </a:lnTo>
                  <a:lnTo>
                    <a:pt x="2316" y="1145"/>
                  </a:lnTo>
                  <a:cubicBezTo>
                    <a:pt x="2316"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25"/>
            <p:cNvSpPr/>
            <p:nvPr/>
          </p:nvSpPr>
          <p:spPr>
            <a:xfrm>
              <a:off x="4631487" y="637293"/>
              <a:ext cx="7652" cy="32733"/>
            </a:xfrm>
            <a:custGeom>
              <a:avLst/>
              <a:gdLst/>
              <a:ahLst/>
              <a:cxnLst/>
              <a:rect l="l" t="t" r="r" b="b"/>
              <a:pathLst>
                <a:path w="2317" h="9919" extrusionOk="0">
                  <a:moveTo>
                    <a:pt x="1173" y="0"/>
                  </a:moveTo>
                  <a:cubicBezTo>
                    <a:pt x="519" y="0"/>
                    <a:pt x="1" y="518"/>
                    <a:pt x="1" y="1145"/>
                  </a:cubicBezTo>
                  <a:lnTo>
                    <a:pt x="1" y="9918"/>
                  </a:lnTo>
                  <a:lnTo>
                    <a:pt x="2317" y="9918"/>
                  </a:lnTo>
                  <a:lnTo>
                    <a:pt x="2317" y="1145"/>
                  </a:lnTo>
                  <a:cubicBezTo>
                    <a:pt x="2317" y="518"/>
                    <a:pt x="1799" y="0"/>
                    <a:pt x="1173"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25"/>
            <p:cNvSpPr/>
            <p:nvPr/>
          </p:nvSpPr>
          <p:spPr>
            <a:xfrm>
              <a:off x="4502967" y="576364"/>
              <a:ext cx="133632" cy="39026"/>
            </a:xfrm>
            <a:custGeom>
              <a:avLst/>
              <a:gdLst/>
              <a:ahLst/>
              <a:cxnLst/>
              <a:rect l="l" t="t" r="r" b="b"/>
              <a:pathLst>
                <a:path w="40464" h="11826" extrusionOk="0">
                  <a:moveTo>
                    <a:pt x="1" y="0"/>
                  </a:moveTo>
                  <a:lnTo>
                    <a:pt x="1" y="11826"/>
                  </a:lnTo>
                  <a:lnTo>
                    <a:pt x="40464" y="11826"/>
                  </a:lnTo>
                  <a:lnTo>
                    <a:pt x="4046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25"/>
            <p:cNvSpPr/>
            <p:nvPr/>
          </p:nvSpPr>
          <p:spPr>
            <a:xfrm>
              <a:off x="4510617" y="581222"/>
              <a:ext cx="7652" cy="32733"/>
            </a:xfrm>
            <a:custGeom>
              <a:avLst/>
              <a:gdLst/>
              <a:ahLst/>
              <a:cxnLst/>
              <a:rect l="l" t="t" r="r" b="b"/>
              <a:pathLst>
                <a:path w="2317" h="9919" extrusionOk="0">
                  <a:moveTo>
                    <a:pt x="546" y="1"/>
                  </a:moveTo>
                  <a:cubicBezTo>
                    <a:pt x="246" y="1"/>
                    <a:pt x="1" y="246"/>
                    <a:pt x="1" y="546"/>
                  </a:cubicBezTo>
                  <a:lnTo>
                    <a:pt x="1" y="9919"/>
                  </a:lnTo>
                  <a:lnTo>
                    <a:pt x="2317" y="9919"/>
                  </a:lnTo>
                  <a:lnTo>
                    <a:pt x="2317" y="546"/>
                  </a:lnTo>
                  <a:cubicBezTo>
                    <a:pt x="2317" y="246"/>
                    <a:pt x="2072" y="1"/>
                    <a:pt x="177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25"/>
            <p:cNvSpPr/>
            <p:nvPr/>
          </p:nvSpPr>
          <p:spPr>
            <a:xfrm>
              <a:off x="4529067" y="581222"/>
              <a:ext cx="7652" cy="32733"/>
            </a:xfrm>
            <a:custGeom>
              <a:avLst/>
              <a:gdLst/>
              <a:ahLst/>
              <a:cxnLst/>
              <a:rect l="l" t="t" r="r" b="b"/>
              <a:pathLst>
                <a:path w="2317" h="9919" extrusionOk="0">
                  <a:moveTo>
                    <a:pt x="546" y="1"/>
                  </a:moveTo>
                  <a:cubicBezTo>
                    <a:pt x="246" y="1"/>
                    <a:pt x="1" y="246"/>
                    <a:pt x="1" y="546"/>
                  </a:cubicBezTo>
                  <a:lnTo>
                    <a:pt x="1" y="9919"/>
                  </a:lnTo>
                  <a:lnTo>
                    <a:pt x="2317" y="9919"/>
                  </a:lnTo>
                  <a:lnTo>
                    <a:pt x="2317" y="546"/>
                  </a:lnTo>
                  <a:cubicBezTo>
                    <a:pt x="2317" y="246"/>
                    <a:pt x="2071" y="1"/>
                    <a:pt x="177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25"/>
            <p:cNvSpPr/>
            <p:nvPr/>
          </p:nvSpPr>
          <p:spPr>
            <a:xfrm>
              <a:off x="4547518" y="581222"/>
              <a:ext cx="7652" cy="32733"/>
            </a:xfrm>
            <a:custGeom>
              <a:avLst/>
              <a:gdLst/>
              <a:ahLst/>
              <a:cxnLst/>
              <a:rect l="l" t="t" r="r" b="b"/>
              <a:pathLst>
                <a:path w="2317" h="9919" extrusionOk="0">
                  <a:moveTo>
                    <a:pt x="545" y="1"/>
                  </a:moveTo>
                  <a:cubicBezTo>
                    <a:pt x="246" y="1"/>
                    <a:pt x="0" y="246"/>
                    <a:pt x="0" y="546"/>
                  </a:cubicBezTo>
                  <a:lnTo>
                    <a:pt x="0" y="9919"/>
                  </a:lnTo>
                  <a:lnTo>
                    <a:pt x="2317" y="9919"/>
                  </a:lnTo>
                  <a:lnTo>
                    <a:pt x="2317" y="546"/>
                  </a:lnTo>
                  <a:cubicBezTo>
                    <a:pt x="2317" y="246"/>
                    <a:pt x="2071" y="1"/>
                    <a:pt x="177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25"/>
            <p:cNvSpPr/>
            <p:nvPr/>
          </p:nvSpPr>
          <p:spPr>
            <a:xfrm>
              <a:off x="4565968" y="581222"/>
              <a:ext cx="7652" cy="32733"/>
            </a:xfrm>
            <a:custGeom>
              <a:avLst/>
              <a:gdLst/>
              <a:ahLst/>
              <a:cxnLst/>
              <a:rect l="l" t="t" r="r" b="b"/>
              <a:pathLst>
                <a:path w="2317" h="9919" extrusionOk="0">
                  <a:moveTo>
                    <a:pt x="545" y="1"/>
                  </a:moveTo>
                  <a:cubicBezTo>
                    <a:pt x="246" y="1"/>
                    <a:pt x="0" y="246"/>
                    <a:pt x="0" y="546"/>
                  </a:cubicBezTo>
                  <a:lnTo>
                    <a:pt x="0" y="9919"/>
                  </a:lnTo>
                  <a:lnTo>
                    <a:pt x="2316" y="9919"/>
                  </a:lnTo>
                  <a:lnTo>
                    <a:pt x="2316" y="546"/>
                  </a:lnTo>
                  <a:cubicBezTo>
                    <a:pt x="2316" y="246"/>
                    <a:pt x="2071" y="1"/>
                    <a:pt x="1771"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25"/>
            <p:cNvSpPr/>
            <p:nvPr/>
          </p:nvSpPr>
          <p:spPr>
            <a:xfrm>
              <a:off x="4584419" y="581222"/>
              <a:ext cx="7652" cy="32733"/>
            </a:xfrm>
            <a:custGeom>
              <a:avLst/>
              <a:gdLst/>
              <a:ahLst/>
              <a:cxnLst/>
              <a:rect l="l" t="t" r="r" b="b"/>
              <a:pathLst>
                <a:path w="2317" h="9919" extrusionOk="0">
                  <a:moveTo>
                    <a:pt x="545" y="1"/>
                  </a:moveTo>
                  <a:cubicBezTo>
                    <a:pt x="245" y="1"/>
                    <a:pt x="0" y="246"/>
                    <a:pt x="0" y="546"/>
                  </a:cubicBezTo>
                  <a:lnTo>
                    <a:pt x="0" y="9919"/>
                  </a:lnTo>
                  <a:lnTo>
                    <a:pt x="2316" y="9919"/>
                  </a:lnTo>
                  <a:lnTo>
                    <a:pt x="2316" y="546"/>
                  </a:lnTo>
                  <a:cubicBezTo>
                    <a:pt x="2316" y="246"/>
                    <a:pt x="2071" y="1"/>
                    <a:pt x="1771"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25"/>
            <p:cNvSpPr/>
            <p:nvPr/>
          </p:nvSpPr>
          <p:spPr>
            <a:xfrm>
              <a:off x="4602867" y="581222"/>
              <a:ext cx="7655" cy="32733"/>
            </a:xfrm>
            <a:custGeom>
              <a:avLst/>
              <a:gdLst/>
              <a:ahLst/>
              <a:cxnLst/>
              <a:rect l="l" t="t" r="r" b="b"/>
              <a:pathLst>
                <a:path w="2318" h="9919" extrusionOk="0">
                  <a:moveTo>
                    <a:pt x="546" y="1"/>
                  </a:moveTo>
                  <a:cubicBezTo>
                    <a:pt x="246" y="1"/>
                    <a:pt x="1" y="246"/>
                    <a:pt x="1" y="546"/>
                  </a:cubicBezTo>
                  <a:lnTo>
                    <a:pt x="1" y="9919"/>
                  </a:lnTo>
                  <a:lnTo>
                    <a:pt x="2317" y="9919"/>
                  </a:lnTo>
                  <a:lnTo>
                    <a:pt x="2317" y="546"/>
                  </a:lnTo>
                  <a:cubicBezTo>
                    <a:pt x="2317" y="246"/>
                    <a:pt x="2072" y="1"/>
                    <a:pt x="177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25"/>
            <p:cNvSpPr/>
            <p:nvPr/>
          </p:nvSpPr>
          <p:spPr>
            <a:xfrm>
              <a:off x="4621317" y="581222"/>
              <a:ext cx="7652" cy="32733"/>
            </a:xfrm>
            <a:custGeom>
              <a:avLst/>
              <a:gdLst/>
              <a:ahLst/>
              <a:cxnLst/>
              <a:rect l="l" t="t" r="r" b="b"/>
              <a:pathLst>
                <a:path w="2317" h="9919" extrusionOk="0">
                  <a:moveTo>
                    <a:pt x="546" y="1"/>
                  </a:moveTo>
                  <a:cubicBezTo>
                    <a:pt x="246" y="1"/>
                    <a:pt x="1" y="246"/>
                    <a:pt x="1" y="546"/>
                  </a:cubicBezTo>
                  <a:lnTo>
                    <a:pt x="1" y="9919"/>
                  </a:lnTo>
                  <a:lnTo>
                    <a:pt x="2317" y="9919"/>
                  </a:lnTo>
                  <a:lnTo>
                    <a:pt x="2317" y="546"/>
                  </a:lnTo>
                  <a:cubicBezTo>
                    <a:pt x="2317" y="246"/>
                    <a:pt x="2072" y="1"/>
                    <a:pt x="177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25"/>
            <p:cNvSpPr/>
            <p:nvPr/>
          </p:nvSpPr>
          <p:spPr>
            <a:xfrm>
              <a:off x="4496939" y="573213"/>
              <a:ext cx="146410" cy="6389"/>
            </a:xfrm>
            <a:custGeom>
              <a:avLst/>
              <a:gdLst/>
              <a:ahLst/>
              <a:cxnLst/>
              <a:rect l="l" t="t" r="r" b="b"/>
              <a:pathLst>
                <a:path w="44333" h="1936" extrusionOk="0">
                  <a:moveTo>
                    <a:pt x="0" y="1"/>
                  </a:moveTo>
                  <a:lnTo>
                    <a:pt x="0" y="1935"/>
                  </a:lnTo>
                  <a:lnTo>
                    <a:pt x="44333" y="1935"/>
                  </a:lnTo>
                  <a:lnTo>
                    <a:pt x="4433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25"/>
            <p:cNvSpPr/>
            <p:nvPr/>
          </p:nvSpPr>
          <p:spPr>
            <a:xfrm>
              <a:off x="4505576" y="508686"/>
              <a:ext cx="128325" cy="64472"/>
            </a:xfrm>
            <a:custGeom>
              <a:avLst/>
              <a:gdLst/>
              <a:ahLst/>
              <a:cxnLst/>
              <a:rect l="l" t="t" r="r" b="b"/>
              <a:pathLst>
                <a:path w="38857" h="19537" extrusionOk="0">
                  <a:moveTo>
                    <a:pt x="19429" y="0"/>
                  </a:moveTo>
                  <a:cubicBezTo>
                    <a:pt x="8693" y="0"/>
                    <a:pt x="1" y="8801"/>
                    <a:pt x="137" y="19537"/>
                  </a:cubicBezTo>
                  <a:lnTo>
                    <a:pt x="38720" y="19537"/>
                  </a:lnTo>
                  <a:cubicBezTo>
                    <a:pt x="38857" y="8801"/>
                    <a:pt x="30192" y="0"/>
                    <a:pt x="194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25"/>
            <p:cNvSpPr/>
            <p:nvPr/>
          </p:nvSpPr>
          <p:spPr>
            <a:xfrm>
              <a:off x="4505576" y="508686"/>
              <a:ext cx="128325" cy="64472"/>
            </a:xfrm>
            <a:custGeom>
              <a:avLst/>
              <a:gdLst/>
              <a:ahLst/>
              <a:cxnLst/>
              <a:rect l="l" t="t" r="r" b="b"/>
              <a:pathLst>
                <a:path w="38857" h="19537" fill="none" extrusionOk="0">
                  <a:moveTo>
                    <a:pt x="137" y="19537"/>
                  </a:moveTo>
                  <a:cubicBezTo>
                    <a:pt x="1" y="8801"/>
                    <a:pt x="8693" y="0"/>
                    <a:pt x="19429" y="0"/>
                  </a:cubicBezTo>
                  <a:cubicBezTo>
                    <a:pt x="30192" y="0"/>
                    <a:pt x="38857" y="8801"/>
                    <a:pt x="38720" y="19537"/>
                  </a:cubicBezTo>
                </a:path>
              </a:pathLst>
            </a:custGeom>
            <a:no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25"/>
            <p:cNvSpPr/>
            <p:nvPr/>
          </p:nvSpPr>
          <p:spPr>
            <a:xfrm>
              <a:off x="4512506"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25"/>
            <p:cNvSpPr/>
            <p:nvPr/>
          </p:nvSpPr>
          <p:spPr>
            <a:xfrm>
              <a:off x="4524836"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25"/>
            <p:cNvSpPr/>
            <p:nvPr/>
          </p:nvSpPr>
          <p:spPr>
            <a:xfrm>
              <a:off x="4537166"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25"/>
            <p:cNvSpPr/>
            <p:nvPr/>
          </p:nvSpPr>
          <p:spPr>
            <a:xfrm>
              <a:off x="4549496"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25"/>
            <p:cNvSpPr/>
            <p:nvPr/>
          </p:nvSpPr>
          <p:spPr>
            <a:xfrm>
              <a:off x="456182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25"/>
            <p:cNvSpPr/>
            <p:nvPr/>
          </p:nvSpPr>
          <p:spPr>
            <a:xfrm>
              <a:off x="457415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27" y="3543"/>
                    <a:pt x="1391" y="3406"/>
                    <a:pt x="1391" y="3216"/>
                  </a:cubicBezTo>
                  <a:lnTo>
                    <a:pt x="1391" y="327"/>
                  </a:lnTo>
                  <a:cubicBezTo>
                    <a:pt x="1391" y="137"/>
                    <a:pt x="1227"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25"/>
            <p:cNvSpPr/>
            <p:nvPr/>
          </p:nvSpPr>
          <p:spPr>
            <a:xfrm>
              <a:off x="458648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27" y="3543"/>
                    <a:pt x="1391" y="3406"/>
                    <a:pt x="1391" y="3216"/>
                  </a:cubicBezTo>
                  <a:lnTo>
                    <a:pt x="1391" y="327"/>
                  </a:lnTo>
                  <a:cubicBezTo>
                    <a:pt x="1391" y="137"/>
                    <a:pt x="1227"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25"/>
            <p:cNvSpPr/>
            <p:nvPr/>
          </p:nvSpPr>
          <p:spPr>
            <a:xfrm>
              <a:off x="459881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27" y="3543"/>
                    <a:pt x="1390" y="3406"/>
                    <a:pt x="1390" y="3216"/>
                  </a:cubicBezTo>
                  <a:lnTo>
                    <a:pt x="1390" y="327"/>
                  </a:lnTo>
                  <a:cubicBezTo>
                    <a:pt x="1390" y="137"/>
                    <a:pt x="1227"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25"/>
            <p:cNvSpPr/>
            <p:nvPr/>
          </p:nvSpPr>
          <p:spPr>
            <a:xfrm>
              <a:off x="461114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3" y="3543"/>
                  </a:lnTo>
                  <a:cubicBezTo>
                    <a:pt x="1227" y="3543"/>
                    <a:pt x="1390" y="3406"/>
                    <a:pt x="1390" y="3216"/>
                  </a:cubicBezTo>
                  <a:lnTo>
                    <a:pt x="1390" y="327"/>
                  </a:lnTo>
                  <a:cubicBezTo>
                    <a:pt x="1390" y="137"/>
                    <a:pt x="1227" y="0"/>
                    <a:pt x="1063"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25"/>
            <p:cNvSpPr/>
            <p:nvPr/>
          </p:nvSpPr>
          <p:spPr>
            <a:xfrm>
              <a:off x="462347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3" y="3543"/>
                  </a:lnTo>
                  <a:cubicBezTo>
                    <a:pt x="1227" y="3543"/>
                    <a:pt x="1390" y="3406"/>
                    <a:pt x="1390" y="3216"/>
                  </a:cubicBezTo>
                  <a:lnTo>
                    <a:pt x="1390" y="327"/>
                  </a:lnTo>
                  <a:cubicBezTo>
                    <a:pt x="1390" y="137"/>
                    <a:pt x="1227" y="0"/>
                    <a:pt x="1063"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25"/>
            <p:cNvSpPr/>
            <p:nvPr/>
          </p:nvSpPr>
          <p:spPr>
            <a:xfrm>
              <a:off x="4548958" y="504904"/>
              <a:ext cx="41578" cy="7917"/>
            </a:xfrm>
            <a:custGeom>
              <a:avLst/>
              <a:gdLst/>
              <a:ahLst/>
              <a:cxnLst/>
              <a:rect l="l" t="t" r="r" b="b"/>
              <a:pathLst>
                <a:path w="12590" h="2399" extrusionOk="0">
                  <a:moveTo>
                    <a:pt x="0" y="1"/>
                  </a:moveTo>
                  <a:lnTo>
                    <a:pt x="0" y="2398"/>
                  </a:lnTo>
                  <a:lnTo>
                    <a:pt x="12589" y="2398"/>
                  </a:lnTo>
                  <a:lnTo>
                    <a:pt x="1258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25"/>
            <p:cNvSpPr/>
            <p:nvPr/>
          </p:nvSpPr>
          <p:spPr>
            <a:xfrm>
              <a:off x="4548958" y="466115"/>
              <a:ext cx="41578" cy="7917"/>
            </a:xfrm>
            <a:custGeom>
              <a:avLst/>
              <a:gdLst/>
              <a:ahLst/>
              <a:cxnLst/>
              <a:rect l="l" t="t" r="r" b="b"/>
              <a:pathLst>
                <a:path w="12590" h="2399" extrusionOk="0">
                  <a:moveTo>
                    <a:pt x="0" y="1"/>
                  </a:moveTo>
                  <a:lnTo>
                    <a:pt x="0" y="2399"/>
                  </a:lnTo>
                  <a:lnTo>
                    <a:pt x="12589" y="2399"/>
                  </a:lnTo>
                  <a:lnTo>
                    <a:pt x="1258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25"/>
            <p:cNvSpPr/>
            <p:nvPr/>
          </p:nvSpPr>
          <p:spPr>
            <a:xfrm>
              <a:off x="4557417" y="414450"/>
              <a:ext cx="22682" cy="51622"/>
            </a:xfrm>
            <a:custGeom>
              <a:avLst/>
              <a:gdLst/>
              <a:ahLst/>
              <a:cxnLst/>
              <a:rect l="l" t="t" r="r" b="b"/>
              <a:pathLst>
                <a:path w="6868" h="15643" extrusionOk="0">
                  <a:moveTo>
                    <a:pt x="3764" y="0"/>
                  </a:moveTo>
                  <a:cubicBezTo>
                    <a:pt x="3709" y="0"/>
                    <a:pt x="3653" y="10"/>
                    <a:pt x="3597" y="30"/>
                  </a:cubicBezTo>
                  <a:cubicBezTo>
                    <a:pt x="3216" y="166"/>
                    <a:pt x="3352" y="1011"/>
                    <a:pt x="3352" y="1011"/>
                  </a:cubicBezTo>
                  <a:lnTo>
                    <a:pt x="3053" y="1338"/>
                  </a:lnTo>
                  <a:cubicBezTo>
                    <a:pt x="2181" y="2346"/>
                    <a:pt x="2208" y="4444"/>
                    <a:pt x="1990" y="5152"/>
                  </a:cubicBezTo>
                  <a:cubicBezTo>
                    <a:pt x="1772" y="5861"/>
                    <a:pt x="2671" y="6324"/>
                    <a:pt x="2671" y="6324"/>
                  </a:cubicBezTo>
                  <a:lnTo>
                    <a:pt x="2671" y="8340"/>
                  </a:lnTo>
                  <a:lnTo>
                    <a:pt x="1717" y="9893"/>
                  </a:lnTo>
                  <a:lnTo>
                    <a:pt x="1717" y="12591"/>
                  </a:lnTo>
                  <a:cubicBezTo>
                    <a:pt x="1" y="13354"/>
                    <a:pt x="164" y="15643"/>
                    <a:pt x="164" y="15643"/>
                  </a:cubicBezTo>
                  <a:lnTo>
                    <a:pt x="6867" y="15643"/>
                  </a:lnTo>
                  <a:cubicBezTo>
                    <a:pt x="6867" y="15152"/>
                    <a:pt x="6786" y="14662"/>
                    <a:pt x="6622" y="14226"/>
                  </a:cubicBezTo>
                  <a:cubicBezTo>
                    <a:pt x="6350" y="13245"/>
                    <a:pt x="5287" y="12455"/>
                    <a:pt x="5287" y="12455"/>
                  </a:cubicBezTo>
                  <a:lnTo>
                    <a:pt x="5287" y="9676"/>
                  </a:lnTo>
                  <a:lnTo>
                    <a:pt x="4415" y="8204"/>
                  </a:lnTo>
                  <a:lnTo>
                    <a:pt x="4415" y="7523"/>
                  </a:lnTo>
                  <a:cubicBezTo>
                    <a:pt x="4524" y="7196"/>
                    <a:pt x="4606" y="6869"/>
                    <a:pt x="4687" y="6515"/>
                  </a:cubicBezTo>
                  <a:cubicBezTo>
                    <a:pt x="4824" y="5943"/>
                    <a:pt x="5205" y="5507"/>
                    <a:pt x="5287" y="4798"/>
                  </a:cubicBezTo>
                  <a:cubicBezTo>
                    <a:pt x="5369" y="4090"/>
                    <a:pt x="4878" y="3872"/>
                    <a:pt x="4769" y="3054"/>
                  </a:cubicBezTo>
                  <a:cubicBezTo>
                    <a:pt x="4687" y="2482"/>
                    <a:pt x="4442" y="1992"/>
                    <a:pt x="4061" y="1556"/>
                  </a:cubicBezTo>
                  <a:cubicBezTo>
                    <a:pt x="3979" y="1474"/>
                    <a:pt x="4061" y="1310"/>
                    <a:pt x="4224" y="765"/>
                  </a:cubicBezTo>
                  <a:cubicBezTo>
                    <a:pt x="4364" y="323"/>
                    <a:pt x="4086" y="0"/>
                    <a:pt x="37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979" name="Google Shape;5979;p25"/>
          <p:cNvCxnSpPr/>
          <p:nvPr/>
        </p:nvCxnSpPr>
        <p:spPr>
          <a:xfrm>
            <a:off x="723400" y="718225"/>
            <a:ext cx="3420900" cy="0"/>
          </a:xfrm>
          <a:prstGeom prst="straightConnector1">
            <a:avLst/>
          </a:prstGeom>
          <a:noFill/>
          <a:ln w="19050" cap="flat" cmpd="sng">
            <a:solidFill>
              <a:schemeClr val="dk1"/>
            </a:solidFill>
            <a:prstDash val="solid"/>
            <a:round/>
            <a:headEnd type="none" w="med" len="med"/>
            <a:tailEnd type="none" w="med" len="med"/>
          </a:ln>
        </p:spPr>
      </p:cxnSp>
      <p:cxnSp>
        <p:nvCxnSpPr>
          <p:cNvPr id="5980" name="Google Shape;5980;p25"/>
          <p:cNvCxnSpPr/>
          <p:nvPr/>
        </p:nvCxnSpPr>
        <p:spPr>
          <a:xfrm>
            <a:off x="723900" y="4809175"/>
            <a:ext cx="7696200" cy="0"/>
          </a:xfrm>
          <a:prstGeom prst="straightConnector1">
            <a:avLst/>
          </a:prstGeom>
          <a:noFill/>
          <a:ln w="19050" cap="flat" cmpd="sng">
            <a:solidFill>
              <a:srgbClr val="D32B2B"/>
            </a:solidFill>
            <a:prstDash val="solid"/>
            <a:round/>
            <a:headEnd type="none" w="med" len="med"/>
            <a:tailEnd type="none" w="med" len="med"/>
          </a:ln>
        </p:spPr>
      </p:cxnSp>
      <p:cxnSp>
        <p:nvCxnSpPr>
          <p:cNvPr id="5981" name="Google Shape;5981;p25"/>
          <p:cNvCxnSpPr/>
          <p:nvPr/>
        </p:nvCxnSpPr>
        <p:spPr>
          <a:xfrm>
            <a:off x="723900" y="4885375"/>
            <a:ext cx="7696200" cy="0"/>
          </a:xfrm>
          <a:prstGeom prst="straightConnector1">
            <a:avLst/>
          </a:prstGeom>
          <a:noFill/>
          <a:ln w="19050" cap="flat" cmpd="sng">
            <a:solidFill>
              <a:srgbClr val="D32B2B"/>
            </a:solidFill>
            <a:prstDash val="solid"/>
            <a:round/>
            <a:headEnd type="none" w="med" len="med"/>
            <a:tailEnd type="none" w="med" len="med"/>
          </a:ln>
        </p:spPr>
      </p:cxnSp>
      <p:cxnSp>
        <p:nvCxnSpPr>
          <p:cNvPr id="5982" name="Google Shape;5982;p25"/>
          <p:cNvCxnSpPr/>
          <p:nvPr/>
        </p:nvCxnSpPr>
        <p:spPr>
          <a:xfrm>
            <a:off x="723900" y="4961575"/>
            <a:ext cx="7696200" cy="0"/>
          </a:xfrm>
          <a:prstGeom prst="straightConnector1">
            <a:avLst/>
          </a:prstGeom>
          <a:noFill/>
          <a:ln w="19050" cap="flat" cmpd="sng">
            <a:solidFill>
              <a:srgbClr val="D32B2B"/>
            </a:solidFill>
            <a:prstDash val="solid"/>
            <a:round/>
            <a:headEnd type="none" w="med" len="med"/>
            <a:tailEnd type="none" w="med" len="med"/>
          </a:ln>
        </p:spPr>
      </p:cxnSp>
      <p:sp>
        <p:nvSpPr>
          <p:cNvPr id="5983" name="Google Shape;5983;p25"/>
          <p:cNvSpPr txBox="1">
            <a:spLocks noGrp="1"/>
          </p:cNvSpPr>
          <p:nvPr>
            <p:ph type="title"/>
          </p:nvPr>
        </p:nvSpPr>
        <p:spPr>
          <a:xfrm>
            <a:off x="723875" y="718225"/>
            <a:ext cx="7696200" cy="54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84" name="Google Shape;5984;p25"/>
          <p:cNvSpPr txBox="1">
            <a:spLocks noGrp="1"/>
          </p:cNvSpPr>
          <p:nvPr>
            <p:ph type="subTitle" idx="2"/>
          </p:nvPr>
        </p:nvSpPr>
        <p:spPr>
          <a:xfrm>
            <a:off x="4630200" y="1708924"/>
            <a:ext cx="3789900" cy="2886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200"/>
              <a:buChar char="●"/>
              <a:defRPr sz="1200">
                <a:solidFill>
                  <a:schemeClr val="dk1"/>
                </a:solidFill>
              </a:defRPr>
            </a:lvl1pPr>
            <a:lvl2pPr lvl="1" algn="r" rtl="0">
              <a:spcBef>
                <a:spcPts val="0"/>
              </a:spcBef>
              <a:spcAft>
                <a:spcPts val="0"/>
              </a:spcAft>
              <a:buClr>
                <a:schemeClr val="dk1"/>
              </a:buClr>
              <a:buSzPts val="1400"/>
              <a:buChar char="○"/>
              <a:defRPr sz="1100"/>
            </a:lvl2pPr>
            <a:lvl3pPr lvl="2" algn="r" rtl="0">
              <a:spcBef>
                <a:spcPts val="0"/>
              </a:spcBef>
              <a:spcAft>
                <a:spcPts val="0"/>
              </a:spcAft>
              <a:buClr>
                <a:schemeClr val="dk1"/>
              </a:buClr>
              <a:buSzPts val="1400"/>
              <a:buChar char="■"/>
              <a:defRPr sz="1100"/>
            </a:lvl3pPr>
            <a:lvl4pPr lvl="3" algn="r" rtl="0">
              <a:spcBef>
                <a:spcPts val="0"/>
              </a:spcBef>
              <a:spcAft>
                <a:spcPts val="0"/>
              </a:spcAft>
              <a:buClr>
                <a:schemeClr val="dk1"/>
              </a:buClr>
              <a:buSzPts val="1400"/>
              <a:buChar char="●"/>
              <a:defRPr sz="1100"/>
            </a:lvl4pPr>
            <a:lvl5pPr lvl="4" algn="r" rtl="0">
              <a:spcBef>
                <a:spcPts val="0"/>
              </a:spcBef>
              <a:spcAft>
                <a:spcPts val="0"/>
              </a:spcAft>
              <a:buClr>
                <a:schemeClr val="dk1"/>
              </a:buClr>
              <a:buSzPts val="1400"/>
              <a:buChar char="○"/>
              <a:defRPr sz="1100"/>
            </a:lvl5pPr>
            <a:lvl6pPr lvl="5" algn="r" rtl="0">
              <a:spcBef>
                <a:spcPts val="0"/>
              </a:spcBef>
              <a:spcAft>
                <a:spcPts val="0"/>
              </a:spcAft>
              <a:buClr>
                <a:schemeClr val="dk1"/>
              </a:buClr>
              <a:buSzPts val="1400"/>
              <a:buChar char="■"/>
              <a:defRPr sz="1100"/>
            </a:lvl6pPr>
            <a:lvl7pPr lvl="6" algn="r" rtl="0">
              <a:spcBef>
                <a:spcPts val="0"/>
              </a:spcBef>
              <a:spcAft>
                <a:spcPts val="0"/>
              </a:spcAft>
              <a:buClr>
                <a:schemeClr val="dk1"/>
              </a:buClr>
              <a:buSzPts val="1400"/>
              <a:buChar char="●"/>
              <a:defRPr sz="1100"/>
            </a:lvl7pPr>
            <a:lvl8pPr lvl="7" algn="r" rtl="0">
              <a:spcBef>
                <a:spcPts val="0"/>
              </a:spcBef>
              <a:spcAft>
                <a:spcPts val="0"/>
              </a:spcAft>
              <a:buClr>
                <a:schemeClr val="dk1"/>
              </a:buClr>
              <a:buSzPts val="1400"/>
              <a:buChar char="○"/>
              <a:defRPr sz="1100"/>
            </a:lvl8pPr>
            <a:lvl9pPr lvl="8" algn="r" rtl="0">
              <a:spcBef>
                <a:spcPts val="0"/>
              </a:spcBef>
              <a:spcAft>
                <a:spcPts val="0"/>
              </a:spcAft>
              <a:buClr>
                <a:schemeClr val="dk1"/>
              </a:buClr>
              <a:buSzPts val="1400"/>
              <a:buChar char="■"/>
              <a:defRPr sz="11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CUSTOM_4">
    <p:bg>
      <p:bgPr>
        <a:solidFill>
          <a:schemeClr val="dk2"/>
        </a:solidFill>
        <a:effectLst/>
      </p:bgPr>
    </p:bg>
    <p:spTree>
      <p:nvGrpSpPr>
        <p:cNvPr id="1" name="Shape 5985"/>
        <p:cNvGrpSpPr/>
        <p:nvPr/>
      </p:nvGrpSpPr>
      <p:grpSpPr>
        <a:xfrm>
          <a:off x="0" y="0"/>
          <a:ext cx="0" cy="0"/>
          <a:chOff x="0" y="0"/>
          <a:chExt cx="0" cy="0"/>
        </a:xfrm>
      </p:grpSpPr>
      <p:sp>
        <p:nvSpPr>
          <p:cNvPr id="5986" name="Google Shape;5986;p26"/>
          <p:cNvSpPr txBox="1">
            <a:spLocks noGrp="1"/>
          </p:cNvSpPr>
          <p:nvPr>
            <p:ph type="title"/>
          </p:nvPr>
        </p:nvSpPr>
        <p:spPr>
          <a:xfrm>
            <a:off x="723900" y="408425"/>
            <a:ext cx="4228200" cy="11691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7200">
                <a:solidFill>
                  <a:schemeClr val="l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87" name="Google Shape;5987;p26"/>
          <p:cNvSpPr txBox="1">
            <a:spLocks noGrp="1"/>
          </p:cNvSpPr>
          <p:nvPr>
            <p:ph type="subTitle" idx="1"/>
          </p:nvPr>
        </p:nvSpPr>
        <p:spPr>
          <a:xfrm>
            <a:off x="723900" y="1678650"/>
            <a:ext cx="2208900" cy="1169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CUSTOM_5">
    <p:bg>
      <p:bgPr>
        <a:solidFill>
          <a:schemeClr val="dk2"/>
        </a:solidFill>
        <a:effectLst/>
      </p:bgPr>
    </p:bg>
    <p:spTree>
      <p:nvGrpSpPr>
        <p:cNvPr id="1" name="Shape 5989"/>
        <p:cNvGrpSpPr/>
        <p:nvPr/>
      </p:nvGrpSpPr>
      <p:grpSpPr>
        <a:xfrm>
          <a:off x="0" y="0"/>
          <a:ext cx="0" cy="0"/>
          <a:chOff x="0" y="0"/>
          <a:chExt cx="0" cy="0"/>
        </a:xfrm>
      </p:grpSpPr>
      <p:cxnSp>
        <p:nvCxnSpPr>
          <p:cNvPr id="5990" name="Google Shape;5990;p27"/>
          <p:cNvCxnSpPr/>
          <p:nvPr/>
        </p:nvCxnSpPr>
        <p:spPr>
          <a:xfrm>
            <a:off x="4999700" y="718225"/>
            <a:ext cx="3420900" cy="0"/>
          </a:xfrm>
          <a:prstGeom prst="straightConnector1">
            <a:avLst/>
          </a:prstGeom>
          <a:noFill/>
          <a:ln w="19050" cap="flat" cmpd="sng">
            <a:solidFill>
              <a:schemeClr val="lt1"/>
            </a:solidFill>
            <a:prstDash val="solid"/>
            <a:round/>
            <a:headEnd type="none" w="med" len="med"/>
            <a:tailEnd type="none" w="med" len="med"/>
          </a:ln>
        </p:spPr>
      </p:cxnSp>
      <p:grpSp>
        <p:nvGrpSpPr>
          <p:cNvPr id="5991" name="Google Shape;5991;p27"/>
          <p:cNvGrpSpPr/>
          <p:nvPr/>
        </p:nvGrpSpPr>
        <p:grpSpPr>
          <a:xfrm>
            <a:off x="4287775" y="391500"/>
            <a:ext cx="568441" cy="374362"/>
            <a:chOff x="4287775" y="414450"/>
            <a:chExt cx="568441" cy="374362"/>
          </a:xfrm>
        </p:grpSpPr>
        <p:sp>
          <p:nvSpPr>
            <p:cNvPr id="5992" name="Google Shape;5992;p27"/>
            <p:cNvSpPr/>
            <p:nvPr/>
          </p:nvSpPr>
          <p:spPr>
            <a:xfrm>
              <a:off x="4555528" y="474035"/>
              <a:ext cx="27810" cy="30845"/>
            </a:xfrm>
            <a:custGeom>
              <a:avLst/>
              <a:gdLst/>
              <a:ahLst/>
              <a:cxnLst/>
              <a:rect l="l" t="t" r="r" b="b"/>
              <a:pathLst>
                <a:path w="8421" h="9347" extrusionOk="0">
                  <a:moveTo>
                    <a:pt x="1" y="1"/>
                  </a:moveTo>
                  <a:lnTo>
                    <a:pt x="1" y="9347"/>
                  </a:lnTo>
                  <a:lnTo>
                    <a:pt x="8420" y="9347"/>
                  </a:lnTo>
                  <a:lnTo>
                    <a:pt x="8420"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27"/>
            <p:cNvSpPr/>
            <p:nvPr/>
          </p:nvSpPr>
          <p:spPr>
            <a:xfrm>
              <a:off x="4287775" y="703801"/>
              <a:ext cx="53454" cy="84167"/>
            </a:xfrm>
            <a:custGeom>
              <a:avLst/>
              <a:gdLst/>
              <a:ahLst/>
              <a:cxnLst/>
              <a:rect l="l" t="t" r="r" b="b"/>
              <a:pathLst>
                <a:path w="16186" h="25505" extrusionOk="0">
                  <a:moveTo>
                    <a:pt x="1" y="0"/>
                  </a:moveTo>
                  <a:lnTo>
                    <a:pt x="1" y="25504"/>
                  </a:lnTo>
                  <a:lnTo>
                    <a:pt x="16186" y="25504"/>
                  </a:lnTo>
                  <a:lnTo>
                    <a:pt x="16186"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27"/>
            <p:cNvSpPr/>
            <p:nvPr/>
          </p:nvSpPr>
          <p:spPr>
            <a:xfrm>
              <a:off x="4295246" y="709562"/>
              <a:ext cx="5043" cy="45230"/>
            </a:xfrm>
            <a:custGeom>
              <a:avLst/>
              <a:gdLst/>
              <a:ahLst/>
              <a:cxnLst/>
              <a:rect l="l" t="t" r="r" b="b"/>
              <a:pathLst>
                <a:path w="1527" h="13706" extrusionOk="0">
                  <a:moveTo>
                    <a:pt x="0" y="0"/>
                  </a:moveTo>
                  <a:lnTo>
                    <a:pt x="0" y="13706"/>
                  </a:lnTo>
                  <a:lnTo>
                    <a:pt x="1526" y="13706"/>
                  </a:lnTo>
                  <a:lnTo>
                    <a:pt x="1526"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27"/>
            <p:cNvSpPr/>
            <p:nvPr/>
          </p:nvSpPr>
          <p:spPr>
            <a:xfrm>
              <a:off x="4312346" y="709562"/>
              <a:ext cx="5043" cy="45230"/>
            </a:xfrm>
            <a:custGeom>
              <a:avLst/>
              <a:gdLst/>
              <a:ahLst/>
              <a:cxnLst/>
              <a:rect l="l" t="t" r="r" b="b"/>
              <a:pathLst>
                <a:path w="1527" h="13706" extrusionOk="0">
                  <a:moveTo>
                    <a:pt x="0" y="0"/>
                  </a:moveTo>
                  <a:lnTo>
                    <a:pt x="0" y="13706"/>
                  </a:lnTo>
                  <a:lnTo>
                    <a:pt x="1526" y="13706"/>
                  </a:lnTo>
                  <a:lnTo>
                    <a:pt x="1526"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27"/>
            <p:cNvSpPr/>
            <p:nvPr/>
          </p:nvSpPr>
          <p:spPr>
            <a:xfrm>
              <a:off x="4291735" y="709562"/>
              <a:ext cx="12061" cy="2881"/>
            </a:xfrm>
            <a:custGeom>
              <a:avLst/>
              <a:gdLst/>
              <a:ahLst/>
              <a:cxnLst/>
              <a:rect l="l" t="t" r="r" b="b"/>
              <a:pathLst>
                <a:path w="3652" h="873" extrusionOk="0">
                  <a:moveTo>
                    <a:pt x="1" y="0"/>
                  </a:moveTo>
                  <a:lnTo>
                    <a:pt x="1" y="463"/>
                  </a:lnTo>
                  <a:cubicBezTo>
                    <a:pt x="1" y="681"/>
                    <a:pt x="164" y="872"/>
                    <a:pt x="409" y="872"/>
                  </a:cubicBezTo>
                  <a:lnTo>
                    <a:pt x="3243" y="872"/>
                  </a:lnTo>
                  <a:cubicBezTo>
                    <a:pt x="3488" y="872"/>
                    <a:pt x="3652" y="681"/>
                    <a:pt x="3652" y="463"/>
                  </a:cubicBezTo>
                  <a:lnTo>
                    <a:pt x="3652"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27"/>
            <p:cNvSpPr/>
            <p:nvPr/>
          </p:nvSpPr>
          <p:spPr>
            <a:xfrm>
              <a:off x="4308835" y="709562"/>
              <a:ext cx="12061" cy="2881"/>
            </a:xfrm>
            <a:custGeom>
              <a:avLst/>
              <a:gdLst/>
              <a:ahLst/>
              <a:cxnLst/>
              <a:rect l="l" t="t" r="r" b="b"/>
              <a:pathLst>
                <a:path w="3652" h="873" extrusionOk="0">
                  <a:moveTo>
                    <a:pt x="1" y="0"/>
                  </a:moveTo>
                  <a:lnTo>
                    <a:pt x="1" y="463"/>
                  </a:lnTo>
                  <a:cubicBezTo>
                    <a:pt x="1" y="681"/>
                    <a:pt x="164" y="872"/>
                    <a:pt x="409" y="872"/>
                  </a:cubicBezTo>
                  <a:lnTo>
                    <a:pt x="3270" y="872"/>
                  </a:lnTo>
                  <a:cubicBezTo>
                    <a:pt x="3488" y="872"/>
                    <a:pt x="3652" y="681"/>
                    <a:pt x="3652" y="463"/>
                  </a:cubicBezTo>
                  <a:lnTo>
                    <a:pt x="3652"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27"/>
            <p:cNvSpPr/>
            <p:nvPr/>
          </p:nvSpPr>
          <p:spPr>
            <a:xfrm>
              <a:off x="4329357" y="709562"/>
              <a:ext cx="4950" cy="45230"/>
            </a:xfrm>
            <a:custGeom>
              <a:avLst/>
              <a:gdLst/>
              <a:ahLst/>
              <a:cxnLst/>
              <a:rect l="l" t="t" r="r" b="b"/>
              <a:pathLst>
                <a:path w="1499" h="13706" extrusionOk="0">
                  <a:moveTo>
                    <a:pt x="0" y="0"/>
                  </a:moveTo>
                  <a:lnTo>
                    <a:pt x="0" y="13706"/>
                  </a:lnTo>
                  <a:lnTo>
                    <a:pt x="1499" y="13706"/>
                  </a:lnTo>
                  <a:lnTo>
                    <a:pt x="1499"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27"/>
            <p:cNvSpPr/>
            <p:nvPr/>
          </p:nvSpPr>
          <p:spPr>
            <a:xfrm>
              <a:off x="4325756" y="709562"/>
              <a:ext cx="12150" cy="2881"/>
            </a:xfrm>
            <a:custGeom>
              <a:avLst/>
              <a:gdLst/>
              <a:ahLst/>
              <a:cxnLst/>
              <a:rect l="l" t="t" r="r" b="b"/>
              <a:pathLst>
                <a:path w="3679" h="873" extrusionOk="0">
                  <a:moveTo>
                    <a:pt x="0" y="0"/>
                  </a:moveTo>
                  <a:lnTo>
                    <a:pt x="0" y="463"/>
                  </a:lnTo>
                  <a:cubicBezTo>
                    <a:pt x="0" y="681"/>
                    <a:pt x="191" y="872"/>
                    <a:pt x="409" y="872"/>
                  </a:cubicBezTo>
                  <a:lnTo>
                    <a:pt x="3270" y="872"/>
                  </a:lnTo>
                  <a:cubicBezTo>
                    <a:pt x="3488" y="872"/>
                    <a:pt x="3679" y="681"/>
                    <a:pt x="3679" y="463"/>
                  </a:cubicBezTo>
                  <a:lnTo>
                    <a:pt x="3679"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27"/>
            <p:cNvSpPr/>
            <p:nvPr/>
          </p:nvSpPr>
          <p:spPr>
            <a:xfrm>
              <a:off x="4295246" y="754828"/>
              <a:ext cx="5043" cy="33185"/>
            </a:xfrm>
            <a:custGeom>
              <a:avLst/>
              <a:gdLst/>
              <a:ahLst/>
              <a:cxnLst/>
              <a:rect l="l" t="t" r="r" b="b"/>
              <a:pathLst>
                <a:path w="1527" h="10056" extrusionOk="0">
                  <a:moveTo>
                    <a:pt x="0" y="1"/>
                  </a:moveTo>
                  <a:lnTo>
                    <a:pt x="0" y="10055"/>
                  </a:lnTo>
                  <a:lnTo>
                    <a:pt x="1526" y="10055"/>
                  </a:lnTo>
                  <a:lnTo>
                    <a:pt x="1526"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27"/>
            <p:cNvSpPr/>
            <p:nvPr/>
          </p:nvSpPr>
          <p:spPr>
            <a:xfrm>
              <a:off x="4312346" y="754828"/>
              <a:ext cx="5043" cy="33185"/>
            </a:xfrm>
            <a:custGeom>
              <a:avLst/>
              <a:gdLst/>
              <a:ahLst/>
              <a:cxnLst/>
              <a:rect l="l" t="t" r="r" b="b"/>
              <a:pathLst>
                <a:path w="1527" h="10056" extrusionOk="0">
                  <a:moveTo>
                    <a:pt x="0" y="1"/>
                  </a:moveTo>
                  <a:lnTo>
                    <a:pt x="0" y="10055"/>
                  </a:lnTo>
                  <a:lnTo>
                    <a:pt x="1526" y="10055"/>
                  </a:lnTo>
                  <a:lnTo>
                    <a:pt x="1526"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27"/>
            <p:cNvSpPr/>
            <p:nvPr/>
          </p:nvSpPr>
          <p:spPr>
            <a:xfrm>
              <a:off x="4291735" y="754828"/>
              <a:ext cx="12061" cy="2881"/>
            </a:xfrm>
            <a:custGeom>
              <a:avLst/>
              <a:gdLst/>
              <a:ahLst/>
              <a:cxnLst/>
              <a:rect l="l" t="t" r="r" b="b"/>
              <a:pathLst>
                <a:path w="3652" h="873" extrusionOk="0">
                  <a:moveTo>
                    <a:pt x="1" y="1"/>
                  </a:moveTo>
                  <a:lnTo>
                    <a:pt x="1" y="464"/>
                  </a:lnTo>
                  <a:cubicBezTo>
                    <a:pt x="1" y="682"/>
                    <a:pt x="164" y="873"/>
                    <a:pt x="409" y="873"/>
                  </a:cubicBezTo>
                  <a:lnTo>
                    <a:pt x="3243" y="873"/>
                  </a:lnTo>
                  <a:cubicBezTo>
                    <a:pt x="3488" y="873"/>
                    <a:pt x="3652" y="682"/>
                    <a:pt x="3652" y="464"/>
                  </a:cubicBezTo>
                  <a:lnTo>
                    <a:pt x="3652"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27"/>
            <p:cNvSpPr/>
            <p:nvPr/>
          </p:nvSpPr>
          <p:spPr>
            <a:xfrm>
              <a:off x="4308835" y="754828"/>
              <a:ext cx="12061" cy="2881"/>
            </a:xfrm>
            <a:custGeom>
              <a:avLst/>
              <a:gdLst/>
              <a:ahLst/>
              <a:cxnLst/>
              <a:rect l="l" t="t" r="r" b="b"/>
              <a:pathLst>
                <a:path w="3652" h="873" extrusionOk="0">
                  <a:moveTo>
                    <a:pt x="1" y="1"/>
                  </a:moveTo>
                  <a:lnTo>
                    <a:pt x="1" y="464"/>
                  </a:lnTo>
                  <a:cubicBezTo>
                    <a:pt x="1" y="682"/>
                    <a:pt x="164" y="873"/>
                    <a:pt x="409" y="873"/>
                  </a:cubicBezTo>
                  <a:lnTo>
                    <a:pt x="3270" y="873"/>
                  </a:lnTo>
                  <a:cubicBezTo>
                    <a:pt x="3488" y="873"/>
                    <a:pt x="3652" y="682"/>
                    <a:pt x="3652" y="464"/>
                  </a:cubicBezTo>
                  <a:lnTo>
                    <a:pt x="3652"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27"/>
            <p:cNvSpPr/>
            <p:nvPr/>
          </p:nvSpPr>
          <p:spPr>
            <a:xfrm>
              <a:off x="4329357" y="754828"/>
              <a:ext cx="4950" cy="33185"/>
            </a:xfrm>
            <a:custGeom>
              <a:avLst/>
              <a:gdLst/>
              <a:ahLst/>
              <a:cxnLst/>
              <a:rect l="l" t="t" r="r" b="b"/>
              <a:pathLst>
                <a:path w="1499" h="10056" extrusionOk="0">
                  <a:moveTo>
                    <a:pt x="0" y="1"/>
                  </a:moveTo>
                  <a:lnTo>
                    <a:pt x="0" y="10055"/>
                  </a:lnTo>
                  <a:lnTo>
                    <a:pt x="1499" y="10055"/>
                  </a:lnTo>
                  <a:lnTo>
                    <a:pt x="1499"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27"/>
            <p:cNvSpPr/>
            <p:nvPr/>
          </p:nvSpPr>
          <p:spPr>
            <a:xfrm>
              <a:off x="4325756" y="754828"/>
              <a:ext cx="12150" cy="2881"/>
            </a:xfrm>
            <a:custGeom>
              <a:avLst/>
              <a:gdLst/>
              <a:ahLst/>
              <a:cxnLst/>
              <a:rect l="l" t="t" r="r" b="b"/>
              <a:pathLst>
                <a:path w="3679" h="873" extrusionOk="0">
                  <a:moveTo>
                    <a:pt x="0" y="1"/>
                  </a:moveTo>
                  <a:lnTo>
                    <a:pt x="0" y="464"/>
                  </a:lnTo>
                  <a:cubicBezTo>
                    <a:pt x="0" y="682"/>
                    <a:pt x="191" y="873"/>
                    <a:pt x="409" y="873"/>
                  </a:cubicBezTo>
                  <a:lnTo>
                    <a:pt x="3270" y="873"/>
                  </a:lnTo>
                  <a:cubicBezTo>
                    <a:pt x="3488" y="873"/>
                    <a:pt x="3679" y="682"/>
                    <a:pt x="3679" y="464"/>
                  </a:cubicBezTo>
                  <a:lnTo>
                    <a:pt x="3679"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27"/>
            <p:cNvSpPr/>
            <p:nvPr/>
          </p:nvSpPr>
          <p:spPr>
            <a:xfrm>
              <a:off x="4287775" y="706321"/>
              <a:ext cx="53454" cy="3241"/>
            </a:xfrm>
            <a:custGeom>
              <a:avLst/>
              <a:gdLst/>
              <a:ahLst/>
              <a:cxnLst/>
              <a:rect l="l" t="t" r="r" b="b"/>
              <a:pathLst>
                <a:path w="16186" h="982" extrusionOk="0">
                  <a:moveTo>
                    <a:pt x="1" y="0"/>
                  </a:moveTo>
                  <a:lnTo>
                    <a:pt x="1" y="981"/>
                  </a:lnTo>
                  <a:lnTo>
                    <a:pt x="16186" y="981"/>
                  </a:lnTo>
                  <a:lnTo>
                    <a:pt x="16186"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27"/>
            <p:cNvSpPr/>
            <p:nvPr/>
          </p:nvSpPr>
          <p:spPr>
            <a:xfrm>
              <a:off x="4287775" y="751948"/>
              <a:ext cx="53454" cy="3241"/>
            </a:xfrm>
            <a:custGeom>
              <a:avLst/>
              <a:gdLst/>
              <a:ahLst/>
              <a:cxnLst/>
              <a:rect l="l" t="t" r="r" b="b"/>
              <a:pathLst>
                <a:path w="16186" h="982" extrusionOk="0">
                  <a:moveTo>
                    <a:pt x="1" y="1"/>
                  </a:moveTo>
                  <a:lnTo>
                    <a:pt x="1" y="982"/>
                  </a:lnTo>
                  <a:lnTo>
                    <a:pt x="16186" y="982"/>
                  </a:lnTo>
                  <a:lnTo>
                    <a:pt x="16186"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27"/>
            <p:cNvSpPr/>
            <p:nvPr/>
          </p:nvSpPr>
          <p:spPr>
            <a:xfrm>
              <a:off x="4302807" y="717300"/>
              <a:ext cx="7652" cy="29677"/>
            </a:xfrm>
            <a:custGeom>
              <a:avLst/>
              <a:gdLst/>
              <a:ahLst/>
              <a:cxnLst/>
              <a:rect l="l" t="t" r="r" b="b"/>
              <a:pathLst>
                <a:path w="2317" h="8993" extrusionOk="0">
                  <a:moveTo>
                    <a:pt x="545" y="0"/>
                  </a:moveTo>
                  <a:cubicBezTo>
                    <a:pt x="245" y="0"/>
                    <a:pt x="0" y="246"/>
                    <a:pt x="0" y="545"/>
                  </a:cubicBezTo>
                  <a:lnTo>
                    <a:pt x="0" y="8992"/>
                  </a:lnTo>
                  <a:lnTo>
                    <a:pt x="2316" y="8992"/>
                  </a:lnTo>
                  <a:lnTo>
                    <a:pt x="2316" y="545"/>
                  </a:lnTo>
                  <a:cubicBezTo>
                    <a:pt x="2316" y="246"/>
                    <a:pt x="2071" y="0"/>
                    <a:pt x="1771" y="0"/>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27"/>
            <p:cNvSpPr/>
            <p:nvPr/>
          </p:nvSpPr>
          <p:spPr>
            <a:xfrm>
              <a:off x="4319187" y="717300"/>
              <a:ext cx="7652" cy="29677"/>
            </a:xfrm>
            <a:custGeom>
              <a:avLst/>
              <a:gdLst/>
              <a:ahLst/>
              <a:cxnLst/>
              <a:rect l="l" t="t" r="r" b="b"/>
              <a:pathLst>
                <a:path w="2317" h="8993" extrusionOk="0">
                  <a:moveTo>
                    <a:pt x="545" y="0"/>
                  </a:moveTo>
                  <a:cubicBezTo>
                    <a:pt x="245" y="0"/>
                    <a:pt x="0" y="246"/>
                    <a:pt x="27" y="545"/>
                  </a:cubicBezTo>
                  <a:lnTo>
                    <a:pt x="27" y="8992"/>
                  </a:lnTo>
                  <a:lnTo>
                    <a:pt x="2316" y="8992"/>
                  </a:lnTo>
                  <a:lnTo>
                    <a:pt x="2316" y="545"/>
                  </a:lnTo>
                  <a:cubicBezTo>
                    <a:pt x="2316" y="246"/>
                    <a:pt x="2071" y="0"/>
                    <a:pt x="1771" y="0"/>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27"/>
            <p:cNvSpPr/>
            <p:nvPr/>
          </p:nvSpPr>
          <p:spPr>
            <a:xfrm>
              <a:off x="4302807" y="759780"/>
              <a:ext cx="7652" cy="28238"/>
            </a:xfrm>
            <a:custGeom>
              <a:avLst/>
              <a:gdLst/>
              <a:ahLst/>
              <a:cxnLst/>
              <a:rect l="l" t="t" r="r" b="b"/>
              <a:pathLst>
                <a:path w="2317" h="8557" extrusionOk="0">
                  <a:moveTo>
                    <a:pt x="545" y="0"/>
                  </a:moveTo>
                  <a:cubicBezTo>
                    <a:pt x="245" y="0"/>
                    <a:pt x="0" y="246"/>
                    <a:pt x="0" y="545"/>
                  </a:cubicBezTo>
                  <a:lnTo>
                    <a:pt x="0" y="8556"/>
                  </a:lnTo>
                  <a:lnTo>
                    <a:pt x="2316" y="8556"/>
                  </a:lnTo>
                  <a:lnTo>
                    <a:pt x="2316" y="545"/>
                  </a:lnTo>
                  <a:cubicBezTo>
                    <a:pt x="2316" y="246"/>
                    <a:pt x="2071" y="0"/>
                    <a:pt x="1771" y="0"/>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27"/>
            <p:cNvSpPr/>
            <p:nvPr/>
          </p:nvSpPr>
          <p:spPr>
            <a:xfrm>
              <a:off x="4319187" y="759780"/>
              <a:ext cx="7652" cy="28238"/>
            </a:xfrm>
            <a:custGeom>
              <a:avLst/>
              <a:gdLst/>
              <a:ahLst/>
              <a:cxnLst/>
              <a:rect l="l" t="t" r="r" b="b"/>
              <a:pathLst>
                <a:path w="2317" h="8557" extrusionOk="0">
                  <a:moveTo>
                    <a:pt x="545" y="0"/>
                  </a:moveTo>
                  <a:cubicBezTo>
                    <a:pt x="245" y="0"/>
                    <a:pt x="0" y="246"/>
                    <a:pt x="27" y="545"/>
                  </a:cubicBezTo>
                  <a:lnTo>
                    <a:pt x="27" y="8556"/>
                  </a:lnTo>
                  <a:lnTo>
                    <a:pt x="2316" y="8556"/>
                  </a:lnTo>
                  <a:lnTo>
                    <a:pt x="2316" y="545"/>
                  </a:lnTo>
                  <a:cubicBezTo>
                    <a:pt x="2316" y="246"/>
                    <a:pt x="2071" y="0"/>
                    <a:pt x="1771" y="0"/>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27"/>
            <p:cNvSpPr/>
            <p:nvPr/>
          </p:nvSpPr>
          <p:spPr>
            <a:xfrm>
              <a:off x="4341234" y="699210"/>
              <a:ext cx="103490" cy="88753"/>
            </a:xfrm>
            <a:custGeom>
              <a:avLst/>
              <a:gdLst/>
              <a:ahLst/>
              <a:cxnLst/>
              <a:rect l="l" t="t" r="r" b="b"/>
              <a:pathLst>
                <a:path w="31337" h="26895" extrusionOk="0">
                  <a:moveTo>
                    <a:pt x="1" y="1"/>
                  </a:moveTo>
                  <a:lnTo>
                    <a:pt x="1" y="26894"/>
                  </a:lnTo>
                  <a:lnTo>
                    <a:pt x="31336" y="26894"/>
                  </a:lnTo>
                  <a:lnTo>
                    <a:pt x="31336"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27"/>
            <p:cNvSpPr/>
            <p:nvPr/>
          </p:nvSpPr>
          <p:spPr>
            <a:xfrm>
              <a:off x="4341234" y="757709"/>
              <a:ext cx="103490" cy="30934"/>
            </a:xfrm>
            <a:custGeom>
              <a:avLst/>
              <a:gdLst/>
              <a:ahLst/>
              <a:cxnLst/>
              <a:rect l="l" t="t" r="r" b="b"/>
              <a:pathLst>
                <a:path w="31337" h="9374" extrusionOk="0">
                  <a:moveTo>
                    <a:pt x="1" y="1"/>
                  </a:moveTo>
                  <a:lnTo>
                    <a:pt x="1" y="9374"/>
                  </a:lnTo>
                  <a:lnTo>
                    <a:pt x="31336" y="9374"/>
                  </a:lnTo>
                  <a:lnTo>
                    <a:pt x="31336"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27"/>
            <p:cNvSpPr/>
            <p:nvPr/>
          </p:nvSpPr>
          <p:spPr>
            <a:xfrm>
              <a:off x="4356445" y="737911"/>
              <a:ext cx="7834" cy="16008"/>
            </a:xfrm>
            <a:custGeom>
              <a:avLst/>
              <a:gdLst/>
              <a:ahLst/>
              <a:cxnLst/>
              <a:rect l="l" t="t" r="r" b="b"/>
              <a:pathLst>
                <a:path w="2372" h="4851" extrusionOk="0">
                  <a:moveTo>
                    <a:pt x="1" y="0"/>
                  </a:moveTo>
                  <a:lnTo>
                    <a:pt x="1" y="4850"/>
                  </a:lnTo>
                  <a:lnTo>
                    <a:pt x="2371" y="4850"/>
                  </a:lnTo>
                  <a:lnTo>
                    <a:pt x="2371"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27"/>
            <p:cNvSpPr/>
            <p:nvPr/>
          </p:nvSpPr>
          <p:spPr>
            <a:xfrm>
              <a:off x="4356445" y="737911"/>
              <a:ext cx="7834" cy="16008"/>
            </a:xfrm>
            <a:custGeom>
              <a:avLst/>
              <a:gdLst/>
              <a:ahLst/>
              <a:cxnLst/>
              <a:rect l="l" t="t" r="r" b="b"/>
              <a:pathLst>
                <a:path w="2372" h="4851" extrusionOk="0">
                  <a:moveTo>
                    <a:pt x="1" y="0"/>
                  </a:moveTo>
                  <a:lnTo>
                    <a:pt x="2371" y="4850"/>
                  </a:lnTo>
                  <a:lnTo>
                    <a:pt x="2371"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27"/>
            <p:cNvSpPr/>
            <p:nvPr/>
          </p:nvSpPr>
          <p:spPr>
            <a:xfrm>
              <a:off x="4359867" y="737911"/>
              <a:ext cx="902" cy="16008"/>
            </a:xfrm>
            <a:custGeom>
              <a:avLst/>
              <a:gdLst/>
              <a:ahLst/>
              <a:cxnLst/>
              <a:rect l="l" t="t" r="r" b="b"/>
              <a:pathLst>
                <a:path w="273" h="4851" extrusionOk="0">
                  <a:moveTo>
                    <a:pt x="0" y="0"/>
                  </a:moveTo>
                  <a:lnTo>
                    <a:pt x="0" y="4850"/>
                  </a:lnTo>
                  <a:lnTo>
                    <a:pt x="273" y="4850"/>
                  </a:lnTo>
                  <a:lnTo>
                    <a:pt x="273"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27"/>
            <p:cNvSpPr/>
            <p:nvPr/>
          </p:nvSpPr>
          <p:spPr>
            <a:xfrm>
              <a:off x="4356356" y="741329"/>
              <a:ext cx="7923" cy="904"/>
            </a:xfrm>
            <a:custGeom>
              <a:avLst/>
              <a:gdLst/>
              <a:ahLst/>
              <a:cxnLst/>
              <a:rect l="l" t="t" r="r" b="b"/>
              <a:pathLst>
                <a:path w="2399" h="274" extrusionOk="0">
                  <a:moveTo>
                    <a:pt x="1" y="1"/>
                  </a:moveTo>
                  <a:lnTo>
                    <a:pt x="1" y="273"/>
                  </a:lnTo>
                  <a:lnTo>
                    <a:pt x="2398" y="273"/>
                  </a:lnTo>
                  <a:lnTo>
                    <a:pt x="2398"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27"/>
            <p:cNvSpPr/>
            <p:nvPr/>
          </p:nvSpPr>
          <p:spPr>
            <a:xfrm>
              <a:off x="4356356" y="749699"/>
              <a:ext cx="7923" cy="904"/>
            </a:xfrm>
            <a:custGeom>
              <a:avLst/>
              <a:gdLst/>
              <a:ahLst/>
              <a:cxnLst/>
              <a:rect l="l" t="t" r="r" b="b"/>
              <a:pathLst>
                <a:path w="2399" h="274" extrusionOk="0">
                  <a:moveTo>
                    <a:pt x="1" y="1"/>
                  </a:moveTo>
                  <a:lnTo>
                    <a:pt x="1" y="273"/>
                  </a:lnTo>
                  <a:lnTo>
                    <a:pt x="2398" y="273"/>
                  </a:lnTo>
                  <a:lnTo>
                    <a:pt x="2398"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27"/>
            <p:cNvSpPr/>
            <p:nvPr/>
          </p:nvSpPr>
          <p:spPr>
            <a:xfrm>
              <a:off x="4355365" y="732870"/>
              <a:ext cx="9993" cy="5039"/>
            </a:xfrm>
            <a:custGeom>
              <a:avLst/>
              <a:gdLst/>
              <a:ahLst/>
              <a:cxnLst/>
              <a:rect l="l" t="t" r="r" b="b"/>
              <a:pathLst>
                <a:path w="3026" h="1527" extrusionOk="0">
                  <a:moveTo>
                    <a:pt x="709" y="0"/>
                  </a:moveTo>
                  <a:cubicBezTo>
                    <a:pt x="301" y="0"/>
                    <a:pt x="1" y="327"/>
                    <a:pt x="1" y="709"/>
                  </a:cubicBezTo>
                  <a:lnTo>
                    <a:pt x="1" y="1526"/>
                  </a:lnTo>
                  <a:lnTo>
                    <a:pt x="3025" y="1526"/>
                  </a:lnTo>
                  <a:lnTo>
                    <a:pt x="3025" y="709"/>
                  </a:lnTo>
                  <a:cubicBezTo>
                    <a:pt x="3025" y="327"/>
                    <a:pt x="2698" y="0"/>
                    <a:pt x="2317" y="0"/>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27"/>
            <p:cNvSpPr/>
            <p:nvPr/>
          </p:nvSpPr>
          <p:spPr>
            <a:xfrm>
              <a:off x="4356445" y="767789"/>
              <a:ext cx="7834" cy="16097"/>
            </a:xfrm>
            <a:custGeom>
              <a:avLst/>
              <a:gdLst/>
              <a:ahLst/>
              <a:cxnLst/>
              <a:rect l="l" t="t" r="r" b="b"/>
              <a:pathLst>
                <a:path w="2372" h="4878" extrusionOk="0">
                  <a:moveTo>
                    <a:pt x="1" y="0"/>
                  </a:moveTo>
                  <a:lnTo>
                    <a:pt x="1" y="4878"/>
                  </a:lnTo>
                  <a:lnTo>
                    <a:pt x="2371" y="4878"/>
                  </a:lnTo>
                  <a:lnTo>
                    <a:pt x="2371"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27"/>
            <p:cNvSpPr/>
            <p:nvPr/>
          </p:nvSpPr>
          <p:spPr>
            <a:xfrm>
              <a:off x="4356445" y="767789"/>
              <a:ext cx="7834" cy="16097"/>
            </a:xfrm>
            <a:custGeom>
              <a:avLst/>
              <a:gdLst/>
              <a:ahLst/>
              <a:cxnLst/>
              <a:rect l="l" t="t" r="r" b="b"/>
              <a:pathLst>
                <a:path w="2372" h="4878" extrusionOk="0">
                  <a:moveTo>
                    <a:pt x="1" y="0"/>
                  </a:moveTo>
                  <a:lnTo>
                    <a:pt x="2371" y="4878"/>
                  </a:lnTo>
                  <a:lnTo>
                    <a:pt x="2371"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27"/>
            <p:cNvSpPr/>
            <p:nvPr/>
          </p:nvSpPr>
          <p:spPr>
            <a:xfrm>
              <a:off x="4359867" y="767789"/>
              <a:ext cx="902" cy="16097"/>
            </a:xfrm>
            <a:custGeom>
              <a:avLst/>
              <a:gdLst/>
              <a:ahLst/>
              <a:cxnLst/>
              <a:rect l="l" t="t" r="r" b="b"/>
              <a:pathLst>
                <a:path w="273" h="4878" extrusionOk="0">
                  <a:moveTo>
                    <a:pt x="0" y="0"/>
                  </a:moveTo>
                  <a:lnTo>
                    <a:pt x="0" y="4878"/>
                  </a:lnTo>
                  <a:lnTo>
                    <a:pt x="273" y="4878"/>
                  </a:lnTo>
                  <a:lnTo>
                    <a:pt x="273"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27"/>
            <p:cNvSpPr/>
            <p:nvPr/>
          </p:nvSpPr>
          <p:spPr>
            <a:xfrm>
              <a:off x="4356356" y="771300"/>
              <a:ext cx="7923" cy="812"/>
            </a:xfrm>
            <a:custGeom>
              <a:avLst/>
              <a:gdLst/>
              <a:ahLst/>
              <a:cxnLst/>
              <a:rect l="l" t="t" r="r" b="b"/>
              <a:pathLst>
                <a:path w="2399" h="246" extrusionOk="0">
                  <a:moveTo>
                    <a:pt x="1" y="0"/>
                  </a:moveTo>
                  <a:lnTo>
                    <a:pt x="1" y="245"/>
                  </a:lnTo>
                  <a:lnTo>
                    <a:pt x="2398" y="245"/>
                  </a:lnTo>
                  <a:lnTo>
                    <a:pt x="2398"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27"/>
            <p:cNvSpPr/>
            <p:nvPr/>
          </p:nvSpPr>
          <p:spPr>
            <a:xfrm>
              <a:off x="4356356" y="779577"/>
              <a:ext cx="7923" cy="904"/>
            </a:xfrm>
            <a:custGeom>
              <a:avLst/>
              <a:gdLst/>
              <a:ahLst/>
              <a:cxnLst/>
              <a:rect l="l" t="t" r="r" b="b"/>
              <a:pathLst>
                <a:path w="2399" h="274" extrusionOk="0">
                  <a:moveTo>
                    <a:pt x="1" y="1"/>
                  </a:moveTo>
                  <a:lnTo>
                    <a:pt x="1" y="273"/>
                  </a:lnTo>
                  <a:lnTo>
                    <a:pt x="2398" y="273"/>
                  </a:lnTo>
                  <a:lnTo>
                    <a:pt x="2398"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27"/>
            <p:cNvSpPr/>
            <p:nvPr/>
          </p:nvSpPr>
          <p:spPr>
            <a:xfrm>
              <a:off x="4355365" y="762838"/>
              <a:ext cx="9993" cy="5039"/>
            </a:xfrm>
            <a:custGeom>
              <a:avLst/>
              <a:gdLst/>
              <a:ahLst/>
              <a:cxnLst/>
              <a:rect l="l" t="t" r="r" b="b"/>
              <a:pathLst>
                <a:path w="3026" h="1527" extrusionOk="0">
                  <a:moveTo>
                    <a:pt x="709" y="1"/>
                  </a:moveTo>
                  <a:cubicBezTo>
                    <a:pt x="301" y="1"/>
                    <a:pt x="1" y="328"/>
                    <a:pt x="1" y="709"/>
                  </a:cubicBezTo>
                  <a:lnTo>
                    <a:pt x="1" y="1527"/>
                  </a:lnTo>
                  <a:lnTo>
                    <a:pt x="3025" y="1527"/>
                  </a:lnTo>
                  <a:lnTo>
                    <a:pt x="3025" y="709"/>
                  </a:lnTo>
                  <a:cubicBezTo>
                    <a:pt x="3025" y="328"/>
                    <a:pt x="2698" y="1"/>
                    <a:pt x="2317" y="1"/>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27"/>
            <p:cNvSpPr/>
            <p:nvPr/>
          </p:nvSpPr>
          <p:spPr>
            <a:xfrm>
              <a:off x="4357436" y="717750"/>
              <a:ext cx="6843" cy="7286"/>
            </a:xfrm>
            <a:custGeom>
              <a:avLst/>
              <a:gdLst/>
              <a:ahLst/>
              <a:cxnLst/>
              <a:rect l="l" t="t" r="r" b="b"/>
              <a:pathLst>
                <a:path w="2072" h="2208" extrusionOk="0">
                  <a:moveTo>
                    <a:pt x="1" y="1"/>
                  </a:moveTo>
                  <a:lnTo>
                    <a:pt x="1" y="2208"/>
                  </a:lnTo>
                  <a:lnTo>
                    <a:pt x="2071" y="2208"/>
                  </a:lnTo>
                  <a:lnTo>
                    <a:pt x="2071"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27"/>
            <p:cNvSpPr/>
            <p:nvPr/>
          </p:nvSpPr>
          <p:spPr>
            <a:xfrm>
              <a:off x="4357436" y="717750"/>
              <a:ext cx="6843" cy="7286"/>
            </a:xfrm>
            <a:custGeom>
              <a:avLst/>
              <a:gdLst/>
              <a:ahLst/>
              <a:cxnLst/>
              <a:rect l="l" t="t" r="r" b="b"/>
              <a:pathLst>
                <a:path w="2072" h="2208" extrusionOk="0">
                  <a:moveTo>
                    <a:pt x="1" y="1"/>
                  </a:moveTo>
                  <a:lnTo>
                    <a:pt x="2071" y="2208"/>
                  </a:lnTo>
                  <a:lnTo>
                    <a:pt x="2071"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27"/>
            <p:cNvSpPr/>
            <p:nvPr/>
          </p:nvSpPr>
          <p:spPr>
            <a:xfrm>
              <a:off x="4376425" y="737911"/>
              <a:ext cx="7834" cy="16008"/>
            </a:xfrm>
            <a:custGeom>
              <a:avLst/>
              <a:gdLst/>
              <a:ahLst/>
              <a:cxnLst/>
              <a:rect l="l" t="t" r="r" b="b"/>
              <a:pathLst>
                <a:path w="2372" h="4851" extrusionOk="0">
                  <a:moveTo>
                    <a:pt x="1" y="0"/>
                  </a:moveTo>
                  <a:lnTo>
                    <a:pt x="1" y="4850"/>
                  </a:lnTo>
                  <a:lnTo>
                    <a:pt x="2372" y="4850"/>
                  </a:lnTo>
                  <a:lnTo>
                    <a:pt x="2372"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27"/>
            <p:cNvSpPr/>
            <p:nvPr/>
          </p:nvSpPr>
          <p:spPr>
            <a:xfrm>
              <a:off x="4376425" y="737911"/>
              <a:ext cx="7923" cy="16008"/>
            </a:xfrm>
            <a:custGeom>
              <a:avLst/>
              <a:gdLst/>
              <a:ahLst/>
              <a:cxnLst/>
              <a:rect l="l" t="t" r="r" b="b"/>
              <a:pathLst>
                <a:path w="2399" h="4851" extrusionOk="0">
                  <a:moveTo>
                    <a:pt x="1" y="0"/>
                  </a:moveTo>
                  <a:lnTo>
                    <a:pt x="2399" y="4850"/>
                  </a:lnTo>
                  <a:lnTo>
                    <a:pt x="2399"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27"/>
            <p:cNvSpPr/>
            <p:nvPr/>
          </p:nvSpPr>
          <p:spPr>
            <a:xfrm>
              <a:off x="4379936" y="737911"/>
              <a:ext cx="905" cy="16008"/>
            </a:xfrm>
            <a:custGeom>
              <a:avLst/>
              <a:gdLst/>
              <a:ahLst/>
              <a:cxnLst/>
              <a:rect l="l" t="t" r="r" b="b"/>
              <a:pathLst>
                <a:path w="274" h="4851" extrusionOk="0">
                  <a:moveTo>
                    <a:pt x="1" y="0"/>
                  </a:moveTo>
                  <a:lnTo>
                    <a:pt x="1" y="4850"/>
                  </a:lnTo>
                  <a:lnTo>
                    <a:pt x="273" y="4850"/>
                  </a:lnTo>
                  <a:lnTo>
                    <a:pt x="273"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27"/>
            <p:cNvSpPr/>
            <p:nvPr/>
          </p:nvSpPr>
          <p:spPr>
            <a:xfrm>
              <a:off x="4376425" y="741329"/>
              <a:ext cx="7923" cy="904"/>
            </a:xfrm>
            <a:custGeom>
              <a:avLst/>
              <a:gdLst/>
              <a:ahLst/>
              <a:cxnLst/>
              <a:rect l="l" t="t" r="r" b="b"/>
              <a:pathLst>
                <a:path w="2399" h="274" extrusionOk="0">
                  <a:moveTo>
                    <a:pt x="1" y="1"/>
                  </a:moveTo>
                  <a:lnTo>
                    <a:pt x="1" y="273"/>
                  </a:lnTo>
                  <a:lnTo>
                    <a:pt x="2399" y="273"/>
                  </a:lnTo>
                  <a:lnTo>
                    <a:pt x="2399"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27"/>
            <p:cNvSpPr/>
            <p:nvPr/>
          </p:nvSpPr>
          <p:spPr>
            <a:xfrm>
              <a:off x="4376425" y="749699"/>
              <a:ext cx="7923" cy="904"/>
            </a:xfrm>
            <a:custGeom>
              <a:avLst/>
              <a:gdLst/>
              <a:ahLst/>
              <a:cxnLst/>
              <a:rect l="l" t="t" r="r" b="b"/>
              <a:pathLst>
                <a:path w="2399" h="274" extrusionOk="0">
                  <a:moveTo>
                    <a:pt x="1" y="1"/>
                  </a:moveTo>
                  <a:lnTo>
                    <a:pt x="1" y="273"/>
                  </a:lnTo>
                  <a:lnTo>
                    <a:pt x="2399" y="273"/>
                  </a:lnTo>
                  <a:lnTo>
                    <a:pt x="2399"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27"/>
            <p:cNvSpPr/>
            <p:nvPr/>
          </p:nvSpPr>
          <p:spPr>
            <a:xfrm>
              <a:off x="4375345" y="732870"/>
              <a:ext cx="9993" cy="5039"/>
            </a:xfrm>
            <a:custGeom>
              <a:avLst/>
              <a:gdLst/>
              <a:ahLst/>
              <a:cxnLst/>
              <a:rect l="l" t="t" r="r" b="b"/>
              <a:pathLst>
                <a:path w="3026" h="1527" extrusionOk="0">
                  <a:moveTo>
                    <a:pt x="737" y="0"/>
                  </a:moveTo>
                  <a:cubicBezTo>
                    <a:pt x="328" y="0"/>
                    <a:pt x="1" y="327"/>
                    <a:pt x="28" y="709"/>
                  </a:cubicBezTo>
                  <a:lnTo>
                    <a:pt x="28" y="1526"/>
                  </a:lnTo>
                  <a:lnTo>
                    <a:pt x="3026" y="1526"/>
                  </a:lnTo>
                  <a:lnTo>
                    <a:pt x="3026" y="709"/>
                  </a:lnTo>
                  <a:cubicBezTo>
                    <a:pt x="3026" y="327"/>
                    <a:pt x="2726" y="0"/>
                    <a:pt x="2317" y="0"/>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27"/>
            <p:cNvSpPr/>
            <p:nvPr/>
          </p:nvSpPr>
          <p:spPr>
            <a:xfrm>
              <a:off x="4376425" y="767789"/>
              <a:ext cx="7834" cy="16097"/>
            </a:xfrm>
            <a:custGeom>
              <a:avLst/>
              <a:gdLst/>
              <a:ahLst/>
              <a:cxnLst/>
              <a:rect l="l" t="t" r="r" b="b"/>
              <a:pathLst>
                <a:path w="2372" h="4878" extrusionOk="0">
                  <a:moveTo>
                    <a:pt x="1" y="0"/>
                  </a:moveTo>
                  <a:lnTo>
                    <a:pt x="1" y="4878"/>
                  </a:lnTo>
                  <a:lnTo>
                    <a:pt x="2372" y="4878"/>
                  </a:lnTo>
                  <a:lnTo>
                    <a:pt x="2372"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27"/>
            <p:cNvSpPr/>
            <p:nvPr/>
          </p:nvSpPr>
          <p:spPr>
            <a:xfrm>
              <a:off x="4376425" y="767789"/>
              <a:ext cx="7923" cy="16097"/>
            </a:xfrm>
            <a:custGeom>
              <a:avLst/>
              <a:gdLst/>
              <a:ahLst/>
              <a:cxnLst/>
              <a:rect l="l" t="t" r="r" b="b"/>
              <a:pathLst>
                <a:path w="2399" h="4878" extrusionOk="0">
                  <a:moveTo>
                    <a:pt x="1" y="0"/>
                  </a:moveTo>
                  <a:lnTo>
                    <a:pt x="2399" y="4878"/>
                  </a:lnTo>
                  <a:lnTo>
                    <a:pt x="2399"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27"/>
            <p:cNvSpPr/>
            <p:nvPr/>
          </p:nvSpPr>
          <p:spPr>
            <a:xfrm>
              <a:off x="4379936" y="767789"/>
              <a:ext cx="905" cy="16097"/>
            </a:xfrm>
            <a:custGeom>
              <a:avLst/>
              <a:gdLst/>
              <a:ahLst/>
              <a:cxnLst/>
              <a:rect l="l" t="t" r="r" b="b"/>
              <a:pathLst>
                <a:path w="274" h="4878" extrusionOk="0">
                  <a:moveTo>
                    <a:pt x="1" y="0"/>
                  </a:moveTo>
                  <a:lnTo>
                    <a:pt x="1" y="4878"/>
                  </a:lnTo>
                  <a:lnTo>
                    <a:pt x="273" y="4878"/>
                  </a:lnTo>
                  <a:lnTo>
                    <a:pt x="273"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27"/>
            <p:cNvSpPr/>
            <p:nvPr/>
          </p:nvSpPr>
          <p:spPr>
            <a:xfrm>
              <a:off x="4376425" y="771300"/>
              <a:ext cx="7923" cy="812"/>
            </a:xfrm>
            <a:custGeom>
              <a:avLst/>
              <a:gdLst/>
              <a:ahLst/>
              <a:cxnLst/>
              <a:rect l="l" t="t" r="r" b="b"/>
              <a:pathLst>
                <a:path w="2399" h="246" extrusionOk="0">
                  <a:moveTo>
                    <a:pt x="1" y="0"/>
                  </a:moveTo>
                  <a:lnTo>
                    <a:pt x="1" y="245"/>
                  </a:lnTo>
                  <a:lnTo>
                    <a:pt x="2399" y="245"/>
                  </a:lnTo>
                  <a:lnTo>
                    <a:pt x="2399"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27"/>
            <p:cNvSpPr/>
            <p:nvPr/>
          </p:nvSpPr>
          <p:spPr>
            <a:xfrm>
              <a:off x="4376425" y="779577"/>
              <a:ext cx="7923" cy="904"/>
            </a:xfrm>
            <a:custGeom>
              <a:avLst/>
              <a:gdLst/>
              <a:ahLst/>
              <a:cxnLst/>
              <a:rect l="l" t="t" r="r" b="b"/>
              <a:pathLst>
                <a:path w="2399" h="274" extrusionOk="0">
                  <a:moveTo>
                    <a:pt x="1" y="1"/>
                  </a:moveTo>
                  <a:lnTo>
                    <a:pt x="1" y="273"/>
                  </a:lnTo>
                  <a:lnTo>
                    <a:pt x="2399" y="273"/>
                  </a:lnTo>
                  <a:lnTo>
                    <a:pt x="2399"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27"/>
            <p:cNvSpPr/>
            <p:nvPr/>
          </p:nvSpPr>
          <p:spPr>
            <a:xfrm>
              <a:off x="4375345" y="762838"/>
              <a:ext cx="9993" cy="5039"/>
            </a:xfrm>
            <a:custGeom>
              <a:avLst/>
              <a:gdLst/>
              <a:ahLst/>
              <a:cxnLst/>
              <a:rect l="l" t="t" r="r" b="b"/>
              <a:pathLst>
                <a:path w="3026" h="1527" extrusionOk="0">
                  <a:moveTo>
                    <a:pt x="737" y="1"/>
                  </a:moveTo>
                  <a:cubicBezTo>
                    <a:pt x="328" y="1"/>
                    <a:pt x="1" y="328"/>
                    <a:pt x="28" y="709"/>
                  </a:cubicBezTo>
                  <a:lnTo>
                    <a:pt x="28" y="1527"/>
                  </a:lnTo>
                  <a:lnTo>
                    <a:pt x="3026" y="1527"/>
                  </a:lnTo>
                  <a:lnTo>
                    <a:pt x="3026" y="709"/>
                  </a:lnTo>
                  <a:cubicBezTo>
                    <a:pt x="3026" y="328"/>
                    <a:pt x="2726" y="1"/>
                    <a:pt x="2317" y="1"/>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27"/>
            <p:cNvSpPr/>
            <p:nvPr/>
          </p:nvSpPr>
          <p:spPr>
            <a:xfrm>
              <a:off x="4377505" y="717750"/>
              <a:ext cx="6754" cy="7286"/>
            </a:xfrm>
            <a:custGeom>
              <a:avLst/>
              <a:gdLst/>
              <a:ahLst/>
              <a:cxnLst/>
              <a:rect l="l" t="t" r="r" b="b"/>
              <a:pathLst>
                <a:path w="2045" h="2208" extrusionOk="0">
                  <a:moveTo>
                    <a:pt x="1" y="1"/>
                  </a:moveTo>
                  <a:lnTo>
                    <a:pt x="1" y="2208"/>
                  </a:lnTo>
                  <a:lnTo>
                    <a:pt x="2045" y="2208"/>
                  </a:lnTo>
                  <a:lnTo>
                    <a:pt x="2045"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27"/>
            <p:cNvSpPr/>
            <p:nvPr/>
          </p:nvSpPr>
          <p:spPr>
            <a:xfrm>
              <a:off x="4377505" y="717750"/>
              <a:ext cx="6843" cy="7286"/>
            </a:xfrm>
            <a:custGeom>
              <a:avLst/>
              <a:gdLst/>
              <a:ahLst/>
              <a:cxnLst/>
              <a:rect l="l" t="t" r="r" b="b"/>
              <a:pathLst>
                <a:path w="2072" h="2208" extrusionOk="0">
                  <a:moveTo>
                    <a:pt x="1" y="1"/>
                  </a:moveTo>
                  <a:lnTo>
                    <a:pt x="2072" y="2208"/>
                  </a:lnTo>
                  <a:lnTo>
                    <a:pt x="2072"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27"/>
            <p:cNvSpPr/>
            <p:nvPr/>
          </p:nvSpPr>
          <p:spPr>
            <a:xfrm>
              <a:off x="4400458" y="737911"/>
              <a:ext cx="7830" cy="16008"/>
            </a:xfrm>
            <a:custGeom>
              <a:avLst/>
              <a:gdLst/>
              <a:ahLst/>
              <a:cxnLst/>
              <a:rect l="l" t="t" r="r" b="b"/>
              <a:pathLst>
                <a:path w="2371" h="4851" extrusionOk="0">
                  <a:moveTo>
                    <a:pt x="0" y="0"/>
                  </a:moveTo>
                  <a:lnTo>
                    <a:pt x="0" y="4850"/>
                  </a:lnTo>
                  <a:lnTo>
                    <a:pt x="2371" y="4850"/>
                  </a:lnTo>
                  <a:lnTo>
                    <a:pt x="2371"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27"/>
            <p:cNvSpPr/>
            <p:nvPr/>
          </p:nvSpPr>
          <p:spPr>
            <a:xfrm>
              <a:off x="4400458" y="737911"/>
              <a:ext cx="7830" cy="16008"/>
            </a:xfrm>
            <a:custGeom>
              <a:avLst/>
              <a:gdLst/>
              <a:ahLst/>
              <a:cxnLst/>
              <a:rect l="l" t="t" r="r" b="b"/>
              <a:pathLst>
                <a:path w="2371" h="4851" extrusionOk="0">
                  <a:moveTo>
                    <a:pt x="0" y="0"/>
                  </a:moveTo>
                  <a:lnTo>
                    <a:pt x="2371" y="4850"/>
                  </a:lnTo>
                  <a:lnTo>
                    <a:pt x="2371"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27"/>
            <p:cNvSpPr/>
            <p:nvPr/>
          </p:nvSpPr>
          <p:spPr>
            <a:xfrm>
              <a:off x="4403876" y="737911"/>
              <a:ext cx="905" cy="16008"/>
            </a:xfrm>
            <a:custGeom>
              <a:avLst/>
              <a:gdLst/>
              <a:ahLst/>
              <a:cxnLst/>
              <a:rect l="l" t="t" r="r" b="b"/>
              <a:pathLst>
                <a:path w="274" h="4851" extrusionOk="0">
                  <a:moveTo>
                    <a:pt x="1" y="0"/>
                  </a:moveTo>
                  <a:lnTo>
                    <a:pt x="1" y="4850"/>
                  </a:lnTo>
                  <a:lnTo>
                    <a:pt x="273" y="4850"/>
                  </a:lnTo>
                  <a:lnTo>
                    <a:pt x="273"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27"/>
            <p:cNvSpPr/>
            <p:nvPr/>
          </p:nvSpPr>
          <p:spPr>
            <a:xfrm>
              <a:off x="4400365" y="741329"/>
              <a:ext cx="7923" cy="904"/>
            </a:xfrm>
            <a:custGeom>
              <a:avLst/>
              <a:gdLst/>
              <a:ahLst/>
              <a:cxnLst/>
              <a:rect l="l" t="t" r="r" b="b"/>
              <a:pathLst>
                <a:path w="2399" h="274" extrusionOk="0">
                  <a:moveTo>
                    <a:pt x="1" y="1"/>
                  </a:moveTo>
                  <a:lnTo>
                    <a:pt x="1" y="273"/>
                  </a:lnTo>
                  <a:lnTo>
                    <a:pt x="2399" y="273"/>
                  </a:lnTo>
                  <a:lnTo>
                    <a:pt x="2399"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27"/>
            <p:cNvSpPr/>
            <p:nvPr/>
          </p:nvSpPr>
          <p:spPr>
            <a:xfrm>
              <a:off x="4400365" y="749699"/>
              <a:ext cx="7923" cy="904"/>
            </a:xfrm>
            <a:custGeom>
              <a:avLst/>
              <a:gdLst/>
              <a:ahLst/>
              <a:cxnLst/>
              <a:rect l="l" t="t" r="r" b="b"/>
              <a:pathLst>
                <a:path w="2399" h="274" extrusionOk="0">
                  <a:moveTo>
                    <a:pt x="1" y="1"/>
                  </a:moveTo>
                  <a:lnTo>
                    <a:pt x="1" y="273"/>
                  </a:lnTo>
                  <a:lnTo>
                    <a:pt x="2399" y="273"/>
                  </a:lnTo>
                  <a:lnTo>
                    <a:pt x="2399"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27"/>
            <p:cNvSpPr/>
            <p:nvPr/>
          </p:nvSpPr>
          <p:spPr>
            <a:xfrm>
              <a:off x="4399377" y="732870"/>
              <a:ext cx="9990" cy="5039"/>
            </a:xfrm>
            <a:custGeom>
              <a:avLst/>
              <a:gdLst/>
              <a:ahLst/>
              <a:cxnLst/>
              <a:rect l="l" t="t" r="r" b="b"/>
              <a:pathLst>
                <a:path w="3025" h="1527" extrusionOk="0">
                  <a:moveTo>
                    <a:pt x="709" y="0"/>
                  </a:moveTo>
                  <a:cubicBezTo>
                    <a:pt x="327" y="0"/>
                    <a:pt x="0" y="327"/>
                    <a:pt x="0" y="709"/>
                  </a:cubicBezTo>
                  <a:lnTo>
                    <a:pt x="0" y="1526"/>
                  </a:lnTo>
                  <a:lnTo>
                    <a:pt x="3025" y="1526"/>
                  </a:lnTo>
                  <a:lnTo>
                    <a:pt x="3025" y="709"/>
                  </a:lnTo>
                  <a:cubicBezTo>
                    <a:pt x="3025" y="327"/>
                    <a:pt x="2698" y="0"/>
                    <a:pt x="2316" y="0"/>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27"/>
            <p:cNvSpPr/>
            <p:nvPr/>
          </p:nvSpPr>
          <p:spPr>
            <a:xfrm>
              <a:off x="4400458" y="767789"/>
              <a:ext cx="7830" cy="16097"/>
            </a:xfrm>
            <a:custGeom>
              <a:avLst/>
              <a:gdLst/>
              <a:ahLst/>
              <a:cxnLst/>
              <a:rect l="l" t="t" r="r" b="b"/>
              <a:pathLst>
                <a:path w="2371" h="4878" extrusionOk="0">
                  <a:moveTo>
                    <a:pt x="0" y="0"/>
                  </a:moveTo>
                  <a:lnTo>
                    <a:pt x="0" y="4878"/>
                  </a:lnTo>
                  <a:lnTo>
                    <a:pt x="2371" y="4878"/>
                  </a:lnTo>
                  <a:lnTo>
                    <a:pt x="2371"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27"/>
            <p:cNvSpPr/>
            <p:nvPr/>
          </p:nvSpPr>
          <p:spPr>
            <a:xfrm>
              <a:off x="4400458" y="767789"/>
              <a:ext cx="7830" cy="16097"/>
            </a:xfrm>
            <a:custGeom>
              <a:avLst/>
              <a:gdLst/>
              <a:ahLst/>
              <a:cxnLst/>
              <a:rect l="l" t="t" r="r" b="b"/>
              <a:pathLst>
                <a:path w="2371" h="4878" extrusionOk="0">
                  <a:moveTo>
                    <a:pt x="0" y="0"/>
                  </a:moveTo>
                  <a:lnTo>
                    <a:pt x="2371" y="4878"/>
                  </a:lnTo>
                  <a:lnTo>
                    <a:pt x="2371"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27"/>
            <p:cNvSpPr/>
            <p:nvPr/>
          </p:nvSpPr>
          <p:spPr>
            <a:xfrm>
              <a:off x="4403876" y="767789"/>
              <a:ext cx="905" cy="16097"/>
            </a:xfrm>
            <a:custGeom>
              <a:avLst/>
              <a:gdLst/>
              <a:ahLst/>
              <a:cxnLst/>
              <a:rect l="l" t="t" r="r" b="b"/>
              <a:pathLst>
                <a:path w="274" h="4878" extrusionOk="0">
                  <a:moveTo>
                    <a:pt x="1" y="0"/>
                  </a:moveTo>
                  <a:lnTo>
                    <a:pt x="1" y="4878"/>
                  </a:lnTo>
                  <a:lnTo>
                    <a:pt x="273" y="4878"/>
                  </a:lnTo>
                  <a:lnTo>
                    <a:pt x="273"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27"/>
            <p:cNvSpPr/>
            <p:nvPr/>
          </p:nvSpPr>
          <p:spPr>
            <a:xfrm>
              <a:off x="4400365" y="771300"/>
              <a:ext cx="7923" cy="901"/>
            </a:xfrm>
            <a:custGeom>
              <a:avLst/>
              <a:gdLst/>
              <a:ahLst/>
              <a:cxnLst/>
              <a:rect l="l" t="t" r="r" b="b"/>
              <a:pathLst>
                <a:path w="2399" h="273" extrusionOk="0">
                  <a:moveTo>
                    <a:pt x="1" y="0"/>
                  </a:moveTo>
                  <a:lnTo>
                    <a:pt x="1" y="273"/>
                  </a:lnTo>
                  <a:lnTo>
                    <a:pt x="2399" y="273"/>
                  </a:lnTo>
                  <a:lnTo>
                    <a:pt x="2399"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27"/>
            <p:cNvSpPr/>
            <p:nvPr/>
          </p:nvSpPr>
          <p:spPr>
            <a:xfrm>
              <a:off x="4400365" y="779670"/>
              <a:ext cx="7923" cy="812"/>
            </a:xfrm>
            <a:custGeom>
              <a:avLst/>
              <a:gdLst/>
              <a:ahLst/>
              <a:cxnLst/>
              <a:rect l="l" t="t" r="r" b="b"/>
              <a:pathLst>
                <a:path w="2399" h="246" extrusionOk="0">
                  <a:moveTo>
                    <a:pt x="1" y="0"/>
                  </a:moveTo>
                  <a:lnTo>
                    <a:pt x="1" y="245"/>
                  </a:lnTo>
                  <a:lnTo>
                    <a:pt x="2399" y="245"/>
                  </a:lnTo>
                  <a:lnTo>
                    <a:pt x="2399"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27"/>
            <p:cNvSpPr/>
            <p:nvPr/>
          </p:nvSpPr>
          <p:spPr>
            <a:xfrm>
              <a:off x="4399377" y="762838"/>
              <a:ext cx="9990" cy="5039"/>
            </a:xfrm>
            <a:custGeom>
              <a:avLst/>
              <a:gdLst/>
              <a:ahLst/>
              <a:cxnLst/>
              <a:rect l="l" t="t" r="r" b="b"/>
              <a:pathLst>
                <a:path w="3025" h="1527" extrusionOk="0">
                  <a:moveTo>
                    <a:pt x="709" y="1"/>
                  </a:moveTo>
                  <a:cubicBezTo>
                    <a:pt x="327" y="1"/>
                    <a:pt x="0" y="328"/>
                    <a:pt x="0" y="709"/>
                  </a:cubicBezTo>
                  <a:lnTo>
                    <a:pt x="0" y="1527"/>
                  </a:lnTo>
                  <a:lnTo>
                    <a:pt x="3025" y="1527"/>
                  </a:lnTo>
                  <a:lnTo>
                    <a:pt x="3025" y="709"/>
                  </a:lnTo>
                  <a:cubicBezTo>
                    <a:pt x="3025" y="328"/>
                    <a:pt x="2698" y="1"/>
                    <a:pt x="2316" y="1"/>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27"/>
            <p:cNvSpPr/>
            <p:nvPr/>
          </p:nvSpPr>
          <p:spPr>
            <a:xfrm>
              <a:off x="4401445" y="717750"/>
              <a:ext cx="6843" cy="7286"/>
            </a:xfrm>
            <a:custGeom>
              <a:avLst/>
              <a:gdLst/>
              <a:ahLst/>
              <a:cxnLst/>
              <a:rect l="l" t="t" r="r" b="b"/>
              <a:pathLst>
                <a:path w="2072" h="2208" extrusionOk="0">
                  <a:moveTo>
                    <a:pt x="1" y="1"/>
                  </a:moveTo>
                  <a:lnTo>
                    <a:pt x="1" y="2208"/>
                  </a:lnTo>
                  <a:lnTo>
                    <a:pt x="2072" y="2208"/>
                  </a:lnTo>
                  <a:lnTo>
                    <a:pt x="2072"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27"/>
            <p:cNvSpPr/>
            <p:nvPr/>
          </p:nvSpPr>
          <p:spPr>
            <a:xfrm>
              <a:off x="4401445" y="717750"/>
              <a:ext cx="6843" cy="7286"/>
            </a:xfrm>
            <a:custGeom>
              <a:avLst/>
              <a:gdLst/>
              <a:ahLst/>
              <a:cxnLst/>
              <a:rect l="l" t="t" r="r" b="b"/>
              <a:pathLst>
                <a:path w="2072" h="2208" extrusionOk="0">
                  <a:moveTo>
                    <a:pt x="1" y="1"/>
                  </a:moveTo>
                  <a:lnTo>
                    <a:pt x="2072" y="2208"/>
                  </a:lnTo>
                  <a:lnTo>
                    <a:pt x="2072"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27"/>
            <p:cNvSpPr/>
            <p:nvPr/>
          </p:nvSpPr>
          <p:spPr>
            <a:xfrm>
              <a:off x="4425385" y="737911"/>
              <a:ext cx="7834" cy="16008"/>
            </a:xfrm>
            <a:custGeom>
              <a:avLst/>
              <a:gdLst/>
              <a:ahLst/>
              <a:cxnLst/>
              <a:rect l="l" t="t" r="r" b="b"/>
              <a:pathLst>
                <a:path w="2372" h="4851" extrusionOk="0">
                  <a:moveTo>
                    <a:pt x="1" y="0"/>
                  </a:moveTo>
                  <a:lnTo>
                    <a:pt x="1" y="4850"/>
                  </a:lnTo>
                  <a:lnTo>
                    <a:pt x="2371" y="4850"/>
                  </a:lnTo>
                  <a:lnTo>
                    <a:pt x="2371"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27"/>
            <p:cNvSpPr/>
            <p:nvPr/>
          </p:nvSpPr>
          <p:spPr>
            <a:xfrm>
              <a:off x="4425385" y="737911"/>
              <a:ext cx="7834" cy="16008"/>
            </a:xfrm>
            <a:custGeom>
              <a:avLst/>
              <a:gdLst/>
              <a:ahLst/>
              <a:cxnLst/>
              <a:rect l="l" t="t" r="r" b="b"/>
              <a:pathLst>
                <a:path w="2372" h="4851" extrusionOk="0">
                  <a:moveTo>
                    <a:pt x="1" y="0"/>
                  </a:moveTo>
                  <a:lnTo>
                    <a:pt x="2371" y="4850"/>
                  </a:lnTo>
                  <a:lnTo>
                    <a:pt x="2371"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27"/>
            <p:cNvSpPr/>
            <p:nvPr/>
          </p:nvSpPr>
          <p:spPr>
            <a:xfrm>
              <a:off x="4428807" y="737911"/>
              <a:ext cx="902" cy="16008"/>
            </a:xfrm>
            <a:custGeom>
              <a:avLst/>
              <a:gdLst/>
              <a:ahLst/>
              <a:cxnLst/>
              <a:rect l="l" t="t" r="r" b="b"/>
              <a:pathLst>
                <a:path w="273" h="4851" extrusionOk="0">
                  <a:moveTo>
                    <a:pt x="0" y="0"/>
                  </a:moveTo>
                  <a:lnTo>
                    <a:pt x="0" y="4850"/>
                  </a:lnTo>
                  <a:lnTo>
                    <a:pt x="273" y="4850"/>
                  </a:lnTo>
                  <a:lnTo>
                    <a:pt x="273"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27"/>
            <p:cNvSpPr/>
            <p:nvPr/>
          </p:nvSpPr>
          <p:spPr>
            <a:xfrm>
              <a:off x="4425296" y="741329"/>
              <a:ext cx="7923" cy="904"/>
            </a:xfrm>
            <a:custGeom>
              <a:avLst/>
              <a:gdLst/>
              <a:ahLst/>
              <a:cxnLst/>
              <a:rect l="l" t="t" r="r" b="b"/>
              <a:pathLst>
                <a:path w="2399" h="274" extrusionOk="0">
                  <a:moveTo>
                    <a:pt x="1" y="1"/>
                  </a:moveTo>
                  <a:lnTo>
                    <a:pt x="1" y="273"/>
                  </a:lnTo>
                  <a:lnTo>
                    <a:pt x="2398" y="273"/>
                  </a:lnTo>
                  <a:lnTo>
                    <a:pt x="2398"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27"/>
            <p:cNvSpPr/>
            <p:nvPr/>
          </p:nvSpPr>
          <p:spPr>
            <a:xfrm>
              <a:off x="4425296" y="749699"/>
              <a:ext cx="7923" cy="904"/>
            </a:xfrm>
            <a:custGeom>
              <a:avLst/>
              <a:gdLst/>
              <a:ahLst/>
              <a:cxnLst/>
              <a:rect l="l" t="t" r="r" b="b"/>
              <a:pathLst>
                <a:path w="2399" h="274" extrusionOk="0">
                  <a:moveTo>
                    <a:pt x="1" y="1"/>
                  </a:moveTo>
                  <a:lnTo>
                    <a:pt x="1" y="273"/>
                  </a:lnTo>
                  <a:lnTo>
                    <a:pt x="2398" y="273"/>
                  </a:lnTo>
                  <a:lnTo>
                    <a:pt x="2398"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27"/>
            <p:cNvSpPr/>
            <p:nvPr/>
          </p:nvSpPr>
          <p:spPr>
            <a:xfrm>
              <a:off x="4424305" y="732870"/>
              <a:ext cx="9993" cy="5039"/>
            </a:xfrm>
            <a:custGeom>
              <a:avLst/>
              <a:gdLst/>
              <a:ahLst/>
              <a:cxnLst/>
              <a:rect l="l" t="t" r="r" b="b"/>
              <a:pathLst>
                <a:path w="3026" h="1527" extrusionOk="0">
                  <a:moveTo>
                    <a:pt x="709" y="0"/>
                  </a:moveTo>
                  <a:cubicBezTo>
                    <a:pt x="301" y="0"/>
                    <a:pt x="1" y="327"/>
                    <a:pt x="1" y="709"/>
                  </a:cubicBezTo>
                  <a:lnTo>
                    <a:pt x="1" y="1526"/>
                  </a:lnTo>
                  <a:lnTo>
                    <a:pt x="3025" y="1526"/>
                  </a:lnTo>
                  <a:lnTo>
                    <a:pt x="3025" y="709"/>
                  </a:lnTo>
                  <a:cubicBezTo>
                    <a:pt x="3025" y="327"/>
                    <a:pt x="2698" y="0"/>
                    <a:pt x="2290" y="0"/>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27"/>
            <p:cNvSpPr/>
            <p:nvPr/>
          </p:nvSpPr>
          <p:spPr>
            <a:xfrm>
              <a:off x="4425385" y="767789"/>
              <a:ext cx="7834" cy="16097"/>
            </a:xfrm>
            <a:custGeom>
              <a:avLst/>
              <a:gdLst/>
              <a:ahLst/>
              <a:cxnLst/>
              <a:rect l="l" t="t" r="r" b="b"/>
              <a:pathLst>
                <a:path w="2372" h="4878" extrusionOk="0">
                  <a:moveTo>
                    <a:pt x="1" y="0"/>
                  </a:moveTo>
                  <a:lnTo>
                    <a:pt x="1" y="4878"/>
                  </a:lnTo>
                  <a:lnTo>
                    <a:pt x="2371" y="4878"/>
                  </a:lnTo>
                  <a:lnTo>
                    <a:pt x="2371"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27"/>
            <p:cNvSpPr/>
            <p:nvPr/>
          </p:nvSpPr>
          <p:spPr>
            <a:xfrm>
              <a:off x="4425385" y="767789"/>
              <a:ext cx="7834" cy="16097"/>
            </a:xfrm>
            <a:custGeom>
              <a:avLst/>
              <a:gdLst/>
              <a:ahLst/>
              <a:cxnLst/>
              <a:rect l="l" t="t" r="r" b="b"/>
              <a:pathLst>
                <a:path w="2372" h="4878" extrusionOk="0">
                  <a:moveTo>
                    <a:pt x="1" y="0"/>
                  </a:moveTo>
                  <a:lnTo>
                    <a:pt x="2371" y="4878"/>
                  </a:lnTo>
                  <a:lnTo>
                    <a:pt x="2371"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27"/>
            <p:cNvSpPr/>
            <p:nvPr/>
          </p:nvSpPr>
          <p:spPr>
            <a:xfrm>
              <a:off x="4428807" y="767789"/>
              <a:ext cx="902" cy="16097"/>
            </a:xfrm>
            <a:custGeom>
              <a:avLst/>
              <a:gdLst/>
              <a:ahLst/>
              <a:cxnLst/>
              <a:rect l="l" t="t" r="r" b="b"/>
              <a:pathLst>
                <a:path w="273" h="4878" extrusionOk="0">
                  <a:moveTo>
                    <a:pt x="0" y="0"/>
                  </a:moveTo>
                  <a:lnTo>
                    <a:pt x="0" y="4878"/>
                  </a:lnTo>
                  <a:lnTo>
                    <a:pt x="273" y="4878"/>
                  </a:lnTo>
                  <a:lnTo>
                    <a:pt x="273"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27"/>
            <p:cNvSpPr/>
            <p:nvPr/>
          </p:nvSpPr>
          <p:spPr>
            <a:xfrm>
              <a:off x="4425296" y="771300"/>
              <a:ext cx="7923" cy="901"/>
            </a:xfrm>
            <a:custGeom>
              <a:avLst/>
              <a:gdLst/>
              <a:ahLst/>
              <a:cxnLst/>
              <a:rect l="l" t="t" r="r" b="b"/>
              <a:pathLst>
                <a:path w="2399" h="273" extrusionOk="0">
                  <a:moveTo>
                    <a:pt x="1" y="0"/>
                  </a:moveTo>
                  <a:lnTo>
                    <a:pt x="1" y="273"/>
                  </a:lnTo>
                  <a:lnTo>
                    <a:pt x="2398" y="273"/>
                  </a:lnTo>
                  <a:lnTo>
                    <a:pt x="2398"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27"/>
            <p:cNvSpPr/>
            <p:nvPr/>
          </p:nvSpPr>
          <p:spPr>
            <a:xfrm>
              <a:off x="4425296" y="779577"/>
              <a:ext cx="7923" cy="904"/>
            </a:xfrm>
            <a:custGeom>
              <a:avLst/>
              <a:gdLst/>
              <a:ahLst/>
              <a:cxnLst/>
              <a:rect l="l" t="t" r="r" b="b"/>
              <a:pathLst>
                <a:path w="2399" h="274" extrusionOk="0">
                  <a:moveTo>
                    <a:pt x="1" y="1"/>
                  </a:moveTo>
                  <a:lnTo>
                    <a:pt x="1" y="273"/>
                  </a:lnTo>
                  <a:lnTo>
                    <a:pt x="2398" y="273"/>
                  </a:lnTo>
                  <a:lnTo>
                    <a:pt x="2398"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27"/>
            <p:cNvSpPr/>
            <p:nvPr/>
          </p:nvSpPr>
          <p:spPr>
            <a:xfrm>
              <a:off x="4424305" y="762838"/>
              <a:ext cx="9993" cy="5039"/>
            </a:xfrm>
            <a:custGeom>
              <a:avLst/>
              <a:gdLst/>
              <a:ahLst/>
              <a:cxnLst/>
              <a:rect l="l" t="t" r="r" b="b"/>
              <a:pathLst>
                <a:path w="3026" h="1527" extrusionOk="0">
                  <a:moveTo>
                    <a:pt x="709" y="1"/>
                  </a:moveTo>
                  <a:cubicBezTo>
                    <a:pt x="301" y="1"/>
                    <a:pt x="1" y="328"/>
                    <a:pt x="1" y="709"/>
                  </a:cubicBezTo>
                  <a:lnTo>
                    <a:pt x="1" y="1527"/>
                  </a:lnTo>
                  <a:lnTo>
                    <a:pt x="3025" y="1527"/>
                  </a:lnTo>
                  <a:lnTo>
                    <a:pt x="3025" y="709"/>
                  </a:lnTo>
                  <a:cubicBezTo>
                    <a:pt x="3025" y="328"/>
                    <a:pt x="2698" y="1"/>
                    <a:pt x="2290" y="1"/>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27"/>
            <p:cNvSpPr/>
            <p:nvPr/>
          </p:nvSpPr>
          <p:spPr>
            <a:xfrm>
              <a:off x="4426376" y="717750"/>
              <a:ext cx="6843" cy="7286"/>
            </a:xfrm>
            <a:custGeom>
              <a:avLst/>
              <a:gdLst/>
              <a:ahLst/>
              <a:cxnLst/>
              <a:rect l="l" t="t" r="r" b="b"/>
              <a:pathLst>
                <a:path w="2072" h="2208" extrusionOk="0">
                  <a:moveTo>
                    <a:pt x="1" y="1"/>
                  </a:moveTo>
                  <a:lnTo>
                    <a:pt x="1" y="2208"/>
                  </a:lnTo>
                  <a:lnTo>
                    <a:pt x="2071" y="2208"/>
                  </a:lnTo>
                  <a:lnTo>
                    <a:pt x="2071"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27"/>
            <p:cNvSpPr/>
            <p:nvPr/>
          </p:nvSpPr>
          <p:spPr>
            <a:xfrm>
              <a:off x="4426376" y="717750"/>
              <a:ext cx="6843" cy="7286"/>
            </a:xfrm>
            <a:custGeom>
              <a:avLst/>
              <a:gdLst/>
              <a:ahLst/>
              <a:cxnLst/>
              <a:rect l="l" t="t" r="r" b="b"/>
              <a:pathLst>
                <a:path w="2072" h="2208" extrusionOk="0">
                  <a:moveTo>
                    <a:pt x="1" y="1"/>
                  </a:moveTo>
                  <a:lnTo>
                    <a:pt x="2071" y="2208"/>
                  </a:lnTo>
                  <a:lnTo>
                    <a:pt x="2071"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27"/>
            <p:cNvSpPr/>
            <p:nvPr/>
          </p:nvSpPr>
          <p:spPr>
            <a:xfrm>
              <a:off x="4356445" y="716851"/>
              <a:ext cx="8913" cy="901"/>
            </a:xfrm>
            <a:custGeom>
              <a:avLst/>
              <a:gdLst/>
              <a:ahLst/>
              <a:cxnLst/>
              <a:rect l="l" t="t" r="r" b="b"/>
              <a:pathLst>
                <a:path w="2699" h="273" extrusionOk="0">
                  <a:moveTo>
                    <a:pt x="1" y="0"/>
                  </a:moveTo>
                  <a:lnTo>
                    <a:pt x="1" y="273"/>
                  </a:lnTo>
                  <a:lnTo>
                    <a:pt x="2698" y="273"/>
                  </a:lnTo>
                  <a:lnTo>
                    <a:pt x="2698"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27"/>
            <p:cNvSpPr/>
            <p:nvPr/>
          </p:nvSpPr>
          <p:spPr>
            <a:xfrm>
              <a:off x="4341234" y="704340"/>
              <a:ext cx="103490" cy="7379"/>
            </a:xfrm>
            <a:custGeom>
              <a:avLst/>
              <a:gdLst/>
              <a:ahLst/>
              <a:cxnLst/>
              <a:rect l="l" t="t" r="r" b="b"/>
              <a:pathLst>
                <a:path w="31337" h="2236" extrusionOk="0">
                  <a:moveTo>
                    <a:pt x="1" y="1"/>
                  </a:moveTo>
                  <a:lnTo>
                    <a:pt x="1" y="2235"/>
                  </a:lnTo>
                  <a:lnTo>
                    <a:pt x="31336" y="2235"/>
                  </a:lnTo>
                  <a:lnTo>
                    <a:pt x="31336"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27"/>
            <p:cNvSpPr/>
            <p:nvPr/>
          </p:nvSpPr>
          <p:spPr>
            <a:xfrm>
              <a:off x="4345287" y="711002"/>
              <a:ext cx="7381" cy="6745"/>
            </a:xfrm>
            <a:custGeom>
              <a:avLst/>
              <a:gdLst/>
              <a:ahLst/>
              <a:cxnLst/>
              <a:rect l="l" t="t" r="r" b="b"/>
              <a:pathLst>
                <a:path w="2235" h="2044" extrusionOk="0">
                  <a:moveTo>
                    <a:pt x="0" y="0"/>
                  </a:moveTo>
                  <a:lnTo>
                    <a:pt x="0" y="1526"/>
                  </a:lnTo>
                  <a:cubicBezTo>
                    <a:pt x="0" y="1826"/>
                    <a:pt x="218" y="2044"/>
                    <a:pt x="518" y="2044"/>
                  </a:cubicBezTo>
                  <a:lnTo>
                    <a:pt x="1690" y="2044"/>
                  </a:lnTo>
                  <a:cubicBezTo>
                    <a:pt x="1989" y="2044"/>
                    <a:pt x="2234" y="1826"/>
                    <a:pt x="2234" y="1526"/>
                  </a:cubicBezTo>
                  <a:lnTo>
                    <a:pt x="2234"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27"/>
            <p:cNvSpPr/>
            <p:nvPr/>
          </p:nvSpPr>
          <p:spPr>
            <a:xfrm>
              <a:off x="4368055" y="711002"/>
              <a:ext cx="7384" cy="6745"/>
            </a:xfrm>
            <a:custGeom>
              <a:avLst/>
              <a:gdLst/>
              <a:ahLst/>
              <a:cxnLst/>
              <a:rect l="l" t="t" r="r" b="b"/>
              <a:pathLst>
                <a:path w="2236" h="2044" extrusionOk="0">
                  <a:moveTo>
                    <a:pt x="1" y="0"/>
                  </a:moveTo>
                  <a:lnTo>
                    <a:pt x="1" y="1526"/>
                  </a:lnTo>
                  <a:cubicBezTo>
                    <a:pt x="1" y="1826"/>
                    <a:pt x="219" y="2044"/>
                    <a:pt x="519" y="2044"/>
                  </a:cubicBezTo>
                  <a:lnTo>
                    <a:pt x="1690" y="2044"/>
                  </a:lnTo>
                  <a:cubicBezTo>
                    <a:pt x="1990" y="2044"/>
                    <a:pt x="2235" y="1826"/>
                    <a:pt x="2235" y="1526"/>
                  </a:cubicBezTo>
                  <a:lnTo>
                    <a:pt x="2235"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27"/>
            <p:cNvSpPr/>
            <p:nvPr/>
          </p:nvSpPr>
          <p:spPr>
            <a:xfrm>
              <a:off x="4389297" y="711002"/>
              <a:ext cx="7292" cy="6745"/>
            </a:xfrm>
            <a:custGeom>
              <a:avLst/>
              <a:gdLst/>
              <a:ahLst/>
              <a:cxnLst/>
              <a:rect l="l" t="t" r="r" b="b"/>
              <a:pathLst>
                <a:path w="2208" h="2044" extrusionOk="0">
                  <a:moveTo>
                    <a:pt x="0" y="0"/>
                  </a:moveTo>
                  <a:lnTo>
                    <a:pt x="0" y="1526"/>
                  </a:lnTo>
                  <a:cubicBezTo>
                    <a:pt x="0" y="1826"/>
                    <a:pt x="218" y="2044"/>
                    <a:pt x="518" y="2044"/>
                  </a:cubicBezTo>
                  <a:lnTo>
                    <a:pt x="1690" y="2044"/>
                  </a:lnTo>
                  <a:cubicBezTo>
                    <a:pt x="1990" y="2044"/>
                    <a:pt x="2208" y="1826"/>
                    <a:pt x="2208" y="1526"/>
                  </a:cubicBezTo>
                  <a:lnTo>
                    <a:pt x="2208"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27"/>
            <p:cNvSpPr/>
            <p:nvPr/>
          </p:nvSpPr>
          <p:spPr>
            <a:xfrm>
              <a:off x="4413055" y="711002"/>
              <a:ext cx="7384" cy="6745"/>
            </a:xfrm>
            <a:custGeom>
              <a:avLst/>
              <a:gdLst/>
              <a:ahLst/>
              <a:cxnLst/>
              <a:rect l="l" t="t" r="r" b="b"/>
              <a:pathLst>
                <a:path w="2236" h="2044" extrusionOk="0">
                  <a:moveTo>
                    <a:pt x="1" y="0"/>
                  </a:moveTo>
                  <a:lnTo>
                    <a:pt x="1" y="1526"/>
                  </a:lnTo>
                  <a:cubicBezTo>
                    <a:pt x="1" y="1826"/>
                    <a:pt x="219" y="2044"/>
                    <a:pt x="519" y="2044"/>
                  </a:cubicBezTo>
                  <a:lnTo>
                    <a:pt x="1690" y="2044"/>
                  </a:lnTo>
                  <a:cubicBezTo>
                    <a:pt x="1990" y="2044"/>
                    <a:pt x="2235" y="1826"/>
                    <a:pt x="2235" y="1526"/>
                  </a:cubicBezTo>
                  <a:lnTo>
                    <a:pt x="2235"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27"/>
            <p:cNvSpPr/>
            <p:nvPr/>
          </p:nvSpPr>
          <p:spPr>
            <a:xfrm>
              <a:off x="4802759" y="703801"/>
              <a:ext cx="53458" cy="84167"/>
            </a:xfrm>
            <a:custGeom>
              <a:avLst/>
              <a:gdLst/>
              <a:ahLst/>
              <a:cxnLst/>
              <a:rect l="l" t="t" r="r" b="b"/>
              <a:pathLst>
                <a:path w="16187" h="25505" extrusionOk="0">
                  <a:moveTo>
                    <a:pt x="1" y="0"/>
                  </a:moveTo>
                  <a:lnTo>
                    <a:pt x="1" y="25504"/>
                  </a:lnTo>
                  <a:lnTo>
                    <a:pt x="16186" y="25504"/>
                  </a:lnTo>
                  <a:lnTo>
                    <a:pt x="16186"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27"/>
            <p:cNvSpPr/>
            <p:nvPr/>
          </p:nvSpPr>
          <p:spPr>
            <a:xfrm>
              <a:off x="4843709" y="709562"/>
              <a:ext cx="5043" cy="45230"/>
            </a:xfrm>
            <a:custGeom>
              <a:avLst/>
              <a:gdLst/>
              <a:ahLst/>
              <a:cxnLst/>
              <a:rect l="l" t="t" r="r" b="b"/>
              <a:pathLst>
                <a:path w="1527" h="13706" extrusionOk="0">
                  <a:moveTo>
                    <a:pt x="1" y="0"/>
                  </a:moveTo>
                  <a:lnTo>
                    <a:pt x="1" y="13706"/>
                  </a:lnTo>
                  <a:lnTo>
                    <a:pt x="1527" y="13706"/>
                  </a:lnTo>
                  <a:lnTo>
                    <a:pt x="1527"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27"/>
            <p:cNvSpPr/>
            <p:nvPr/>
          </p:nvSpPr>
          <p:spPr>
            <a:xfrm>
              <a:off x="4826610" y="709562"/>
              <a:ext cx="5043" cy="45230"/>
            </a:xfrm>
            <a:custGeom>
              <a:avLst/>
              <a:gdLst/>
              <a:ahLst/>
              <a:cxnLst/>
              <a:rect l="l" t="t" r="r" b="b"/>
              <a:pathLst>
                <a:path w="1527" h="13706" extrusionOk="0">
                  <a:moveTo>
                    <a:pt x="1" y="0"/>
                  </a:moveTo>
                  <a:lnTo>
                    <a:pt x="1" y="13706"/>
                  </a:lnTo>
                  <a:lnTo>
                    <a:pt x="1526" y="13706"/>
                  </a:lnTo>
                  <a:lnTo>
                    <a:pt x="1526"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27"/>
            <p:cNvSpPr/>
            <p:nvPr/>
          </p:nvSpPr>
          <p:spPr>
            <a:xfrm>
              <a:off x="4840202" y="709562"/>
              <a:ext cx="12061" cy="2881"/>
            </a:xfrm>
            <a:custGeom>
              <a:avLst/>
              <a:gdLst/>
              <a:ahLst/>
              <a:cxnLst/>
              <a:rect l="l" t="t" r="r" b="b"/>
              <a:pathLst>
                <a:path w="3652" h="873" extrusionOk="0">
                  <a:moveTo>
                    <a:pt x="0" y="0"/>
                  </a:moveTo>
                  <a:lnTo>
                    <a:pt x="0" y="463"/>
                  </a:lnTo>
                  <a:cubicBezTo>
                    <a:pt x="0" y="681"/>
                    <a:pt x="164" y="872"/>
                    <a:pt x="409" y="872"/>
                  </a:cubicBezTo>
                  <a:lnTo>
                    <a:pt x="3243" y="872"/>
                  </a:lnTo>
                  <a:cubicBezTo>
                    <a:pt x="3488" y="872"/>
                    <a:pt x="3651" y="681"/>
                    <a:pt x="3651" y="463"/>
                  </a:cubicBezTo>
                  <a:lnTo>
                    <a:pt x="3651"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27"/>
            <p:cNvSpPr/>
            <p:nvPr/>
          </p:nvSpPr>
          <p:spPr>
            <a:xfrm>
              <a:off x="4823099" y="709562"/>
              <a:ext cx="12064" cy="2881"/>
            </a:xfrm>
            <a:custGeom>
              <a:avLst/>
              <a:gdLst/>
              <a:ahLst/>
              <a:cxnLst/>
              <a:rect l="l" t="t" r="r" b="b"/>
              <a:pathLst>
                <a:path w="3653" h="873" extrusionOk="0">
                  <a:moveTo>
                    <a:pt x="1" y="0"/>
                  </a:moveTo>
                  <a:lnTo>
                    <a:pt x="1" y="463"/>
                  </a:lnTo>
                  <a:cubicBezTo>
                    <a:pt x="1" y="681"/>
                    <a:pt x="164" y="872"/>
                    <a:pt x="382" y="872"/>
                  </a:cubicBezTo>
                  <a:lnTo>
                    <a:pt x="3243" y="872"/>
                  </a:lnTo>
                  <a:cubicBezTo>
                    <a:pt x="3461" y="872"/>
                    <a:pt x="3652" y="681"/>
                    <a:pt x="3652" y="463"/>
                  </a:cubicBezTo>
                  <a:lnTo>
                    <a:pt x="3652"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27"/>
            <p:cNvSpPr/>
            <p:nvPr/>
          </p:nvSpPr>
          <p:spPr>
            <a:xfrm>
              <a:off x="4809688" y="709562"/>
              <a:ext cx="4954" cy="45230"/>
            </a:xfrm>
            <a:custGeom>
              <a:avLst/>
              <a:gdLst/>
              <a:ahLst/>
              <a:cxnLst/>
              <a:rect l="l" t="t" r="r" b="b"/>
              <a:pathLst>
                <a:path w="1500" h="13706" extrusionOk="0">
                  <a:moveTo>
                    <a:pt x="1" y="0"/>
                  </a:moveTo>
                  <a:lnTo>
                    <a:pt x="1" y="13706"/>
                  </a:lnTo>
                  <a:lnTo>
                    <a:pt x="1500" y="13706"/>
                  </a:lnTo>
                  <a:lnTo>
                    <a:pt x="1500"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27"/>
            <p:cNvSpPr/>
            <p:nvPr/>
          </p:nvSpPr>
          <p:spPr>
            <a:xfrm>
              <a:off x="4806091" y="709562"/>
              <a:ext cx="12150" cy="2881"/>
            </a:xfrm>
            <a:custGeom>
              <a:avLst/>
              <a:gdLst/>
              <a:ahLst/>
              <a:cxnLst/>
              <a:rect l="l" t="t" r="r" b="b"/>
              <a:pathLst>
                <a:path w="3679" h="873" extrusionOk="0">
                  <a:moveTo>
                    <a:pt x="0" y="0"/>
                  </a:moveTo>
                  <a:lnTo>
                    <a:pt x="0" y="463"/>
                  </a:lnTo>
                  <a:cubicBezTo>
                    <a:pt x="0" y="681"/>
                    <a:pt x="191" y="872"/>
                    <a:pt x="409" y="872"/>
                  </a:cubicBezTo>
                  <a:lnTo>
                    <a:pt x="3270" y="872"/>
                  </a:lnTo>
                  <a:cubicBezTo>
                    <a:pt x="3488" y="872"/>
                    <a:pt x="3651" y="681"/>
                    <a:pt x="3679" y="463"/>
                  </a:cubicBezTo>
                  <a:lnTo>
                    <a:pt x="3679"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27"/>
            <p:cNvSpPr/>
            <p:nvPr/>
          </p:nvSpPr>
          <p:spPr>
            <a:xfrm>
              <a:off x="4843709" y="754828"/>
              <a:ext cx="5043" cy="33185"/>
            </a:xfrm>
            <a:custGeom>
              <a:avLst/>
              <a:gdLst/>
              <a:ahLst/>
              <a:cxnLst/>
              <a:rect l="l" t="t" r="r" b="b"/>
              <a:pathLst>
                <a:path w="1527" h="10056" extrusionOk="0">
                  <a:moveTo>
                    <a:pt x="1" y="1"/>
                  </a:moveTo>
                  <a:lnTo>
                    <a:pt x="1" y="10055"/>
                  </a:lnTo>
                  <a:lnTo>
                    <a:pt x="1527" y="10055"/>
                  </a:lnTo>
                  <a:lnTo>
                    <a:pt x="1527"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27"/>
            <p:cNvSpPr/>
            <p:nvPr/>
          </p:nvSpPr>
          <p:spPr>
            <a:xfrm>
              <a:off x="4826610" y="754828"/>
              <a:ext cx="5043" cy="33185"/>
            </a:xfrm>
            <a:custGeom>
              <a:avLst/>
              <a:gdLst/>
              <a:ahLst/>
              <a:cxnLst/>
              <a:rect l="l" t="t" r="r" b="b"/>
              <a:pathLst>
                <a:path w="1527" h="10056" extrusionOk="0">
                  <a:moveTo>
                    <a:pt x="1" y="1"/>
                  </a:moveTo>
                  <a:lnTo>
                    <a:pt x="1" y="10055"/>
                  </a:lnTo>
                  <a:lnTo>
                    <a:pt x="1526" y="10055"/>
                  </a:lnTo>
                  <a:lnTo>
                    <a:pt x="1526"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27"/>
            <p:cNvSpPr/>
            <p:nvPr/>
          </p:nvSpPr>
          <p:spPr>
            <a:xfrm>
              <a:off x="4840202" y="754828"/>
              <a:ext cx="12061" cy="2881"/>
            </a:xfrm>
            <a:custGeom>
              <a:avLst/>
              <a:gdLst/>
              <a:ahLst/>
              <a:cxnLst/>
              <a:rect l="l" t="t" r="r" b="b"/>
              <a:pathLst>
                <a:path w="3652" h="873" extrusionOk="0">
                  <a:moveTo>
                    <a:pt x="0" y="1"/>
                  </a:moveTo>
                  <a:lnTo>
                    <a:pt x="0" y="464"/>
                  </a:lnTo>
                  <a:cubicBezTo>
                    <a:pt x="0" y="682"/>
                    <a:pt x="164" y="873"/>
                    <a:pt x="409" y="873"/>
                  </a:cubicBezTo>
                  <a:lnTo>
                    <a:pt x="3243" y="873"/>
                  </a:lnTo>
                  <a:cubicBezTo>
                    <a:pt x="3488" y="873"/>
                    <a:pt x="3651" y="682"/>
                    <a:pt x="3651" y="464"/>
                  </a:cubicBezTo>
                  <a:lnTo>
                    <a:pt x="3651"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27"/>
            <p:cNvSpPr/>
            <p:nvPr/>
          </p:nvSpPr>
          <p:spPr>
            <a:xfrm>
              <a:off x="4823099" y="754828"/>
              <a:ext cx="12064" cy="2881"/>
            </a:xfrm>
            <a:custGeom>
              <a:avLst/>
              <a:gdLst/>
              <a:ahLst/>
              <a:cxnLst/>
              <a:rect l="l" t="t" r="r" b="b"/>
              <a:pathLst>
                <a:path w="3653" h="873" extrusionOk="0">
                  <a:moveTo>
                    <a:pt x="1" y="1"/>
                  </a:moveTo>
                  <a:lnTo>
                    <a:pt x="1" y="464"/>
                  </a:lnTo>
                  <a:cubicBezTo>
                    <a:pt x="1" y="682"/>
                    <a:pt x="164" y="873"/>
                    <a:pt x="382" y="873"/>
                  </a:cubicBezTo>
                  <a:lnTo>
                    <a:pt x="3243" y="873"/>
                  </a:lnTo>
                  <a:cubicBezTo>
                    <a:pt x="3489" y="873"/>
                    <a:pt x="3652" y="682"/>
                    <a:pt x="3652" y="464"/>
                  </a:cubicBezTo>
                  <a:lnTo>
                    <a:pt x="3652"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27"/>
            <p:cNvSpPr/>
            <p:nvPr/>
          </p:nvSpPr>
          <p:spPr>
            <a:xfrm>
              <a:off x="4809688" y="754828"/>
              <a:ext cx="4954" cy="33185"/>
            </a:xfrm>
            <a:custGeom>
              <a:avLst/>
              <a:gdLst/>
              <a:ahLst/>
              <a:cxnLst/>
              <a:rect l="l" t="t" r="r" b="b"/>
              <a:pathLst>
                <a:path w="1500" h="10056" extrusionOk="0">
                  <a:moveTo>
                    <a:pt x="1" y="1"/>
                  </a:moveTo>
                  <a:lnTo>
                    <a:pt x="1" y="10055"/>
                  </a:lnTo>
                  <a:lnTo>
                    <a:pt x="1500" y="10055"/>
                  </a:lnTo>
                  <a:lnTo>
                    <a:pt x="1500"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27"/>
            <p:cNvSpPr/>
            <p:nvPr/>
          </p:nvSpPr>
          <p:spPr>
            <a:xfrm>
              <a:off x="4806091" y="754828"/>
              <a:ext cx="12150" cy="2881"/>
            </a:xfrm>
            <a:custGeom>
              <a:avLst/>
              <a:gdLst/>
              <a:ahLst/>
              <a:cxnLst/>
              <a:rect l="l" t="t" r="r" b="b"/>
              <a:pathLst>
                <a:path w="3679" h="873" extrusionOk="0">
                  <a:moveTo>
                    <a:pt x="0" y="1"/>
                  </a:moveTo>
                  <a:lnTo>
                    <a:pt x="0" y="464"/>
                  </a:lnTo>
                  <a:cubicBezTo>
                    <a:pt x="0" y="682"/>
                    <a:pt x="191" y="873"/>
                    <a:pt x="409" y="873"/>
                  </a:cubicBezTo>
                  <a:lnTo>
                    <a:pt x="3270" y="873"/>
                  </a:lnTo>
                  <a:cubicBezTo>
                    <a:pt x="3488" y="873"/>
                    <a:pt x="3679" y="682"/>
                    <a:pt x="3679" y="464"/>
                  </a:cubicBezTo>
                  <a:lnTo>
                    <a:pt x="3679"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27"/>
            <p:cNvSpPr/>
            <p:nvPr/>
          </p:nvSpPr>
          <p:spPr>
            <a:xfrm>
              <a:off x="4802759" y="706321"/>
              <a:ext cx="53458" cy="3241"/>
            </a:xfrm>
            <a:custGeom>
              <a:avLst/>
              <a:gdLst/>
              <a:ahLst/>
              <a:cxnLst/>
              <a:rect l="l" t="t" r="r" b="b"/>
              <a:pathLst>
                <a:path w="16187" h="982" extrusionOk="0">
                  <a:moveTo>
                    <a:pt x="1" y="0"/>
                  </a:moveTo>
                  <a:lnTo>
                    <a:pt x="1" y="981"/>
                  </a:lnTo>
                  <a:lnTo>
                    <a:pt x="16186" y="981"/>
                  </a:lnTo>
                  <a:lnTo>
                    <a:pt x="16186"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27"/>
            <p:cNvSpPr/>
            <p:nvPr/>
          </p:nvSpPr>
          <p:spPr>
            <a:xfrm>
              <a:off x="4802759" y="751948"/>
              <a:ext cx="53458" cy="3333"/>
            </a:xfrm>
            <a:custGeom>
              <a:avLst/>
              <a:gdLst/>
              <a:ahLst/>
              <a:cxnLst/>
              <a:rect l="l" t="t" r="r" b="b"/>
              <a:pathLst>
                <a:path w="16187" h="1010" extrusionOk="0">
                  <a:moveTo>
                    <a:pt x="1" y="1"/>
                  </a:moveTo>
                  <a:lnTo>
                    <a:pt x="1" y="1009"/>
                  </a:lnTo>
                  <a:lnTo>
                    <a:pt x="16186" y="1009"/>
                  </a:lnTo>
                  <a:lnTo>
                    <a:pt x="16186"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27"/>
            <p:cNvSpPr/>
            <p:nvPr/>
          </p:nvSpPr>
          <p:spPr>
            <a:xfrm>
              <a:off x="4833539" y="717300"/>
              <a:ext cx="7652" cy="29677"/>
            </a:xfrm>
            <a:custGeom>
              <a:avLst/>
              <a:gdLst/>
              <a:ahLst/>
              <a:cxnLst/>
              <a:rect l="l" t="t" r="r" b="b"/>
              <a:pathLst>
                <a:path w="2317" h="8993" extrusionOk="0">
                  <a:moveTo>
                    <a:pt x="546" y="0"/>
                  </a:moveTo>
                  <a:cubicBezTo>
                    <a:pt x="246" y="0"/>
                    <a:pt x="1" y="246"/>
                    <a:pt x="1" y="545"/>
                  </a:cubicBezTo>
                  <a:lnTo>
                    <a:pt x="1" y="8992"/>
                  </a:lnTo>
                  <a:lnTo>
                    <a:pt x="2317" y="8992"/>
                  </a:lnTo>
                  <a:lnTo>
                    <a:pt x="2317" y="545"/>
                  </a:lnTo>
                  <a:cubicBezTo>
                    <a:pt x="2317" y="246"/>
                    <a:pt x="2072" y="0"/>
                    <a:pt x="1772" y="0"/>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27"/>
            <p:cNvSpPr/>
            <p:nvPr/>
          </p:nvSpPr>
          <p:spPr>
            <a:xfrm>
              <a:off x="4817160" y="717300"/>
              <a:ext cx="7652" cy="29677"/>
            </a:xfrm>
            <a:custGeom>
              <a:avLst/>
              <a:gdLst/>
              <a:ahLst/>
              <a:cxnLst/>
              <a:rect l="l" t="t" r="r" b="b"/>
              <a:pathLst>
                <a:path w="2317" h="8993" extrusionOk="0">
                  <a:moveTo>
                    <a:pt x="545" y="0"/>
                  </a:moveTo>
                  <a:cubicBezTo>
                    <a:pt x="246" y="0"/>
                    <a:pt x="1" y="246"/>
                    <a:pt x="1" y="545"/>
                  </a:cubicBezTo>
                  <a:lnTo>
                    <a:pt x="1" y="8992"/>
                  </a:lnTo>
                  <a:lnTo>
                    <a:pt x="2317" y="8992"/>
                  </a:lnTo>
                  <a:lnTo>
                    <a:pt x="2317" y="545"/>
                  </a:lnTo>
                  <a:cubicBezTo>
                    <a:pt x="2317" y="246"/>
                    <a:pt x="2071" y="0"/>
                    <a:pt x="1772" y="0"/>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27"/>
            <p:cNvSpPr/>
            <p:nvPr/>
          </p:nvSpPr>
          <p:spPr>
            <a:xfrm>
              <a:off x="4833539" y="759780"/>
              <a:ext cx="7652" cy="28238"/>
            </a:xfrm>
            <a:custGeom>
              <a:avLst/>
              <a:gdLst/>
              <a:ahLst/>
              <a:cxnLst/>
              <a:rect l="l" t="t" r="r" b="b"/>
              <a:pathLst>
                <a:path w="2317" h="8557" extrusionOk="0">
                  <a:moveTo>
                    <a:pt x="546" y="0"/>
                  </a:moveTo>
                  <a:cubicBezTo>
                    <a:pt x="246" y="0"/>
                    <a:pt x="1" y="246"/>
                    <a:pt x="1" y="545"/>
                  </a:cubicBezTo>
                  <a:lnTo>
                    <a:pt x="1" y="8556"/>
                  </a:lnTo>
                  <a:lnTo>
                    <a:pt x="2317" y="8556"/>
                  </a:lnTo>
                  <a:lnTo>
                    <a:pt x="2317" y="545"/>
                  </a:lnTo>
                  <a:cubicBezTo>
                    <a:pt x="2317" y="246"/>
                    <a:pt x="2072" y="0"/>
                    <a:pt x="1772" y="0"/>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27"/>
            <p:cNvSpPr/>
            <p:nvPr/>
          </p:nvSpPr>
          <p:spPr>
            <a:xfrm>
              <a:off x="4817160" y="759780"/>
              <a:ext cx="7652" cy="28238"/>
            </a:xfrm>
            <a:custGeom>
              <a:avLst/>
              <a:gdLst/>
              <a:ahLst/>
              <a:cxnLst/>
              <a:rect l="l" t="t" r="r" b="b"/>
              <a:pathLst>
                <a:path w="2317" h="8557" extrusionOk="0">
                  <a:moveTo>
                    <a:pt x="545" y="0"/>
                  </a:moveTo>
                  <a:cubicBezTo>
                    <a:pt x="246" y="0"/>
                    <a:pt x="1" y="246"/>
                    <a:pt x="1" y="545"/>
                  </a:cubicBezTo>
                  <a:lnTo>
                    <a:pt x="1" y="8556"/>
                  </a:lnTo>
                  <a:lnTo>
                    <a:pt x="2317" y="8556"/>
                  </a:lnTo>
                  <a:lnTo>
                    <a:pt x="2317" y="545"/>
                  </a:lnTo>
                  <a:cubicBezTo>
                    <a:pt x="2317" y="246"/>
                    <a:pt x="2071" y="0"/>
                    <a:pt x="1772" y="0"/>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27"/>
            <p:cNvSpPr/>
            <p:nvPr/>
          </p:nvSpPr>
          <p:spPr>
            <a:xfrm>
              <a:off x="4699259" y="699210"/>
              <a:ext cx="103487" cy="88753"/>
            </a:xfrm>
            <a:custGeom>
              <a:avLst/>
              <a:gdLst/>
              <a:ahLst/>
              <a:cxnLst/>
              <a:rect l="l" t="t" r="r" b="b"/>
              <a:pathLst>
                <a:path w="31336" h="26895" extrusionOk="0">
                  <a:moveTo>
                    <a:pt x="1" y="1"/>
                  </a:moveTo>
                  <a:lnTo>
                    <a:pt x="1" y="26894"/>
                  </a:lnTo>
                  <a:lnTo>
                    <a:pt x="31336" y="26894"/>
                  </a:lnTo>
                  <a:lnTo>
                    <a:pt x="31336"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27"/>
            <p:cNvSpPr/>
            <p:nvPr/>
          </p:nvSpPr>
          <p:spPr>
            <a:xfrm>
              <a:off x="4699259" y="757709"/>
              <a:ext cx="103487" cy="30934"/>
            </a:xfrm>
            <a:custGeom>
              <a:avLst/>
              <a:gdLst/>
              <a:ahLst/>
              <a:cxnLst/>
              <a:rect l="l" t="t" r="r" b="b"/>
              <a:pathLst>
                <a:path w="31336" h="9374" extrusionOk="0">
                  <a:moveTo>
                    <a:pt x="1" y="1"/>
                  </a:moveTo>
                  <a:lnTo>
                    <a:pt x="1" y="9374"/>
                  </a:lnTo>
                  <a:lnTo>
                    <a:pt x="31336" y="9374"/>
                  </a:lnTo>
                  <a:lnTo>
                    <a:pt x="31336"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27"/>
            <p:cNvSpPr/>
            <p:nvPr/>
          </p:nvSpPr>
          <p:spPr>
            <a:xfrm>
              <a:off x="4779720" y="737911"/>
              <a:ext cx="7830" cy="16008"/>
            </a:xfrm>
            <a:custGeom>
              <a:avLst/>
              <a:gdLst/>
              <a:ahLst/>
              <a:cxnLst/>
              <a:rect l="l" t="t" r="r" b="b"/>
              <a:pathLst>
                <a:path w="2371" h="4851" extrusionOk="0">
                  <a:moveTo>
                    <a:pt x="0" y="0"/>
                  </a:moveTo>
                  <a:lnTo>
                    <a:pt x="0" y="4850"/>
                  </a:lnTo>
                  <a:lnTo>
                    <a:pt x="2371" y="4850"/>
                  </a:lnTo>
                  <a:lnTo>
                    <a:pt x="2371"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27"/>
            <p:cNvSpPr/>
            <p:nvPr/>
          </p:nvSpPr>
          <p:spPr>
            <a:xfrm>
              <a:off x="4779720" y="737911"/>
              <a:ext cx="7830" cy="16008"/>
            </a:xfrm>
            <a:custGeom>
              <a:avLst/>
              <a:gdLst/>
              <a:ahLst/>
              <a:cxnLst/>
              <a:rect l="l" t="t" r="r" b="b"/>
              <a:pathLst>
                <a:path w="2371" h="4851" extrusionOk="0">
                  <a:moveTo>
                    <a:pt x="0" y="0"/>
                  </a:moveTo>
                  <a:lnTo>
                    <a:pt x="0" y="4850"/>
                  </a:lnTo>
                  <a:lnTo>
                    <a:pt x="2371"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27"/>
            <p:cNvSpPr/>
            <p:nvPr/>
          </p:nvSpPr>
          <p:spPr>
            <a:xfrm>
              <a:off x="4783231" y="737911"/>
              <a:ext cx="902" cy="16008"/>
            </a:xfrm>
            <a:custGeom>
              <a:avLst/>
              <a:gdLst/>
              <a:ahLst/>
              <a:cxnLst/>
              <a:rect l="l" t="t" r="r" b="b"/>
              <a:pathLst>
                <a:path w="273" h="4851" extrusionOk="0">
                  <a:moveTo>
                    <a:pt x="0" y="0"/>
                  </a:moveTo>
                  <a:lnTo>
                    <a:pt x="0" y="4850"/>
                  </a:lnTo>
                  <a:lnTo>
                    <a:pt x="273" y="4850"/>
                  </a:lnTo>
                  <a:lnTo>
                    <a:pt x="273"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27"/>
            <p:cNvSpPr/>
            <p:nvPr/>
          </p:nvSpPr>
          <p:spPr>
            <a:xfrm>
              <a:off x="4779720" y="741329"/>
              <a:ext cx="7923" cy="904"/>
            </a:xfrm>
            <a:custGeom>
              <a:avLst/>
              <a:gdLst/>
              <a:ahLst/>
              <a:cxnLst/>
              <a:rect l="l" t="t" r="r" b="b"/>
              <a:pathLst>
                <a:path w="2399" h="274" extrusionOk="0">
                  <a:moveTo>
                    <a:pt x="0" y="1"/>
                  </a:moveTo>
                  <a:lnTo>
                    <a:pt x="0" y="273"/>
                  </a:lnTo>
                  <a:lnTo>
                    <a:pt x="2398" y="273"/>
                  </a:lnTo>
                  <a:lnTo>
                    <a:pt x="2398"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27"/>
            <p:cNvSpPr/>
            <p:nvPr/>
          </p:nvSpPr>
          <p:spPr>
            <a:xfrm>
              <a:off x="4779720" y="749699"/>
              <a:ext cx="7923" cy="904"/>
            </a:xfrm>
            <a:custGeom>
              <a:avLst/>
              <a:gdLst/>
              <a:ahLst/>
              <a:cxnLst/>
              <a:rect l="l" t="t" r="r" b="b"/>
              <a:pathLst>
                <a:path w="2399" h="274" extrusionOk="0">
                  <a:moveTo>
                    <a:pt x="0" y="1"/>
                  </a:moveTo>
                  <a:lnTo>
                    <a:pt x="0" y="273"/>
                  </a:lnTo>
                  <a:lnTo>
                    <a:pt x="2398" y="273"/>
                  </a:lnTo>
                  <a:lnTo>
                    <a:pt x="2398"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27"/>
            <p:cNvSpPr/>
            <p:nvPr/>
          </p:nvSpPr>
          <p:spPr>
            <a:xfrm>
              <a:off x="4778640" y="732870"/>
              <a:ext cx="9990" cy="5039"/>
            </a:xfrm>
            <a:custGeom>
              <a:avLst/>
              <a:gdLst/>
              <a:ahLst/>
              <a:cxnLst/>
              <a:rect l="l" t="t" r="r" b="b"/>
              <a:pathLst>
                <a:path w="3025" h="1527" extrusionOk="0">
                  <a:moveTo>
                    <a:pt x="736" y="0"/>
                  </a:moveTo>
                  <a:cubicBezTo>
                    <a:pt x="327" y="0"/>
                    <a:pt x="0" y="327"/>
                    <a:pt x="0" y="709"/>
                  </a:cubicBezTo>
                  <a:lnTo>
                    <a:pt x="0" y="1526"/>
                  </a:lnTo>
                  <a:lnTo>
                    <a:pt x="3025" y="1526"/>
                  </a:lnTo>
                  <a:lnTo>
                    <a:pt x="3025" y="709"/>
                  </a:lnTo>
                  <a:cubicBezTo>
                    <a:pt x="3025" y="327"/>
                    <a:pt x="2725" y="0"/>
                    <a:pt x="2316" y="0"/>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27"/>
            <p:cNvSpPr/>
            <p:nvPr/>
          </p:nvSpPr>
          <p:spPr>
            <a:xfrm>
              <a:off x="4779720" y="767789"/>
              <a:ext cx="7830" cy="16097"/>
            </a:xfrm>
            <a:custGeom>
              <a:avLst/>
              <a:gdLst/>
              <a:ahLst/>
              <a:cxnLst/>
              <a:rect l="l" t="t" r="r" b="b"/>
              <a:pathLst>
                <a:path w="2371" h="4878" extrusionOk="0">
                  <a:moveTo>
                    <a:pt x="0" y="0"/>
                  </a:moveTo>
                  <a:lnTo>
                    <a:pt x="0" y="4878"/>
                  </a:lnTo>
                  <a:lnTo>
                    <a:pt x="2371" y="4878"/>
                  </a:lnTo>
                  <a:lnTo>
                    <a:pt x="2371"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27"/>
            <p:cNvSpPr/>
            <p:nvPr/>
          </p:nvSpPr>
          <p:spPr>
            <a:xfrm>
              <a:off x="4779720" y="767789"/>
              <a:ext cx="7830" cy="16097"/>
            </a:xfrm>
            <a:custGeom>
              <a:avLst/>
              <a:gdLst/>
              <a:ahLst/>
              <a:cxnLst/>
              <a:rect l="l" t="t" r="r" b="b"/>
              <a:pathLst>
                <a:path w="2371" h="4878" extrusionOk="0">
                  <a:moveTo>
                    <a:pt x="0" y="0"/>
                  </a:moveTo>
                  <a:lnTo>
                    <a:pt x="0" y="4878"/>
                  </a:lnTo>
                  <a:lnTo>
                    <a:pt x="2371"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27"/>
            <p:cNvSpPr/>
            <p:nvPr/>
          </p:nvSpPr>
          <p:spPr>
            <a:xfrm>
              <a:off x="4783231" y="767789"/>
              <a:ext cx="902" cy="16097"/>
            </a:xfrm>
            <a:custGeom>
              <a:avLst/>
              <a:gdLst/>
              <a:ahLst/>
              <a:cxnLst/>
              <a:rect l="l" t="t" r="r" b="b"/>
              <a:pathLst>
                <a:path w="273" h="4878" extrusionOk="0">
                  <a:moveTo>
                    <a:pt x="0" y="0"/>
                  </a:moveTo>
                  <a:lnTo>
                    <a:pt x="0" y="4878"/>
                  </a:lnTo>
                  <a:lnTo>
                    <a:pt x="273" y="4878"/>
                  </a:lnTo>
                  <a:lnTo>
                    <a:pt x="273"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27"/>
            <p:cNvSpPr/>
            <p:nvPr/>
          </p:nvSpPr>
          <p:spPr>
            <a:xfrm>
              <a:off x="4779720" y="771300"/>
              <a:ext cx="7923" cy="812"/>
            </a:xfrm>
            <a:custGeom>
              <a:avLst/>
              <a:gdLst/>
              <a:ahLst/>
              <a:cxnLst/>
              <a:rect l="l" t="t" r="r" b="b"/>
              <a:pathLst>
                <a:path w="2399" h="246" extrusionOk="0">
                  <a:moveTo>
                    <a:pt x="0" y="0"/>
                  </a:moveTo>
                  <a:lnTo>
                    <a:pt x="0" y="245"/>
                  </a:lnTo>
                  <a:lnTo>
                    <a:pt x="2398" y="245"/>
                  </a:lnTo>
                  <a:lnTo>
                    <a:pt x="2398"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27"/>
            <p:cNvSpPr/>
            <p:nvPr/>
          </p:nvSpPr>
          <p:spPr>
            <a:xfrm>
              <a:off x="4779720" y="779577"/>
              <a:ext cx="7923" cy="904"/>
            </a:xfrm>
            <a:custGeom>
              <a:avLst/>
              <a:gdLst/>
              <a:ahLst/>
              <a:cxnLst/>
              <a:rect l="l" t="t" r="r" b="b"/>
              <a:pathLst>
                <a:path w="2399" h="274" extrusionOk="0">
                  <a:moveTo>
                    <a:pt x="0" y="1"/>
                  </a:moveTo>
                  <a:lnTo>
                    <a:pt x="0" y="273"/>
                  </a:lnTo>
                  <a:lnTo>
                    <a:pt x="2398" y="273"/>
                  </a:lnTo>
                  <a:lnTo>
                    <a:pt x="2398"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27"/>
            <p:cNvSpPr/>
            <p:nvPr/>
          </p:nvSpPr>
          <p:spPr>
            <a:xfrm>
              <a:off x="4778640" y="762838"/>
              <a:ext cx="9990" cy="4950"/>
            </a:xfrm>
            <a:custGeom>
              <a:avLst/>
              <a:gdLst/>
              <a:ahLst/>
              <a:cxnLst/>
              <a:rect l="l" t="t" r="r" b="b"/>
              <a:pathLst>
                <a:path w="3025" h="1500" extrusionOk="0">
                  <a:moveTo>
                    <a:pt x="736" y="1"/>
                  </a:moveTo>
                  <a:cubicBezTo>
                    <a:pt x="327" y="1"/>
                    <a:pt x="0" y="328"/>
                    <a:pt x="0" y="709"/>
                  </a:cubicBezTo>
                  <a:lnTo>
                    <a:pt x="0" y="1499"/>
                  </a:lnTo>
                  <a:lnTo>
                    <a:pt x="3025" y="1499"/>
                  </a:lnTo>
                  <a:lnTo>
                    <a:pt x="3025" y="709"/>
                  </a:lnTo>
                  <a:cubicBezTo>
                    <a:pt x="3025" y="328"/>
                    <a:pt x="2725" y="1"/>
                    <a:pt x="2316" y="1"/>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27"/>
            <p:cNvSpPr/>
            <p:nvPr/>
          </p:nvSpPr>
          <p:spPr>
            <a:xfrm>
              <a:off x="4779720" y="717750"/>
              <a:ext cx="6843" cy="7286"/>
            </a:xfrm>
            <a:custGeom>
              <a:avLst/>
              <a:gdLst/>
              <a:ahLst/>
              <a:cxnLst/>
              <a:rect l="l" t="t" r="r" b="b"/>
              <a:pathLst>
                <a:path w="2072" h="2208" extrusionOk="0">
                  <a:moveTo>
                    <a:pt x="0" y="1"/>
                  </a:moveTo>
                  <a:lnTo>
                    <a:pt x="0" y="2208"/>
                  </a:lnTo>
                  <a:lnTo>
                    <a:pt x="2071" y="2208"/>
                  </a:lnTo>
                  <a:lnTo>
                    <a:pt x="2071"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27"/>
            <p:cNvSpPr/>
            <p:nvPr/>
          </p:nvSpPr>
          <p:spPr>
            <a:xfrm>
              <a:off x="4779720" y="717750"/>
              <a:ext cx="6843" cy="7286"/>
            </a:xfrm>
            <a:custGeom>
              <a:avLst/>
              <a:gdLst/>
              <a:ahLst/>
              <a:cxnLst/>
              <a:rect l="l" t="t" r="r" b="b"/>
              <a:pathLst>
                <a:path w="2072" h="2208" extrusionOk="0">
                  <a:moveTo>
                    <a:pt x="0" y="1"/>
                  </a:moveTo>
                  <a:lnTo>
                    <a:pt x="0" y="2208"/>
                  </a:lnTo>
                  <a:lnTo>
                    <a:pt x="2071"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27"/>
            <p:cNvSpPr/>
            <p:nvPr/>
          </p:nvSpPr>
          <p:spPr>
            <a:xfrm>
              <a:off x="4759651" y="737911"/>
              <a:ext cx="7919" cy="16008"/>
            </a:xfrm>
            <a:custGeom>
              <a:avLst/>
              <a:gdLst/>
              <a:ahLst/>
              <a:cxnLst/>
              <a:rect l="l" t="t" r="r" b="b"/>
              <a:pathLst>
                <a:path w="2398" h="4851" extrusionOk="0">
                  <a:moveTo>
                    <a:pt x="0" y="0"/>
                  </a:moveTo>
                  <a:lnTo>
                    <a:pt x="0" y="4850"/>
                  </a:lnTo>
                  <a:lnTo>
                    <a:pt x="2398" y="4850"/>
                  </a:lnTo>
                  <a:lnTo>
                    <a:pt x="2398"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27"/>
            <p:cNvSpPr/>
            <p:nvPr/>
          </p:nvSpPr>
          <p:spPr>
            <a:xfrm>
              <a:off x="4759651" y="737911"/>
              <a:ext cx="7919" cy="16008"/>
            </a:xfrm>
            <a:custGeom>
              <a:avLst/>
              <a:gdLst/>
              <a:ahLst/>
              <a:cxnLst/>
              <a:rect l="l" t="t" r="r" b="b"/>
              <a:pathLst>
                <a:path w="2398" h="4851" extrusionOk="0">
                  <a:moveTo>
                    <a:pt x="0" y="0"/>
                  </a:moveTo>
                  <a:lnTo>
                    <a:pt x="0" y="4850"/>
                  </a:lnTo>
                  <a:lnTo>
                    <a:pt x="2398"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27"/>
            <p:cNvSpPr/>
            <p:nvPr/>
          </p:nvSpPr>
          <p:spPr>
            <a:xfrm>
              <a:off x="4763159" y="737911"/>
              <a:ext cx="905" cy="16008"/>
            </a:xfrm>
            <a:custGeom>
              <a:avLst/>
              <a:gdLst/>
              <a:ahLst/>
              <a:cxnLst/>
              <a:rect l="l" t="t" r="r" b="b"/>
              <a:pathLst>
                <a:path w="274" h="4851" extrusionOk="0">
                  <a:moveTo>
                    <a:pt x="1" y="0"/>
                  </a:moveTo>
                  <a:lnTo>
                    <a:pt x="1" y="4850"/>
                  </a:lnTo>
                  <a:lnTo>
                    <a:pt x="273" y="4850"/>
                  </a:lnTo>
                  <a:lnTo>
                    <a:pt x="273"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27"/>
            <p:cNvSpPr/>
            <p:nvPr/>
          </p:nvSpPr>
          <p:spPr>
            <a:xfrm>
              <a:off x="4759651" y="741329"/>
              <a:ext cx="7919" cy="904"/>
            </a:xfrm>
            <a:custGeom>
              <a:avLst/>
              <a:gdLst/>
              <a:ahLst/>
              <a:cxnLst/>
              <a:rect l="l" t="t" r="r" b="b"/>
              <a:pathLst>
                <a:path w="2398" h="274" extrusionOk="0">
                  <a:moveTo>
                    <a:pt x="0" y="1"/>
                  </a:moveTo>
                  <a:lnTo>
                    <a:pt x="0" y="273"/>
                  </a:lnTo>
                  <a:lnTo>
                    <a:pt x="2398" y="273"/>
                  </a:lnTo>
                  <a:lnTo>
                    <a:pt x="2398"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27"/>
            <p:cNvSpPr/>
            <p:nvPr/>
          </p:nvSpPr>
          <p:spPr>
            <a:xfrm>
              <a:off x="4759651" y="749699"/>
              <a:ext cx="7919" cy="904"/>
            </a:xfrm>
            <a:custGeom>
              <a:avLst/>
              <a:gdLst/>
              <a:ahLst/>
              <a:cxnLst/>
              <a:rect l="l" t="t" r="r" b="b"/>
              <a:pathLst>
                <a:path w="2398" h="274" extrusionOk="0">
                  <a:moveTo>
                    <a:pt x="0" y="1"/>
                  </a:moveTo>
                  <a:lnTo>
                    <a:pt x="0" y="273"/>
                  </a:lnTo>
                  <a:lnTo>
                    <a:pt x="2398" y="273"/>
                  </a:lnTo>
                  <a:lnTo>
                    <a:pt x="2398"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27"/>
            <p:cNvSpPr/>
            <p:nvPr/>
          </p:nvSpPr>
          <p:spPr>
            <a:xfrm>
              <a:off x="4758660" y="732870"/>
              <a:ext cx="9990" cy="5039"/>
            </a:xfrm>
            <a:custGeom>
              <a:avLst/>
              <a:gdLst/>
              <a:ahLst/>
              <a:cxnLst/>
              <a:rect l="l" t="t" r="r" b="b"/>
              <a:pathLst>
                <a:path w="3025" h="1527" extrusionOk="0">
                  <a:moveTo>
                    <a:pt x="709" y="0"/>
                  </a:moveTo>
                  <a:cubicBezTo>
                    <a:pt x="300" y="0"/>
                    <a:pt x="0" y="327"/>
                    <a:pt x="0" y="709"/>
                  </a:cubicBezTo>
                  <a:lnTo>
                    <a:pt x="0" y="1526"/>
                  </a:lnTo>
                  <a:lnTo>
                    <a:pt x="3025" y="1526"/>
                  </a:lnTo>
                  <a:lnTo>
                    <a:pt x="3025" y="709"/>
                  </a:lnTo>
                  <a:cubicBezTo>
                    <a:pt x="3025" y="327"/>
                    <a:pt x="2698" y="0"/>
                    <a:pt x="2289" y="0"/>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27"/>
            <p:cNvSpPr/>
            <p:nvPr/>
          </p:nvSpPr>
          <p:spPr>
            <a:xfrm>
              <a:off x="4759651" y="767789"/>
              <a:ext cx="7919" cy="16097"/>
            </a:xfrm>
            <a:custGeom>
              <a:avLst/>
              <a:gdLst/>
              <a:ahLst/>
              <a:cxnLst/>
              <a:rect l="l" t="t" r="r" b="b"/>
              <a:pathLst>
                <a:path w="2398" h="4878" extrusionOk="0">
                  <a:moveTo>
                    <a:pt x="0" y="0"/>
                  </a:moveTo>
                  <a:lnTo>
                    <a:pt x="0" y="4878"/>
                  </a:lnTo>
                  <a:lnTo>
                    <a:pt x="2398" y="4878"/>
                  </a:lnTo>
                  <a:lnTo>
                    <a:pt x="2398"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27"/>
            <p:cNvSpPr/>
            <p:nvPr/>
          </p:nvSpPr>
          <p:spPr>
            <a:xfrm>
              <a:off x="4759651" y="767789"/>
              <a:ext cx="7919" cy="16097"/>
            </a:xfrm>
            <a:custGeom>
              <a:avLst/>
              <a:gdLst/>
              <a:ahLst/>
              <a:cxnLst/>
              <a:rect l="l" t="t" r="r" b="b"/>
              <a:pathLst>
                <a:path w="2398" h="4878" extrusionOk="0">
                  <a:moveTo>
                    <a:pt x="0" y="0"/>
                  </a:moveTo>
                  <a:lnTo>
                    <a:pt x="0" y="4878"/>
                  </a:lnTo>
                  <a:lnTo>
                    <a:pt x="2398"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27"/>
            <p:cNvSpPr/>
            <p:nvPr/>
          </p:nvSpPr>
          <p:spPr>
            <a:xfrm>
              <a:off x="4763159" y="767789"/>
              <a:ext cx="905" cy="16097"/>
            </a:xfrm>
            <a:custGeom>
              <a:avLst/>
              <a:gdLst/>
              <a:ahLst/>
              <a:cxnLst/>
              <a:rect l="l" t="t" r="r" b="b"/>
              <a:pathLst>
                <a:path w="274" h="4878" extrusionOk="0">
                  <a:moveTo>
                    <a:pt x="1" y="0"/>
                  </a:moveTo>
                  <a:lnTo>
                    <a:pt x="1" y="4878"/>
                  </a:lnTo>
                  <a:lnTo>
                    <a:pt x="273" y="4878"/>
                  </a:lnTo>
                  <a:lnTo>
                    <a:pt x="273"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27"/>
            <p:cNvSpPr/>
            <p:nvPr/>
          </p:nvSpPr>
          <p:spPr>
            <a:xfrm>
              <a:off x="4759651" y="771300"/>
              <a:ext cx="7919" cy="901"/>
            </a:xfrm>
            <a:custGeom>
              <a:avLst/>
              <a:gdLst/>
              <a:ahLst/>
              <a:cxnLst/>
              <a:rect l="l" t="t" r="r" b="b"/>
              <a:pathLst>
                <a:path w="2398" h="273" extrusionOk="0">
                  <a:moveTo>
                    <a:pt x="0" y="0"/>
                  </a:moveTo>
                  <a:lnTo>
                    <a:pt x="0" y="273"/>
                  </a:lnTo>
                  <a:lnTo>
                    <a:pt x="2398" y="273"/>
                  </a:lnTo>
                  <a:lnTo>
                    <a:pt x="2398"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27"/>
            <p:cNvSpPr/>
            <p:nvPr/>
          </p:nvSpPr>
          <p:spPr>
            <a:xfrm>
              <a:off x="4759651" y="779670"/>
              <a:ext cx="7919" cy="812"/>
            </a:xfrm>
            <a:custGeom>
              <a:avLst/>
              <a:gdLst/>
              <a:ahLst/>
              <a:cxnLst/>
              <a:rect l="l" t="t" r="r" b="b"/>
              <a:pathLst>
                <a:path w="2398" h="246" extrusionOk="0">
                  <a:moveTo>
                    <a:pt x="0" y="0"/>
                  </a:moveTo>
                  <a:lnTo>
                    <a:pt x="0" y="245"/>
                  </a:lnTo>
                  <a:lnTo>
                    <a:pt x="2398" y="245"/>
                  </a:lnTo>
                  <a:lnTo>
                    <a:pt x="2398"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27"/>
            <p:cNvSpPr/>
            <p:nvPr/>
          </p:nvSpPr>
          <p:spPr>
            <a:xfrm>
              <a:off x="4758660" y="762838"/>
              <a:ext cx="9990" cy="4950"/>
            </a:xfrm>
            <a:custGeom>
              <a:avLst/>
              <a:gdLst/>
              <a:ahLst/>
              <a:cxnLst/>
              <a:rect l="l" t="t" r="r" b="b"/>
              <a:pathLst>
                <a:path w="3025" h="1500" extrusionOk="0">
                  <a:moveTo>
                    <a:pt x="709" y="1"/>
                  </a:moveTo>
                  <a:cubicBezTo>
                    <a:pt x="300" y="1"/>
                    <a:pt x="0" y="328"/>
                    <a:pt x="0" y="709"/>
                  </a:cubicBezTo>
                  <a:lnTo>
                    <a:pt x="0" y="1499"/>
                  </a:lnTo>
                  <a:lnTo>
                    <a:pt x="3025" y="1499"/>
                  </a:lnTo>
                  <a:lnTo>
                    <a:pt x="3025" y="709"/>
                  </a:lnTo>
                  <a:cubicBezTo>
                    <a:pt x="3025" y="328"/>
                    <a:pt x="2698" y="1"/>
                    <a:pt x="2289" y="1"/>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27"/>
            <p:cNvSpPr/>
            <p:nvPr/>
          </p:nvSpPr>
          <p:spPr>
            <a:xfrm>
              <a:off x="4759651" y="717750"/>
              <a:ext cx="6839" cy="7286"/>
            </a:xfrm>
            <a:custGeom>
              <a:avLst/>
              <a:gdLst/>
              <a:ahLst/>
              <a:cxnLst/>
              <a:rect l="l" t="t" r="r" b="b"/>
              <a:pathLst>
                <a:path w="2071" h="2208" extrusionOk="0">
                  <a:moveTo>
                    <a:pt x="0" y="1"/>
                  </a:moveTo>
                  <a:lnTo>
                    <a:pt x="0" y="2208"/>
                  </a:lnTo>
                  <a:lnTo>
                    <a:pt x="2071" y="2208"/>
                  </a:lnTo>
                  <a:lnTo>
                    <a:pt x="2071"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27"/>
            <p:cNvSpPr/>
            <p:nvPr/>
          </p:nvSpPr>
          <p:spPr>
            <a:xfrm>
              <a:off x="4759651" y="717750"/>
              <a:ext cx="6839" cy="7286"/>
            </a:xfrm>
            <a:custGeom>
              <a:avLst/>
              <a:gdLst/>
              <a:ahLst/>
              <a:cxnLst/>
              <a:rect l="l" t="t" r="r" b="b"/>
              <a:pathLst>
                <a:path w="2071" h="2208" extrusionOk="0">
                  <a:moveTo>
                    <a:pt x="0" y="1"/>
                  </a:moveTo>
                  <a:lnTo>
                    <a:pt x="0" y="2208"/>
                  </a:lnTo>
                  <a:lnTo>
                    <a:pt x="2071"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27"/>
            <p:cNvSpPr/>
            <p:nvPr/>
          </p:nvSpPr>
          <p:spPr>
            <a:xfrm>
              <a:off x="4735711" y="737911"/>
              <a:ext cx="7830" cy="16008"/>
            </a:xfrm>
            <a:custGeom>
              <a:avLst/>
              <a:gdLst/>
              <a:ahLst/>
              <a:cxnLst/>
              <a:rect l="l" t="t" r="r" b="b"/>
              <a:pathLst>
                <a:path w="2371" h="4851" extrusionOk="0">
                  <a:moveTo>
                    <a:pt x="0" y="0"/>
                  </a:moveTo>
                  <a:lnTo>
                    <a:pt x="0" y="4850"/>
                  </a:lnTo>
                  <a:lnTo>
                    <a:pt x="2371" y="4850"/>
                  </a:lnTo>
                  <a:lnTo>
                    <a:pt x="2371"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27"/>
            <p:cNvSpPr/>
            <p:nvPr/>
          </p:nvSpPr>
          <p:spPr>
            <a:xfrm>
              <a:off x="4735711" y="737911"/>
              <a:ext cx="7830" cy="16008"/>
            </a:xfrm>
            <a:custGeom>
              <a:avLst/>
              <a:gdLst/>
              <a:ahLst/>
              <a:cxnLst/>
              <a:rect l="l" t="t" r="r" b="b"/>
              <a:pathLst>
                <a:path w="2371" h="4851" extrusionOk="0">
                  <a:moveTo>
                    <a:pt x="0" y="0"/>
                  </a:moveTo>
                  <a:lnTo>
                    <a:pt x="0" y="4850"/>
                  </a:lnTo>
                  <a:lnTo>
                    <a:pt x="2371"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27"/>
            <p:cNvSpPr/>
            <p:nvPr/>
          </p:nvSpPr>
          <p:spPr>
            <a:xfrm>
              <a:off x="4739218" y="737911"/>
              <a:ext cx="905" cy="16008"/>
            </a:xfrm>
            <a:custGeom>
              <a:avLst/>
              <a:gdLst/>
              <a:ahLst/>
              <a:cxnLst/>
              <a:rect l="l" t="t" r="r" b="b"/>
              <a:pathLst>
                <a:path w="274" h="4851" extrusionOk="0">
                  <a:moveTo>
                    <a:pt x="1" y="0"/>
                  </a:moveTo>
                  <a:lnTo>
                    <a:pt x="1" y="4850"/>
                  </a:lnTo>
                  <a:lnTo>
                    <a:pt x="273" y="4850"/>
                  </a:lnTo>
                  <a:lnTo>
                    <a:pt x="273"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27"/>
            <p:cNvSpPr/>
            <p:nvPr/>
          </p:nvSpPr>
          <p:spPr>
            <a:xfrm>
              <a:off x="4735711" y="741329"/>
              <a:ext cx="7919" cy="904"/>
            </a:xfrm>
            <a:custGeom>
              <a:avLst/>
              <a:gdLst/>
              <a:ahLst/>
              <a:cxnLst/>
              <a:rect l="l" t="t" r="r" b="b"/>
              <a:pathLst>
                <a:path w="2398" h="274" extrusionOk="0">
                  <a:moveTo>
                    <a:pt x="0" y="1"/>
                  </a:moveTo>
                  <a:lnTo>
                    <a:pt x="0" y="273"/>
                  </a:lnTo>
                  <a:lnTo>
                    <a:pt x="2398" y="273"/>
                  </a:lnTo>
                  <a:lnTo>
                    <a:pt x="2398"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27"/>
            <p:cNvSpPr/>
            <p:nvPr/>
          </p:nvSpPr>
          <p:spPr>
            <a:xfrm>
              <a:off x="4735711" y="749699"/>
              <a:ext cx="7919" cy="904"/>
            </a:xfrm>
            <a:custGeom>
              <a:avLst/>
              <a:gdLst/>
              <a:ahLst/>
              <a:cxnLst/>
              <a:rect l="l" t="t" r="r" b="b"/>
              <a:pathLst>
                <a:path w="2398" h="274" extrusionOk="0">
                  <a:moveTo>
                    <a:pt x="0" y="1"/>
                  </a:moveTo>
                  <a:lnTo>
                    <a:pt x="0" y="273"/>
                  </a:lnTo>
                  <a:lnTo>
                    <a:pt x="2398" y="273"/>
                  </a:lnTo>
                  <a:lnTo>
                    <a:pt x="2398"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27"/>
            <p:cNvSpPr/>
            <p:nvPr/>
          </p:nvSpPr>
          <p:spPr>
            <a:xfrm>
              <a:off x="4734631" y="732870"/>
              <a:ext cx="9990" cy="5039"/>
            </a:xfrm>
            <a:custGeom>
              <a:avLst/>
              <a:gdLst/>
              <a:ahLst/>
              <a:cxnLst/>
              <a:rect l="l" t="t" r="r" b="b"/>
              <a:pathLst>
                <a:path w="3025" h="1527" extrusionOk="0">
                  <a:moveTo>
                    <a:pt x="709" y="0"/>
                  </a:moveTo>
                  <a:cubicBezTo>
                    <a:pt x="327" y="0"/>
                    <a:pt x="0" y="327"/>
                    <a:pt x="0" y="709"/>
                  </a:cubicBezTo>
                  <a:lnTo>
                    <a:pt x="0" y="1526"/>
                  </a:lnTo>
                  <a:lnTo>
                    <a:pt x="3025" y="1526"/>
                  </a:lnTo>
                  <a:lnTo>
                    <a:pt x="3025" y="709"/>
                  </a:lnTo>
                  <a:cubicBezTo>
                    <a:pt x="3025" y="327"/>
                    <a:pt x="2725" y="0"/>
                    <a:pt x="2316" y="0"/>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27"/>
            <p:cNvSpPr/>
            <p:nvPr/>
          </p:nvSpPr>
          <p:spPr>
            <a:xfrm>
              <a:off x="4735711" y="767789"/>
              <a:ext cx="7830" cy="16097"/>
            </a:xfrm>
            <a:custGeom>
              <a:avLst/>
              <a:gdLst/>
              <a:ahLst/>
              <a:cxnLst/>
              <a:rect l="l" t="t" r="r" b="b"/>
              <a:pathLst>
                <a:path w="2371" h="4878" extrusionOk="0">
                  <a:moveTo>
                    <a:pt x="0" y="0"/>
                  </a:moveTo>
                  <a:lnTo>
                    <a:pt x="0" y="4878"/>
                  </a:lnTo>
                  <a:lnTo>
                    <a:pt x="2371" y="4878"/>
                  </a:lnTo>
                  <a:lnTo>
                    <a:pt x="2371"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27"/>
            <p:cNvSpPr/>
            <p:nvPr/>
          </p:nvSpPr>
          <p:spPr>
            <a:xfrm>
              <a:off x="4735711" y="767789"/>
              <a:ext cx="7830" cy="16097"/>
            </a:xfrm>
            <a:custGeom>
              <a:avLst/>
              <a:gdLst/>
              <a:ahLst/>
              <a:cxnLst/>
              <a:rect l="l" t="t" r="r" b="b"/>
              <a:pathLst>
                <a:path w="2371" h="4878" extrusionOk="0">
                  <a:moveTo>
                    <a:pt x="0" y="0"/>
                  </a:moveTo>
                  <a:lnTo>
                    <a:pt x="0" y="4878"/>
                  </a:lnTo>
                  <a:lnTo>
                    <a:pt x="2371"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27"/>
            <p:cNvSpPr/>
            <p:nvPr/>
          </p:nvSpPr>
          <p:spPr>
            <a:xfrm>
              <a:off x="4739218" y="767789"/>
              <a:ext cx="905" cy="16097"/>
            </a:xfrm>
            <a:custGeom>
              <a:avLst/>
              <a:gdLst/>
              <a:ahLst/>
              <a:cxnLst/>
              <a:rect l="l" t="t" r="r" b="b"/>
              <a:pathLst>
                <a:path w="274" h="4878" extrusionOk="0">
                  <a:moveTo>
                    <a:pt x="1" y="0"/>
                  </a:moveTo>
                  <a:lnTo>
                    <a:pt x="1" y="4878"/>
                  </a:lnTo>
                  <a:lnTo>
                    <a:pt x="273" y="4878"/>
                  </a:lnTo>
                  <a:lnTo>
                    <a:pt x="273"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27"/>
            <p:cNvSpPr/>
            <p:nvPr/>
          </p:nvSpPr>
          <p:spPr>
            <a:xfrm>
              <a:off x="4735711" y="771300"/>
              <a:ext cx="7919" cy="901"/>
            </a:xfrm>
            <a:custGeom>
              <a:avLst/>
              <a:gdLst/>
              <a:ahLst/>
              <a:cxnLst/>
              <a:rect l="l" t="t" r="r" b="b"/>
              <a:pathLst>
                <a:path w="2398" h="273" extrusionOk="0">
                  <a:moveTo>
                    <a:pt x="0" y="0"/>
                  </a:moveTo>
                  <a:lnTo>
                    <a:pt x="0" y="273"/>
                  </a:lnTo>
                  <a:lnTo>
                    <a:pt x="2398" y="273"/>
                  </a:lnTo>
                  <a:lnTo>
                    <a:pt x="2398"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27"/>
            <p:cNvSpPr/>
            <p:nvPr/>
          </p:nvSpPr>
          <p:spPr>
            <a:xfrm>
              <a:off x="4735711" y="779577"/>
              <a:ext cx="7919" cy="904"/>
            </a:xfrm>
            <a:custGeom>
              <a:avLst/>
              <a:gdLst/>
              <a:ahLst/>
              <a:cxnLst/>
              <a:rect l="l" t="t" r="r" b="b"/>
              <a:pathLst>
                <a:path w="2398" h="274" extrusionOk="0">
                  <a:moveTo>
                    <a:pt x="0" y="1"/>
                  </a:moveTo>
                  <a:lnTo>
                    <a:pt x="0" y="273"/>
                  </a:lnTo>
                  <a:lnTo>
                    <a:pt x="2398" y="273"/>
                  </a:lnTo>
                  <a:lnTo>
                    <a:pt x="2398"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27"/>
            <p:cNvSpPr/>
            <p:nvPr/>
          </p:nvSpPr>
          <p:spPr>
            <a:xfrm>
              <a:off x="4734631" y="762838"/>
              <a:ext cx="9990" cy="4950"/>
            </a:xfrm>
            <a:custGeom>
              <a:avLst/>
              <a:gdLst/>
              <a:ahLst/>
              <a:cxnLst/>
              <a:rect l="l" t="t" r="r" b="b"/>
              <a:pathLst>
                <a:path w="3025" h="1500" extrusionOk="0">
                  <a:moveTo>
                    <a:pt x="709" y="1"/>
                  </a:moveTo>
                  <a:cubicBezTo>
                    <a:pt x="327" y="1"/>
                    <a:pt x="0" y="328"/>
                    <a:pt x="0" y="709"/>
                  </a:cubicBezTo>
                  <a:lnTo>
                    <a:pt x="0" y="1499"/>
                  </a:lnTo>
                  <a:lnTo>
                    <a:pt x="3025" y="1499"/>
                  </a:lnTo>
                  <a:lnTo>
                    <a:pt x="3025" y="709"/>
                  </a:lnTo>
                  <a:cubicBezTo>
                    <a:pt x="3025" y="328"/>
                    <a:pt x="2725" y="1"/>
                    <a:pt x="2316" y="1"/>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27"/>
            <p:cNvSpPr/>
            <p:nvPr/>
          </p:nvSpPr>
          <p:spPr>
            <a:xfrm>
              <a:off x="4735711" y="717750"/>
              <a:ext cx="6839" cy="7286"/>
            </a:xfrm>
            <a:custGeom>
              <a:avLst/>
              <a:gdLst/>
              <a:ahLst/>
              <a:cxnLst/>
              <a:rect l="l" t="t" r="r" b="b"/>
              <a:pathLst>
                <a:path w="2071" h="2208" extrusionOk="0">
                  <a:moveTo>
                    <a:pt x="0" y="1"/>
                  </a:moveTo>
                  <a:lnTo>
                    <a:pt x="0" y="2208"/>
                  </a:lnTo>
                  <a:lnTo>
                    <a:pt x="2071" y="2208"/>
                  </a:lnTo>
                  <a:lnTo>
                    <a:pt x="2071"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27"/>
            <p:cNvSpPr/>
            <p:nvPr/>
          </p:nvSpPr>
          <p:spPr>
            <a:xfrm>
              <a:off x="4735711" y="717750"/>
              <a:ext cx="6839" cy="7286"/>
            </a:xfrm>
            <a:custGeom>
              <a:avLst/>
              <a:gdLst/>
              <a:ahLst/>
              <a:cxnLst/>
              <a:rect l="l" t="t" r="r" b="b"/>
              <a:pathLst>
                <a:path w="2071" h="2208" extrusionOk="0">
                  <a:moveTo>
                    <a:pt x="0" y="1"/>
                  </a:moveTo>
                  <a:lnTo>
                    <a:pt x="0" y="2208"/>
                  </a:lnTo>
                  <a:lnTo>
                    <a:pt x="2071"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27"/>
            <p:cNvSpPr/>
            <p:nvPr/>
          </p:nvSpPr>
          <p:spPr>
            <a:xfrm>
              <a:off x="4710779" y="737911"/>
              <a:ext cx="7830" cy="16008"/>
            </a:xfrm>
            <a:custGeom>
              <a:avLst/>
              <a:gdLst/>
              <a:ahLst/>
              <a:cxnLst/>
              <a:rect l="l" t="t" r="r" b="b"/>
              <a:pathLst>
                <a:path w="2371" h="4851" extrusionOk="0">
                  <a:moveTo>
                    <a:pt x="0" y="0"/>
                  </a:moveTo>
                  <a:lnTo>
                    <a:pt x="0" y="4850"/>
                  </a:lnTo>
                  <a:lnTo>
                    <a:pt x="2371" y="4850"/>
                  </a:lnTo>
                  <a:lnTo>
                    <a:pt x="2371"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27"/>
            <p:cNvSpPr/>
            <p:nvPr/>
          </p:nvSpPr>
          <p:spPr>
            <a:xfrm>
              <a:off x="4710779" y="737911"/>
              <a:ext cx="7830" cy="16008"/>
            </a:xfrm>
            <a:custGeom>
              <a:avLst/>
              <a:gdLst/>
              <a:ahLst/>
              <a:cxnLst/>
              <a:rect l="l" t="t" r="r" b="b"/>
              <a:pathLst>
                <a:path w="2371" h="4851" extrusionOk="0">
                  <a:moveTo>
                    <a:pt x="0" y="0"/>
                  </a:moveTo>
                  <a:lnTo>
                    <a:pt x="0" y="4850"/>
                  </a:lnTo>
                  <a:lnTo>
                    <a:pt x="2371"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27"/>
            <p:cNvSpPr/>
            <p:nvPr/>
          </p:nvSpPr>
          <p:spPr>
            <a:xfrm>
              <a:off x="4714291" y="737911"/>
              <a:ext cx="902" cy="16008"/>
            </a:xfrm>
            <a:custGeom>
              <a:avLst/>
              <a:gdLst/>
              <a:ahLst/>
              <a:cxnLst/>
              <a:rect l="l" t="t" r="r" b="b"/>
              <a:pathLst>
                <a:path w="273" h="4851" extrusionOk="0">
                  <a:moveTo>
                    <a:pt x="0" y="0"/>
                  </a:moveTo>
                  <a:lnTo>
                    <a:pt x="0" y="4850"/>
                  </a:lnTo>
                  <a:lnTo>
                    <a:pt x="273" y="4850"/>
                  </a:lnTo>
                  <a:lnTo>
                    <a:pt x="273"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27"/>
            <p:cNvSpPr/>
            <p:nvPr/>
          </p:nvSpPr>
          <p:spPr>
            <a:xfrm>
              <a:off x="4710779" y="741329"/>
              <a:ext cx="7923" cy="904"/>
            </a:xfrm>
            <a:custGeom>
              <a:avLst/>
              <a:gdLst/>
              <a:ahLst/>
              <a:cxnLst/>
              <a:rect l="l" t="t" r="r" b="b"/>
              <a:pathLst>
                <a:path w="2399" h="274" extrusionOk="0">
                  <a:moveTo>
                    <a:pt x="0" y="1"/>
                  </a:moveTo>
                  <a:lnTo>
                    <a:pt x="0" y="273"/>
                  </a:lnTo>
                  <a:lnTo>
                    <a:pt x="2398" y="273"/>
                  </a:lnTo>
                  <a:lnTo>
                    <a:pt x="2398"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27"/>
            <p:cNvSpPr/>
            <p:nvPr/>
          </p:nvSpPr>
          <p:spPr>
            <a:xfrm>
              <a:off x="4710779" y="749699"/>
              <a:ext cx="7923" cy="904"/>
            </a:xfrm>
            <a:custGeom>
              <a:avLst/>
              <a:gdLst/>
              <a:ahLst/>
              <a:cxnLst/>
              <a:rect l="l" t="t" r="r" b="b"/>
              <a:pathLst>
                <a:path w="2399" h="274" extrusionOk="0">
                  <a:moveTo>
                    <a:pt x="0" y="1"/>
                  </a:moveTo>
                  <a:lnTo>
                    <a:pt x="0" y="273"/>
                  </a:lnTo>
                  <a:lnTo>
                    <a:pt x="2398" y="273"/>
                  </a:lnTo>
                  <a:lnTo>
                    <a:pt x="2398"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27"/>
            <p:cNvSpPr/>
            <p:nvPr/>
          </p:nvSpPr>
          <p:spPr>
            <a:xfrm>
              <a:off x="4709699" y="732870"/>
              <a:ext cx="9990" cy="5039"/>
            </a:xfrm>
            <a:custGeom>
              <a:avLst/>
              <a:gdLst/>
              <a:ahLst/>
              <a:cxnLst/>
              <a:rect l="l" t="t" r="r" b="b"/>
              <a:pathLst>
                <a:path w="3025" h="1527" extrusionOk="0">
                  <a:moveTo>
                    <a:pt x="736" y="0"/>
                  </a:moveTo>
                  <a:cubicBezTo>
                    <a:pt x="327" y="0"/>
                    <a:pt x="0" y="327"/>
                    <a:pt x="0" y="709"/>
                  </a:cubicBezTo>
                  <a:lnTo>
                    <a:pt x="0" y="1526"/>
                  </a:lnTo>
                  <a:lnTo>
                    <a:pt x="3025" y="1526"/>
                  </a:lnTo>
                  <a:lnTo>
                    <a:pt x="3025" y="709"/>
                  </a:lnTo>
                  <a:cubicBezTo>
                    <a:pt x="3025" y="327"/>
                    <a:pt x="2725" y="0"/>
                    <a:pt x="2316" y="0"/>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27"/>
            <p:cNvSpPr/>
            <p:nvPr/>
          </p:nvSpPr>
          <p:spPr>
            <a:xfrm>
              <a:off x="4710779" y="767789"/>
              <a:ext cx="7830" cy="16097"/>
            </a:xfrm>
            <a:custGeom>
              <a:avLst/>
              <a:gdLst/>
              <a:ahLst/>
              <a:cxnLst/>
              <a:rect l="l" t="t" r="r" b="b"/>
              <a:pathLst>
                <a:path w="2371" h="4878" extrusionOk="0">
                  <a:moveTo>
                    <a:pt x="0" y="0"/>
                  </a:moveTo>
                  <a:lnTo>
                    <a:pt x="0" y="4878"/>
                  </a:lnTo>
                  <a:lnTo>
                    <a:pt x="2371" y="4878"/>
                  </a:lnTo>
                  <a:lnTo>
                    <a:pt x="2371"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27"/>
            <p:cNvSpPr/>
            <p:nvPr/>
          </p:nvSpPr>
          <p:spPr>
            <a:xfrm>
              <a:off x="4710779" y="767789"/>
              <a:ext cx="7830" cy="16097"/>
            </a:xfrm>
            <a:custGeom>
              <a:avLst/>
              <a:gdLst/>
              <a:ahLst/>
              <a:cxnLst/>
              <a:rect l="l" t="t" r="r" b="b"/>
              <a:pathLst>
                <a:path w="2371" h="4878" extrusionOk="0">
                  <a:moveTo>
                    <a:pt x="0" y="0"/>
                  </a:moveTo>
                  <a:lnTo>
                    <a:pt x="0" y="4878"/>
                  </a:lnTo>
                  <a:lnTo>
                    <a:pt x="2371"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27"/>
            <p:cNvSpPr/>
            <p:nvPr/>
          </p:nvSpPr>
          <p:spPr>
            <a:xfrm>
              <a:off x="4714291" y="767789"/>
              <a:ext cx="902" cy="16097"/>
            </a:xfrm>
            <a:custGeom>
              <a:avLst/>
              <a:gdLst/>
              <a:ahLst/>
              <a:cxnLst/>
              <a:rect l="l" t="t" r="r" b="b"/>
              <a:pathLst>
                <a:path w="273" h="4878" extrusionOk="0">
                  <a:moveTo>
                    <a:pt x="0" y="0"/>
                  </a:moveTo>
                  <a:lnTo>
                    <a:pt x="0" y="4878"/>
                  </a:lnTo>
                  <a:lnTo>
                    <a:pt x="273" y="4878"/>
                  </a:lnTo>
                  <a:lnTo>
                    <a:pt x="273"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27"/>
            <p:cNvSpPr/>
            <p:nvPr/>
          </p:nvSpPr>
          <p:spPr>
            <a:xfrm>
              <a:off x="4710779" y="771300"/>
              <a:ext cx="7923" cy="812"/>
            </a:xfrm>
            <a:custGeom>
              <a:avLst/>
              <a:gdLst/>
              <a:ahLst/>
              <a:cxnLst/>
              <a:rect l="l" t="t" r="r" b="b"/>
              <a:pathLst>
                <a:path w="2399" h="246" extrusionOk="0">
                  <a:moveTo>
                    <a:pt x="0" y="0"/>
                  </a:moveTo>
                  <a:lnTo>
                    <a:pt x="0" y="245"/>
                  </a:lnTo>
                  <a:lnTo>
                    <a:pt x="2398" y="245"/>
                  </a:lnTo>
                  <a:lnTo>
                    <a:pt x="2398"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27"/>
            <p:cNvSpPr/>
            <p:nvPr/>
          </p:nvSpPr>
          <p:spPr>
            <a:xfrm>
              <a:off x="4710779" y="779577"/>
              <a:ext cx="7923" cy="904"/>
            </a:xfrm>
            <a:custGeom>
              <a:avLst/>
              <a:gdLst/>
              <a:ahLst/>
              <a:cxnLst/>
              <a:rect l="l" t="t" r="r" b="b"/>
              <a:pathLst>
                <a:path w="2399" h="274" extrusionOk="0">
                  <a:moveTo>
                    <a:pt x="0" y="1"/>
                  </a:moveTo>
                  <a:lnTo>
                    <a:pt x="0" y="273"/>
                  </a:lnTo>
                  <a:lnTo>
                    <a:pt x="2398" y="273"/>
                  </a:lnTo>
                  <a:lnTo>
                    <a:pt x="2398"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27"/>
            <p:cNvSpPr/>
            <p:nvPr/>
          </p:nvSpPr>
          <p:spPr>
            <a:xfrm>
              <a:off x="4709699" y="762838"/>
              <a:ext cx="9990" cy="4950"/>
            </a:xfrm>
            <a:custGeom>
              <a:avLst/>
              <a:gdLst/>
              <a:ahLst/>
              <a:cxnLst/>
              <a:rect l="l" t="t" r="r" b="b"/>
              <a:pathLst>
                <a:path w="3025" h="1500" extrusionOk="0">
                  <a:moveTo>
                    <a:pt x="736" y="1"/>
                  </a:moveTo>
                  <a:cubicBezTo>
                    <a:pt x="327" y="1"/>
                    <a:pt x="0" y="328"/>
                    <a:pt x="0" y="709"/>
                  </a:cubicBezTo>
                  <a:lnTo>
                    <a:pt x="0" y="1499"/>
                  </a:lnTo>
                  <a:lnTo>
                    <a:pt x="3025" y="1499"/>
                  </a:lnTo>
                  <a:lnTo>
                    <a:pt x="3025" y="709"/>
                  </a:lnTo>
                  <a:cubicBezTo>
                    <a:pt x="3025" y="328"/>
                    <a:pt x="2725" y="1"/>
                    <a:pt x="2316" y="1"/>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27"/>
            <p:cNvSpPr/>
            <p:nvPr/>
          </p:nvSpPr>
          <p:spPr>
            <a:xfrm>
              <a:off x="4710779" y="717750"/>
              <a:ext cx="6843" cy="7286"/>
            </a:xfrm>
            <a:custGeom>
              <a:avLst/>
              <a:gdLst/>
              <a:ahLst/>
              <a:cxnLst/>
              <a:rect l="l" t="t" r="r" b="b"/>
              <a:pathLst>
                <a:path w="2072" h="2208" extrusionOk="0">
                  <a:moveTo>
                    <a:pt x="0" y="1"/>
                  </a:moveTo>
                  <a:lnTo>
                    <a:pt x="0" y="2208"/>
                  </a:lnTo>
                  <a:lnTo>
                    <a:pt x="2071" y="2208"/>
                  </a:lnTo>
                  <a:lnTo>
                    <a:pt x="2071"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27"/>
            <p:cNvSpPr/>
            <p:nvPr/>
          </p:nvSpPr>
          <p:spPr>
            <a:xfrm>
              <a:off x="4710779" y="717750"/>
              <a:ext cx="6843" cy="7286"/>
            </a:xfrm>
            <a:custGeom>
              <a:avLst/>
              <a:gdLst/>
              <a:ahLst/>
              <a:cxnLst/>
              <a:rect l="l" t="t" r="r" b="b"/>
              <a:pathLst>
                <a:path w="2072" h="2208" extrusionOk="0">
                  <a:moveTo>
                    <a:pt x="0" y="1"/>
                  </a:moveTo>
                  <a:lnTo>
                    <a:pt x="0" y="2208"/>
                  </a:lnTo>
                  <a:lnTo>
                    <a:pt x="2071"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27"/>
            <p:cNvSpPr/>
            <p:nvPr/>
          </p:nvSpPr>
          <p:spPr>
            <a:xfrm>
              <a:off x="4778640" y="716851"/>
              <a:ext cx="8910" cy="901"/>
            </a:xfrm>
            <a:custGeom>
              <a:avLst/>
              <a:gdLst/>
              <a:ahLst/>
              <a:cxnLst/>
              <a:rect l="l" t="t" r="r" b="b"/>
              <a:pathLst>
                <a:path w="2698" h="273" extrusionOk="0">
                  <a:moveTo>
                    <a:pt x="0" y="0"/>
                  </a:moveTo>
                  <a:lnTo>
                    <a:pt x="0" y="273"/>
                  </a:lnTo>
                  <a:lnTo>
                    <a:pt x="2698" y="273"/>
                  </a:lnTo>
                  <a:lnTo>
                    <a:pt x="2698"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27"/>
            <p:cNvSpPr/>
            <p:nvPr/>
          </p:nvSpPr>
          <p:spPr>
            <a:xfrm>
              <a:off x="4699259" y="704340"/>
              <a:ext cx="103487" cy="7286"/>
            </a:xfrm>
            <a:custGeom>
              <a:avLst/>
              <a:gdLst/>
              <a:ahLst/>
              <a:cxnLst/>
              <a:rect l="l" t="t" r="r" b="b"/>
              <a:pathLst>
                <a:path w="31336" h="2208" extrusionOk="0">
                  <a:moveTo>
                    <a:pt x="1" y="1"/>
                  </a:moveTo>
                  <a:lnTo>
                    <a:pt x="1" y="2208"/>
                  </a:lnTo>
                  <a:lnTo>
                    <a:pt x="31336" y="2208"/>
                  </a:lnTo>
                  <a:lnTo>
                    <a:pt x="31336"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27"/>
            <p:cNvSpPr/>
            <p:nvPr/>
          </p:nvSpPr>
          <p:spPr>
            <a:xfrm>
              <a:off x="4791330" y="711002"/>
              <a:ext cx="7381" cy="6745"/>
            </a:xfrm>
            <a:custGeom>
              <a:avLst/>
              <a:gdLst/>
              <a:ahLst/>
              <a:cxnLst/>
              <a:rect l="l" t="t" r="r" b="b"/>
              <a:pathLst>
                <a:path w="2235" h="2044" extrusionOk="0">
                  <a:moveTo>
                    <a:pt x="0" y="0"/>
                  </a:moveTo>
                  <a:lnTo>
                    <a:pt x="0" y="1526"/>
                  </a:lnTo>
                  <a:cubicBezTo>
                    <a:pt x="0" y="1826"/>
                    <a:pt x="246" y="2044"/>
                    <a:pt x="545" y="2044"/>
                  </a:cubicBezTo>
                  <a:lnTo>
                    <a:pt x="1717" y="2044"/>
                  </a:lnTo>
                  <a:cubicBezTo>
                    <a:pt x="2017" y="2044"/>
                    <a:pt x="2235" y="1826"/>
                    <a:pt x="2235" y="1526"/>
                  </a:cubicBezTo>
                  <a:lnTo>
                    <a:pt x="2235"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27"/>
            <p:cNvSpPr/>
            <p:nvPr/>
          </p:nvSpPr>
          <p:spPr>
            <a:xfrm>
              <a:off x="4768559" y="711002"/>
              <a:ext cx="7381" cy="6745"/>
            </a:xfrm>
            <a:custGeom>
              <a:avLst/>
              <a:gdLst/>
              <a:ahLst/>
              <a:cxnLst/>
              <a:rect l="l" t="t" r="r" b="b"/>
              <a:pathLst>
                <a:path w="2235" h="2044" extrusionOk="0">
                  <a:moveTo>
                    <a:pt x="1" y="0"/>
                  </a:moveTo>
                  <a:lnTo>
                    <a:pt x="1" y="1526"/>
                  </a:lnTo>
                  <a:cubicBezTo>
                    <a:pt x="1" y="1826"/>
                    <a:pt x="246" y="2044"/>
                    <a:pt x="546" y="2044"/>
                  </a:cubicBezTo>
                  <a:lnTo>
                    <a:pt x="1717" y="2044"/>
                  </a:lnTo>
                  <a:cubicBezTo>
                    <a:pt x="2017" y="2044"/>
                    <a:pt x="2235" y="1826"/>
                    <a:pt x="2235" y="1526"/>
                  </a:cubicBezTo>
                  <a:lnTo>
                    <a:pt x="2235"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27"/>
            <p:cNvSpPr/>
            <p:nvPr/>
          </p:nvSpPr>
          <p:spPr>
            <a:xfrm>
              <a:off x="4747410" y="711002"/>
              <a:ext cx="7381" cy="6745"/>
            </a:xfrm>
            <a:custGeom>
              <a:avLst/>
              <a:gdLst/>
              <a:ahLst/>
              <a:cxnLst/>
              <a:rect l="l" t="t" r="r" b="b"/>
              <a:pathLst>
                <a:path w="2235" h="2044" extrusionOk="0">
                  <a:moveTo>
                    <a:pt x="0" y="0"/>
                  </a:moveTo>
                  <a:lnTo>
                    <a:pt x="0" y="1526"/>
                  </a:lnTo>
                  <a:cubicBezTo>
                    <a:pt x="0" y="1826"/>
                    <a:pt x="218" y="2044"/>
                    <a:pt x="518" y="2044"/>
                  </a:cubicBezTo>
                  <a:lnTo>
                    <a:pt x="1690" y="2044"/>
                  </a:lnTo>
                  <a:cubicBezTo>
                    <a:pt x="1989" y="2044"/>
                    <a:pt x="2235" y="1826"/>
                    <a:pt x="2235" y="1526"/>
                  </a:cubicBezTo>
                  <a:lnTo>
                    <a:pt x="2235"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27"/>
            <p:cNvSpPr/>
            <p:nvPr/>
          </p:nvSpPr>
          <p:spPr>
            <a:xfrm>
              <a:off x="4723559" y="711002"/>
              <a:ext cx="7381" cy="6745"/>
            </a:xfrm>
            <a:custGeom>
              <a:avLst/>
              <a:gdLst/>
              <a:ahLst/>
              <a:cxnLst/>
              <a:rect l="l" t="t" r="r" b="b"/>
              <a:pathLst>
                <a:path w="2235" h="2044" extrusionOk="0">
                  <a:moveTo>
                    <a:pt x="1" y="0"/>
                  </a:moveTo>
                  <a:lnTo>
                    <a:pt x="1" y="1526"/>
                  </a:lnTo>
                  <a:cubicBezTo>
                    <a:pt x="1" y="1826"/>
                    <a:pt x="246" y="2044"/>
                    <a:pt x="546" y="2044"/>
                  </a:cubicBezTo>
                  <a:lnTo>
                    <a:pt x="1717" y="2044"/>
                  </a:lnTo>
                  <a:cubicBezTo>
                    <a:pt x="2017" y="2044"/>
                    <a:pt x="2235" y="1826"/>
                    <a:pt x="2235" y="1526"/>
                  </a:cubicBezTo>
                  <a:lnTo>
                    <a:pt x="2235"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27"/>
            <p:cNvSpPr/>
            <p:nvPr/>
          </p:nvSpPr>
          <p:spPr>
            <a:xfrm>
              <a:off x="4437356" y="711002"/>
              <a:ext cx="7384" cy="6745"/>
            </a:xfrm>
            <a:custGeom>
              <a:avLst/>
              <a:gdLst/>
              <a:ahLst/>
              <a:cxnLst/>
              <a:rect l="l" t="t" r="r" b="b"/>
              <a:pathLst>
                <a:path w="2236" h="2044" extrusionOk="0">
                  <a:moveTo>
                    <a:pt x="1" y="0"/>
                  </a:moveTo>
                  <a:lnTo>
                    <a:pt x="1" y="1526"/>
                  </a:lnTo>
                  <a:cubicBezTo>
                    <a:pt x="1" y="1826"/>
                    <a:pt x="246" y="2044"/>
                    <a:pt x="519" y="2044"/>
                  </a:cubicBezTo>
                  <a:lnTo>
                    <a:pt x="1718" y="2044"/>
                  </a:lnTo>
                  <a:cubicBezTo>
                    <a:pt x="1990" y="2044"/>
                    <a:pt x="2235" y="1826"/>
                    <a:pt x="2235" y="1526"/>
                  </a:cubicBezTo>
                  <a:lnTo>
                    <a:pt x="2235"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27"/>
            <p:cNvSpPr/>
            <p:nvPr/>
          </p:nvSpPr>
          <p:spPr>
            <a:xfrm>
              <a:off x="4444738" y="682111"/>
              <a:ext cx="254484" cy="106465"/>
            </a:xfrm>
            <a:custGeom>
              <a:avLst/>
              <a:gdLst/>
              <a:ahLst/>
              <a:cxnLst/>
              <a:rect l="l" t="t" r="r" b="b"/>
              <a:pathLst>
                <a:path w="77058" h="32262" extrusionOk="0">
                  <a:moveTo>
                    <a:pt x="0" y="1"/>
                  </a:moveTo>
                  <a:lnTo>
                    <a:pt x="0" y="32262"/>
                  </a:lnTo>
                  <a:lnTo>
                    <a:pt x="77058" y="32262"/>
                  </a:lnTo>
                  <a:lnTo>
                    <a:pt x="77058"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27"/>
            <p:cNvSpPr/>
            <p:nvPr/>
          </p:nvSpPr>
          <p:spPr>
            <a:xfrm>
              <a:off x="4444738" y="682111"/>
              <a:ext cx="28259" cy="106465"/>
            </a:xfrm>
            <a:custGeom>
              <a:avLst/>
              <a:gdLst/>
              <a:ahLst/>
              <a:cxnLst/>
              <a:rect l="l" t="t" r="r" b="b"/>
              <a:pathLst>
                <a:path w="8557" h="32262" extrusionOk="0">
                  <a:moveTo>
                    <a:pt x="0" y="1"/>
                  </a:moveTo>
                  <a:lnTo>
                    <a:pt x="0" y="32262"/>
                  </a:lnTo>
                  <a:lnTo>
                    <a:pt x="8556" y="32262"/>
                  </a:lnTo>
                  <a:lnTo>
                    <a:pt x="8556"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27"/>
            <p:cNvSpPr/>
            <p:nvPr/>
          </p:nvSpPr>
          <p:spPr>
            <a:xfrm>
              <a:off x="4472998" y="743579"/>
              <a:ext cx="197972" cy="45233"/>
            </a:xfrm>
            <a:custGeom>
              <a:avLst/>
              <a:gdLst/>
              <a:ahLst/>
              <a:cxnLst/>
              <a:rect l="l" t="t" r="r" b="b"/>
              <a:pathLst>
                <a:path w="59946" h="13707" extrusionOk="0">
                  <a:moveTo>
                    <a:pt x="0" y="1"/>
                  </a:moveTo>
                  <a:lnTo>
                    <a:pt x="0" y="13706"/>
                  </a:lnTo>
                  <a:lnTo>
                    <a:pt x="59946" y="13706"/>
                  </a:lnTo>
                  <a:lnTo>
                    <a:pt x="59946"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27"/>
            <p:cNvSpPr/>
            <p:nvPr/>
          </p:nvSpPr>
          <p:spPr>
            <a:xfrm>
              <a:off x="4670998" y="682111"/>
              <a:ext cx="28259" cy="106465"/>
            </a:xfrm>
            <a:custGeom>
              <a:avLst/>
              <a:gdLst/>
              <a:ahLst/>
              <a:cxnLst/>
              <a:rect l="l" t="t" r="r" b="b"/>
              <a:pathLst>
                <a:path w="8557" h="32262" extrusionOk="0">
                  <a:moveTo>
                    <a:pt x="1" y="1"/>
                  </a:moveTo>
                  <a:lnTo>
                    <a:pt x="1" y="32262"/>
                  </a:lnTo>
                  <a:lnTo>
                    <a:pt x="8557" y="32262"/>
                  </a:lnTo>
                  <a:lnTo>
                    <a:pt x="8557"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27"/>
            <p:cNvSpPr/>
            <p:nvPr/>
          </p:nvSpPr>
          <p:spPr>
            <a:xfrm>
              <a:off x="4454548" y="723959"/>
              <a:ext cx="8643" cy="17718"/>
            </a:xfrm>
            <a:custGeom>
              <a:avLst/>
              <a:gdLst/>
              <a:ahLst/>
              <a:cxnLst/>
              <a:rect l="l" t="t" r="r" b="b"/>
              <a:pathLst>
                <a:path w="2617" h="5369" extrusionOk="0">
                  <a:moveTo>
                    <a:pt x="0" y="1"/>
                  </a:moveTo>
                  <a:lnTo>
                    <a:pt x="0" y="5369"/>
                  </a:lnTo>
                  <a:lnTo>
                    <a:pt x="2616" y="5369"/>
                  </a:lnTo>
                  <a:lnTo>
                    <a:pt x="2616"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27"/>
            <p:cNvSpPr/>
            <p:nvPr/>
          </p:nvSpPr>
          <p:spPr>
            <a:xfrm>
              <a:off x="4454548" y="723959"/>
              <a:ext cx="8643" cy="17718"/>
            </a:xfrm>
            <a:custGeom>
              <a:avLst/>
              <a:gdLst/>
              <a:ahLst/>
              <a:cxnLst/>
              <a:rect l="l" t="t" r="r" b="b"/>
              <a:pathLst>
                <a:path w="2617" h="5369" extrusionOk="0">
                  <a:moveTo>
                    <a:pt x="0" y="1"/>
                  </a:moveTo>
                  <a:lnTo>
                    <a:pt x="2616" y="5369"/>
                  </a:lnTo>
                  <a:lnTo>
                    <a:pt x="2616"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27"/>
            <p:cNvSpPr/>
            <p:nvPr/>
          </p:nvSpPr>
          <p:spPr>
            <a:xfrm>
              <a:off x="4458326" y="723959"/>
              <a:ext cx="994" cy="17718"/>
            </a:xfrm>
            <a:custGeom>
              <a:avLst/>
              <a:gdLst/>
              <a:ahLst/>
              <a:cxnLst/>
              <a:rect l="l" t="t" r="r" b="b"/>
              <a:pathLst>
                <a:path w="301" h="5369" extrusionOk="0">
                  <a:moveTo>
                    <a:pt x="1" y="1"/>
                  </a:moveTo>
                  <a:lnTo>
                    <a:pt x="1" y="5369"/>
                  </a:lnTo>
                  <a:lnTo>
                    <a:pt x="300" y="5369"/>
                  </a:lnTo>
                  <a:lnTo>
                    <a:pt x="300"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27"/>
            <p:cNvSpPr/>
            <p:nvPr/>
          </p:nvSpPr>
          <p:spPr>
            <a:xfrm>
              <a:off x="4454459" y="727741"/>
              <a:ext cx="8732" cy="990"/>
            </a:xfrm>
            <a:custGeom>
              <a:avLst/>
              <a:gdLst/>
              <a:ahLst/>
              <a:cxnLst/>
              <a:rect l="l" t="t" r="r" b="b"/>
              <a:pathLst>
                <a:path w="2644" h="300" extrusionOk="0">
                  <a:moveTo>
                    <a:pt x="0" y="0"/>
                  </a:moveTo>
                  <a:lnTo>
                    <a:pt x="0" y="300"/>
                  </a:lnTo>
                  <a:lnTo>
                    <a:pt x="2643" y="300"/>
                  </a:lnTo>
                  <a:lnTo>
                    <a:pt x="2643"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27"/>
            <p:cNvSpPr/>
            <p:nvPr/>
          </p:nvSpPr>
          <p:spPr>
            <a:xfrm>
              <a:off x="4454459" y="737009"/>
              <a:ext cx="8732" cy="993"/>
            </a:xfrm>
            <a:custGeom>
              <a:avLst/>
              <a:gdLst/>
              <a:ahLst/>
              <a:cxnLst/>
              <a:rect l="l" t="t" r="r" b="b"/>
              <a:pathLst>
                <a:path w="2644" h="301" extrusionOk="0">
                  <a:moveTo>
                    <a:pt x="0" y="1"/>
                  </a:moveTo>
                  <a:lnTo>
                    <a:pt x="0" y="300"/>
                  </a:lnTo>
                  <a:lnTo>
                    <a:pt x="2643" y="300"/>
                  </a:lnTo>
                  <a:lnTo>
                    <a:pt x="2643"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27"/>
            <p:cNvSpPr/>
            <p:nvPr/>
          </p:nvSpPr>
          <p:spPr>
            <a:xfrm>
              <a:off x="4453286" y="718470"/>
              <a:ext cx="11073" cy="5488"/>
            </a:xfrm>
            <a:custGeom>
              <a:avLst/>
              <a:gdLst/>
              <a:ahLst/>
              <a:cxnLst/>
              <a:rect l="l" t="t" r="r" b="b"/>
              <a:pathLst>
                <a:path w="3353" h="1663" extrusionOk="0">
                  <a:moveTo>
                    <a:pt x="791" y="1"/>
                  </a:moveTo>
                  <a:cubicBezTo>
                    <a:pt x="355" y="1"/>
                    <a:pt x="1" y="355"/>
                    <a:pt x="28" y="791"/>
                  </a:cubicBezTo>
                  <a:lnTo>
                    <a:pt x="28" y="1663"/>
                  </a:lnTo>
                  <a:lnTo>
                    <a:pt x="3352" y="1663"/>
                  </a:lnTo>
                  <a:lnTo>
                    <a:pt x="3352" y="791"/>
                  </a:lnTo>
                  <a:cubicBezTo>
                    <a:pt x="3352" y="355"/>
                    <a:pt x="2998" y="1"/>
                    <a:pt x="2562" y="1"/>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27"/>
            <p:cNvSpPr/>
            <p:nvPr/>
          </p:nvSpPr>
          <p:spPr>
            <a:xfrm>
              <a:off x="4454548" y="756989"/>
              <a:ext cx="8643" cy="17718"/>
            </a:xfrm>
            <a:custGeom>
              <a:avLst/>
              <a:gdLst/>
              <a:ahLst/>
              <a:cxnLst/>
              <a:rect l="l" t="t" r="r" b="b"/>
              <a:pathLst>
                <a:path w="2617" h="5369" extrusionOk="0">
                  <a:moveTo>
                    <a:pt x="0" y="1"/>
                  </a:moveTo>
                  <a:lnTo>
                    <a:pt x="0" y="5369"/>
                  </a:lnTo>
                  <a:lnTo>
                    <a:pt x="2616" y="5369"/>
                  </a:lnTo>
                  <a:lnTo>
                    <a:pt x="2616"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27"/>
            <p:cNvSpPr/>
            <p:nvPr/>
          </p:nvSpPr>
          <p:spPr>
            <a:xfrm>
              <a:off x="4454548" y="757078"/>
              <a:ext cx="8643" cy="17629"/>
            </a:xfrm>
            <a:custGeom>
              <a:avLst/>
              <a:gdLst/>
              <a:ahLst/>
              <a:cxnLst/>
              <a:rect l="l" t="t" r="r" b="b"/>
              <a:pathLst>
                <a:path w="2617" h="5342" extrusionOk="0">
                  <a:moveTo>
                    <a:pt x="0" y="1"/>
                  </a:moveTo>
                  <a:lnTo>
                    <a:pt x="2616" y="5342"/>
                  </a:lnTo>
                  <a:lnTo>
                    <a:pt x="2616"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27"/>
            <p:cNvSpPr/>
            <p:nvPr/>
          </p:nvSpPr>
          <p:spPr>
            <a:xfrm>
              <a:off x="4458326" y="756989"/>
              <a:ext cx="994" cy="17718"/>
            </a:xfrm>
            <a:custGeom>
              <a:avLst/>
              <a:gdLst/>
              <a:ahLst/>
              <a:cxnLst/>
              <a:rect l="l" t="t" r="r" b="b"/>
              <a:pathLst>
                <a:path w="301" h="5369" extrusionOk="0">
                  <a:moveTo>
                    <a:pt x="1" y="1"/>
                  </a:moveTo>
                  <a:lnTo>
                    <a:pt x="1" y="5369"/>
                  </a:lnTo>
                  <a:lnTo>
                    <a:pt x="300" y="5369"/>
                  </a:lnTo>
                  <a:lnTo>
                    <a:pt x="300"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27"/>
            <p:cNvSpPr/>
            <p:nvPr/>
          </p:nvSpPr>
          <p:spPr>
            <a:xfrm>
              <a:off x="4454459" y="760860"/>
              <a:ext cx="8732" cy="993"/>
            </a:xfrm>
            <a:custGeom>
              <a:avLst/>
              <a:gdLst/>
              <a:ahLst/>
              <a:cxnLst/>
              <a:rect l="l" t="t" r="r" b="b"/>
              <a:pathLst>
                <a:path w="2644" h="301" extrusionOk="0">
                  <a:moveTo>
                    <a:pt x="0" y="0"/>
                  </a:moveTo>
                  <a:lnTo>
                    <a:pt x="0" y="300"/>
                  </a:lnTo>
                  <a:lnTo>
                    <a:pt x="2643" y="300"/>
                  </a:lnTo>
                  <a:lnTo>
                    <a:pt x="2643"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27"/>
            <p:cNvSpPr/>
            <p:nvPr/>
          </p:nvSpPr>
          <p:spPr>
            <a:xfrm>
              <a:off x="4454459" y="770039"/>
              <a:ext cx="8732" cy="993"/>
            </a:xfrm>
            <a:custGeom>
              <a:avLst/>
              <a:gdLst/>
              <a:ahLst/>
              <a:cxnLst/>
              <a:rect l="l" t="t" r="r" b="b"/>
              <a:pathLst>
                <a:path w="2644" h="301" extrusionOk="0">
                  <a:moveTo>
                    <a:pt x="0" y="1"/>
                  </a:moveTo>
                  <a:lnTo>
                    <a:pt x="0" y="300"/>
                  </a:lnTo>
                  <a:lnTo>
                    <a:pt x="2643" y="300"/>
                  </a:lnTo>
                  <a:lnTo>
                    <a:pt x="2643"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27"/>
            <p:cNvSpPr/>
            <p:nvPr/>
          </p:nvSpPr>
          <p:spPr>
            <a:xfrm>
              <a:off x="4453286" y="751499"/>
              <a:ext cx="11073" cy="5577"/>
            </a:xfrm>
            <a:custGeom>
              <a:avLst/>
              <a:gdLst/>
              <a:ahLst/>
              <a:cxnLst/>
              <a:rect l="l" t="t" r="r" b="b"/>
              <a:pathLst>
                <a:path w="3353" h="1690" extrusionOk="0">
                  <a:moveTo>
                    <a:pt x="791" y="1"/>
                  </a:moveTo>
                  <a:cubicBezTo>
                    <a:pt x="355" y="1"/>
                    <a:pt x="1" y="355"/>
                    <a:pt x="28" y="791"/>
                  </a:cubicBezTo>
                  <a:lnTo>
                    <a:pt x="28" y="1690"/>
                  </a:lnTo>
                  <a:lnTo>
                    <a:pt x="3352" y="1690"/>
                  </a:lnTo>
                  <a:lnTo>
                    <a:pt x="3352" y="791"/>
                  </a:lnTo>
                  <a:cubicBezTo>
                    <a:pt x="3352" y="355"/>
                    <a:pt x="2998" y="1"/>
                    <a:pt x="2562" y="1"/>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27"/>
            <p:cNvSpPr/>
            <p:nvPr/>
          </p:nvSpPr>
          <p:spPr>
            <a:xfrm>
              <a:off x="4455628" y="701730"/>
              <a:ext cx="7563" cy="8006"/>
            </a:xfrm>
            <a:custGeom>
              <a:avLst/>
              <a:gdLst/>
              <a:ahLst/>
              <a:cxnLst/>
              <a:rect l="l" t="t" r="r" b="b"/>
              <a:pathLst>
                <a:path w="2290" h="2426" extrusionOk="0">
                  <a:moveTo>
                    <a:pt x="0" y="1"/>
                  </a:moveTo>
                  <a:lnTo>
                    <a:pt x="0" y="2426"/>
                  </a:lnTo>
                  <a:lnTo>
                    <a:pt x="2289" y="2426"/>
                  </a:lnTo>
                  <a:lnTo>
                    <a:pt x="2289"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27"/>
            <p:cNvSpPr/>
            <p:nvPr/>
          </p:nvSpPr>
          <p:spPr>
            <a:xfrm>
              <a:off x="4455628" y="701730"/>
              <a:ext cx="7563" cy="8006"/>
            </a:xfrm>
            <a:custGeom>
              <a:avLst/>
              <a:gdLst/>
              <a:ahLst/>
              <a:cxnLst/>
              <a:rect l="l" t="t" r="r" b="b"/>
              <a:pathLst>
                <a:path w="2290" h="2426" extrusionOk="0">
                  <a:moveTo>
                    <a:pt x="0" y="1"/>
                  </a:moveTo>
                  <a:lnTo>
                    <a:pt x="2289" y="2426"/>
                  </a:lnTo>
                  <a:lnTo>
                    <a:pt x="2289"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27"/>
            <p:cNvSpPr/>
            <p:nvPr/>
          </p:nvSpPr>
          <p:spPr>
            <a:xfrm>
              <a:off x="4680808" y="723959"/>
              <a:ext cx="8643" cy="17718"/>
            </a:xfrm>
            <a:custGeom>
              <a:avLst/>
              <a:gdLst/>
              <a:ahLst/>
              <a:cxnLst/>
              <a:rect l="l" t="t" r="r" b="b"/>
              <a:pathLst>
                <a:path w="2617" h="5369" extrusionOk="0">
                  <a:moveTo>
                    <a:pt x="1" y="1"/>
                  </a:moveTo>
                  <a:lnTo>
                    <a:pt x="1" y="5369"/>
                  </a:lnTo>
                  <a:lnTo>
                    <a:pt x="2617" y="5369"/>
                  </a:lnTo>
                  <a:lnTo>
                    <a:pt x="2617"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27"/>
            <p:cNvSpPr/>
            <p:nvPr/>
          </p:nvSpPr>
          <p:spPr>
            <a:xfrm>
              <a:off x="4680808" y="723959"/>
              <a:ext cx="8643" cy="17718"/>
            </a:xfrm>
            <a:custGeom>
              <a:avLst/>
              <a:gdLst/>
              <a:ahLst/>
              <a:cxnLst/>
              <a:rect l="l" t="t" r="r" b="b"/>
              <a:pathLst>
                <a:path w="2617" h="5369" extrusionOk="0">
                  <a:moveTo>
                    <a:pt x="1" y="1"/>
                  </a:moveTo>
                  <a:lnTo>
                    <a:pt x="2617" y="5369"/>
                  </a:lnTo>
                  <a:lnTo>
                    <a:pt x="2617"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27"/>
            <p:cNvSpPr/>
            <p:nvPr/>
          </p:nvSpPr>
          <p:spPr>
            <a:xfrm>
              <a:off x="4684679" y="723959"/>
              <a:ext cx="994" cy="17718"/>
            </a:xfrm>
            <a:custGeom>
              <a:avLst/>
              <a:gdLst/>
              <a:ahLst/>
              <a:cxnLst/>
              <a:rect l="l" t="t" r="r" b="b"/>
              <a:pathLst>
                <a:path w="301" h="5369" extrusionOk="0">
                  <a:moveTo>
                    <a:pt x="0" y="1"/>
                  </a:moveTo>
                  <a:lnTo>
                    <a:pt x="0" y="5369"/>
                  </a:lnTo>
                  <a:lnTo>
                    <a:pt x="300" y="5369"/>
                  </a:lnTo>
                  <a:lnTo>
                    <a:pt x="300"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27"/>
            <p:cNvSpPr/>
            <p:nvPr/>
          </p:nvSpPr>
          <p:spPr>
            <a:xfrm>
              <a:off x="4680719" y="727741"/>
              <a:ext cx="8732" cy="990"/>
            </a:xfrm>
            <a:custGeom>
              <a:avLst/>
              <a:gdLst/>
              <a:ahLst/>
              <a:cxnLst/>
              <a:rect l="l" t="t" r="r" b="b"/>
              <a:pathLst>
                <a:path w="2644" h="300" extrusionOk="0">
                  <a:moveTo>
                    <a:pt x="1" y="0"/>
                  </a:moveTo>
                  <a:lnTo>
                    <a:pt x="1" y="300"/>
                  </a:lnTo>
                  <a:lnTo>
                    <a:pt x="2644" y="300"/>
                  </a:lnTo>
                  <a:lnTo>
                    <a:pt x="2644"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27"/>
            <p:cNvSpPr/>
            <p:nvPr/>
          </p:nvSpPr>
          <p:spPr>
            <a:xfrm>
              <a:off x="4680719" y="737009"/>
              <a:ext cx="8732" cy="993"/>
            </a:xfrm>
            <a:custGeom>
              <a:avLst/>
              <a:gdLst/>
              <a:ahLst/>
              <a:cxnLst/>
              <a:rect l="l" t="t" r="r" b="b"/>
              <a:pathLst>
                <a:path w="2644" h="301" extrusionOk="0">
                  <a:moveTo>
                    <a:pt x="1" y="1"/>
                  </a:moveTo>
                  <a:lnTo>
                    <a:pt x="1" y="300"/>
                  </a:lnTo>
                  <a:lnTo>
                    <a:pt x="2644" y="300"/>
                  </a:lnTo>
                  <a:lnTo>
                    <a:pt x="2644"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27"/>
            <p:cNvSpPr/>
            <p:nvPr/>
          </p:nvSpPr>
          <p:spPr>
            <a:xfrm>
              <a:off x="4679639" y="718470"/>
              <a:ext cx="10981" cy="5488"/>
            </a:xfrm>
            <a:custGeom>
              <a:avLst/>
              <a:gdLst/>
              <a:ahLst/>
              <a:cxnLst/>
              <a:rect l="l" t="t" r="r" b="b"/>
              <a:pathLst>
                <a:path w="3325" h="1663" extrusionOk="0">
                  <a:moveTo>
                    <a:pt x="791" y="1"/>
                  </a:moveTo>
                  <a:cubicBezTo>
                    <a:pt x="355" y="1"/>
                    <a:pt x="1" y="355"/>
                    <a:pt x="1" y="791"/>
                  </a:cubicBezTo>
                  <a:lnTo>
                    <a:pt x="1" y="1663"/>
                  </a:lnTo>
                  <a:lnTo>
                    <a:pt x="3325" y="1663"/>
                  </a:lnTo>
                  <a:lnTo>
                    <a:pt x="3325" y="791"/>
                  </a:lnTo>
                  <a:cubicBezTo>
                    <a:pt x="3325" y="355"/>
                    <a:pt x="2971" y="1"/>
                    <a:pt x="2562" y="1"/>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27"/>
            <p:cNvSpPr/>
            <p:nvPr/>
          </p:nvSpPr>
          <p:spPr>
            <a:xfrm>
              <a:off x="4680808" y="756989"/>
              <a:ext cx="8643" cy="17718"/>
            </a:xfrm>
            <a:custGeom>
              <a:avLst/>
              <a:gdLst/>
              <a:ahLst/>
              <a:cxnLst/>
              <a:rect l="l" t="t" r="r" b="b"/>
              <a:pathLst>
                <a:path w="2617" h="5369" extrusionOk="0">
                  <a:moveTo>
                    <a:pt x="1" y="1"/>
                  </a:moveTo>
                  <a:lnTo>
                    <a:pt x="1" y="5369"/>
                  </a:lnTo>
                  <a:lnTo>
                    <a:pt x="2617" y="5369"/>
                  </a:lnTo>
                  <a:lnTo>
                    <a:pt x="2617"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27"/>
            <p:cNvSpPr/>
            <p:nvPr/>
          </p:nvSpPr>
          <p:spPr>
            <a:xfrm>
              <a:off x="4680808" y="757078"/>
              <a:ext cx="8643" cy="17629"/>
            </a:xfrm>
            <a:custGeom>
              <a:avLst/>
              <a:gdLst/>
              <a:ahLst/>
              <a:cxnLst/>
              <a:rect l="l" t="t" r="r" b="b"/>
              <a:pathLst>
                <a:path w="2617" h="5342" extrusionOk="0">
                  <a:moveTo>
                    <a:pt x="1" y="1"/>
                  </a:moveTo>
                  <a:lnTo>
                    <a:pt x="2617" y="5342"/>
                  </a:lnTo>
                  <a:lnTo>
                    <a:pt x="2617"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27"/>
            <p:cNvSpPr/>
            <p:nvPr/>
          </p:nvSpPr>
          <p:spPr>
            <a:xfrm>
              <a:off x="4684679" y="756989"/>
              <a:ext cx="994" cy="17718"/>
            </a:xfrm>
            <a:custGeom>
              <a:avLst/>
              <a:gdLst/>
              <a:ahLst/>
              <a:cxnLst/>
              <a:rect l="l" t="t" r="r" b="b"/>
              <a:pathLst>
                <a:path w="301" h="5369" extrusionOk="0">
                  <a:moveTo>
                    <a:pt x="0" y="1"/>
                  </a:moveTo>
                  <a:lnTo>
                    <a:pt x="0" y="5369"/>
                  </a:lnTo>
                  <a:lnTo>
                    <a:pt x="300" y="5369"/>
                  </a:lnTo>
                  <a:lnTo>
                    <a:pt x="300"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27"/>
            <p:cNvSpPr/>
            <p:nvPr/>
          </p:nvSpPr>
          <p:spPr>
            <a:xfrm>
              <a:off x="4680719" y="760860"/>
              <a:ext cx="8732" cy="993"/>
            </a:xfrm>
            <a:custGeom>
              <a:avLst/>
              <a:gdLst/>
              <a:ahLst/>
              <a:cxnLst/>
              <a:rect l="l" t="t" r="r" b="b"/>
              <a:pathLst>
                <a:path w="2644" h="301" extrusionOk="0">
                  <a:moveTo>
                    <a:pt x="1" y="0"/>
                  </a:moveTo>
                  <a:lnTo>
                    <a:pt x="1" y="300"/>
                  </a:lnTo>
                  <a:lnTo>
                    <a:pt x="2644" y="300"/>
                  </a:lnTo>
                  <a:lnTo>
                    <a:pt x="2644"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27"/>
            <p:cNvSpPr/>
            <p:nvPr/>
          </p:nvSpPr>
          <p:spPr>
            <a:xfrm>
              <a:off x="4680719" y="770039"/>
              <a:ext cx="8732" cy="993"/>
            </a:xfrm>
            <a:custGeom>
              <a:avLst/>
              <a:gdLst/>
              <a:ahLst/>
              <a:cxnLst/>
              <a:rect l="l" t="t" r="r" b="b"/>
              <a:pathLst>
                <a:path w="2644" h="301" extrusionOk="0">
                  <a:moveTo>
                    <a:pt x="1" y="1"/>
                  </a:moveTo>
                  <a:lnTo>
                    <a:pt x="1" y="300"/>
                  </a:lnTo>
                  <a:lnTo>
                    <a:pt x="2644" y="300"/>
                  </a:lnTo>
                  <a:lnTo>
                    <a:pt x="2644"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27"/>
            <p:cNvSpPr/>
            <p:nvPr/>
          </p:nvSpPr>
          <p:spPr>
            <a:xfrm>
              <a:off x="4679639" y="751499"/>
              <a:ext cx="10981" cy="5577"/>
            </a:xfrm>
            <a:custGeom>
              <a:avLst/>
              <a:gdLst/>
              <a:ahLst/>
              <a:cxnLst/>
              <a:rect l="l" t="t" r="r" b="b"/>
              <a:pathLst>
                <a:path w="3325" h="1690" extrusionOk="0">
                  <a:moveTo>
                    <a:pt x="791" y="1"/>
                  </a:moveTo>
                  <a:cubicBezTo>
                    <a:pt x="355" y="1"/>
                    <a:pt x="1" y="355"/>
                    <a:pt x="1" y="791"/>
                  </a:cubicBezTo>
                  <a:lnTo>
                    <a:pt x="1" y="1690"/>
                  </a:lnTo>
                  <a:lnTo>
                    <a:pt x="3325" y="1690"/>
                  </a:lnTo>
                  <a:lnTo>
                    <a:pt x="3325" y="791"/>
                  </a:lnTo>
                  <a:cubicBezTo>
                    <a:pt x="3325" y="355"/>
                    <a:pt x="2971" y="1"/>
                    <a:pt x="2562" y="1"/>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27"/>
            <p:cNvSpPr/>
            <p:nvPr/>
          </p:nvSpPr>
          <p:spPr>
            <a:xfrm>
              <a:off x="4681980" y="701730"/>
              <a:ext cx="7470" cy="8006"/>
            </a:xfrm>
            <a:custGeom>
              <a:avLst/>
              <a:gdLst/>
              <a:ahLst/>
              <a:cxnLst/>
              <a:rect l="l" t="t" r="r" b="b"/>
              <a:pathLst>
                <a:path w="2262" h="2426" extrusionOk="0">
                  <a:moveTo>
                    <a:pt x="0" y="1"/>
                  </a:moveTo>
                  <a:lnTo>
                    <a:pt x="0" y="2426"/>
                  </a:lnTo>
                  <a:lnTo>
                    <a:pt x="2262" y="2426"/>
                  </a:lnTo>
                  <a:lnTo>
                    <a:pt x="2262"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27"/>
            <p:cNvSpPr/>
            <p:nvPr/>
          </p:nvSpPr>
          <p:spPr>
            <a:xfrm>
              <a:off x="4681980" y="701730"/>
              <a:ext cx="7470" cy="8006"/>
            </a:xfrm>
            <a:custGeom>
              <a:avLst/>
              <a:gdLst/>
              <a:ahLst/>
              <a:cxnLst/>
              <a:rect l="l" t="t" r="r" b="b"/>
              <a:pathLst>
                <a:path w="2262" h="2426" extrusionOk="0">
                  <a:moveTo>
                    <a:pt x="0" y="1"/>
                  </a:moveTo>
                  <a:lnTo>
                    <a:pt x="2262" y="2426"/>
                  </a:lnTo>
                  <a:lnTo>
                    <a:pt x="2262"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27"/>
            <p:cNvSpPr/>
            <p:nvPr/>
          </p:nvSpPr>
          <p:spPr>
            <a:xfrm>
              <a:off x="4499548" y="760860"/>
              <a:ext cx="8732" cy="17718"/>
            </a:xfrm>
            <a:custGeom>
              <a:avLst/>
              <a:gdLst/>
              <a:ahLst/>
              <a:cxnLst/>
              <a:rect l="l" t="t" r="r" b="b"/>
              <a:pathLst>
                <a:path w="2644" h="5369" extrusionOk="0">
                  <a:moveTo>
                    <a:pt x="0" y="0"/>
                  </a:moveTo>
                  <a:lnTo>
                    <a:pt x="0" y="5368"/>
                  </a:lnTo>
                  <a:lnTo>
                    <a:pt x="2643" y="5368"/>
                  </a:lnTo>
                  <a:lnTo>
                    <a:pt x="2643"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27"/>
            <p:cNvSpPr/>
            <p:nvPr/>
          </p:nvSpPr>
          <p:spPr>
            <a:xfrm>
              <a:off x="4499548" y="760860"/>
              <a:ext cx="8732" cy="17718"/>
            </a:xfrm>
            <a:custGeom>
              <a:avLst/>
              <a:gdLst/>
              <a:ahLst/>
              <a:cxnLst/>
              <a:rect l="l" t="t" r="r" b="b"/>
              <a:pathLst>
                <a:path w="2644" h="5369" extrusionOk="0">
                  <a:moveTo>
                    <a:pt x="0" y="0"/>
                  </a:moveTo>
                  <a:lnTo>
                    <a:pt x="2643" y="5368"/>
                  </a:lnTo>
                  <a:lnTo>
                    <a:pt x="2643"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27"/>
            <p:cNvSpPr/>
            <p:nvPr/>
          </p:nvSpPr>
          <p:spPr>
            <a:xfrm>
              <a:off x="4503416" y="760860"/>
              <a:ext cx="994" cy="17718"/>
            </a:xfrm>
            <a:custGeom>
              <a:avLst/>
              <a:gdLst/>
              <a:ahLst/>
              <a:cxnLst/>
              <a:rect l="l" t="t" r="r" b="b"/>
              <a:pathLst>
                <a:path w="301" h="5369" extrusionOk="0">
                  <a:moveTo>
                    <a:pt x="1" y="0"/>
                  </a:moveTo>
                  <a:lnTo>
                    <a:pt x="1" y="5368"/>
                  </a:lnTo>
                  <a:lnTo>
                    <a:pt x="301" y="5368"/>
                  </a:lnTo>
                  <a:lnTo>
                    <a:pt x="301"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27"/>
            <p:cNvSpPr/>
            <p:nvPr/>
          </p:nvSpPr>
          <p:spPr>
            <a:xfrm>
              <a:off x="4499548" y="764638"/>
              <a:ext cx="8732" cy="993"/>
            </a:xfrm>
            <a:custGeom>
              <a:avLst/>
              <a:gdLst/>
              <a:ahLst/>
              <a:cxnLst/>
              <a:rect l="l" t="t" r="r" b="b"/>
              <a:pathLst>
                <a:path w="2644" h="301" extrusionOk="0">
                  <a:moveTo>
                    <a:pt x="0" y="1"/>
                  </a:moveTo>
                  <a:lnTo>
                    <a:pt x="0" y="301"/>
                  </a:lnTo>
                  <a:lnTo>
                    <a:pt x="2643" y="301"/>
                  </a:lnTo>
                  <a:lnTo>
                    <a:pt x="2643"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27"/>
            <p:cNvSpPr/>
            <p:nvPr/>
          </p:nvSpPr>
          <p:spPr>
            <a:xfrm>
              <a:off x="4499548" y="773910"/>
              <a:ext cx="8732" cy="993"/>
            </a:xfrm>
            <a:custGeom>
              <a:avLst/>
              <a:gdLst/>
              <a:ahLst/>
              <a:cxnLst/>
              <a:rect l="l" t="t" r="r" b="b"/>
              <a:pathLst>
                <a:path w="2644" h="301" extrusionOk="0">
                  <a:moveTo>
                    <a:pt x="0" y="0"/>
                  </a:moveTo>
                  <a:lnTo>
                    <a:pt x="0" y="300"/>
                  </a:lnTo>
                  <a:lnTo>
                    <a:pt x="2643" y="300"/>
                  </a:lnTo>
                  <a:lnTo>
                    <a:pt x="2643"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27"/>
            <p:cNvSpPr/>
            <p:nvPr/>
          </p:nvSpPr>
          <p:spPr>
            <a:xfrm>
              <a:off x="4498379" y="755370"/>
              <a:ext cx="11070" cy="5488"/>
            </a:xfrm>
            <a:custGeom>
              <a:avLst/>
              <a:gdLst/>
              <a:ahLst/>
              <a:cxnLst/>
              <a:rect l="l" t="t" r="r" b="b"/>
              <a:pathLst>
                <a:path w="3352" h="1663" extrusionOk="0">
                  <a:moveTo>
                    <a:pt x="790" y="0"/>
                  </a:moveTo>
                  <a:cubicBezTo>
                    <a:pt x="354" y="0"/>
                    <a:pt x="0" y="355"/>
                    <a:pt x="0" y="790"/>
                  </a:cubicBezTo>
                  <a:lnTo>
                    <a:pt x="0" y="1662"/>
                  </a:lnTo>
                  <a:lnTo>
                    <a:pt x="3352" y="1662"/>
                  </a:lnTo>
                  <a:lnTo>
                    <a:pt x="3352" y="790"/>
                  </a:lnTo>
                  <a:cubicBezTo>
                    <a:pt x="3352" y="355"/>
                    <a:pt x="2997" y="0"/>
                    <a:pt x="2561" y="0"/>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27"/>
            <p:cNvSpPr/>
            <p:nvPr/>
          </p:nvSpPr>
          <p:spPr>
            <a:xfrm>
              <a:off x="4533658" y="760860"/>
              <a:ext cx="8643" cy="17718"/>
            </a:xfrm>
            <a:custGeom>
              <a:avLst/>
              <a:gdLst/>
              <a:ahLst/>
              <a:cxnLst/>
              <a:rect l="l" t="t" r="r" b="b"/>
              <a:pathLst>
                <a:path w="2617" h="5369" extrusionOk="0">
                  <a:moveTo>
                    <a:pt x="0" y="0"/>
                  </a:moveTo>
                  <a:lnTo>
                    <a:pt x="0" y="5368"/>
                  </a:lnTo>
                  <a:lnTo>
                    <a:pt x="2616" y="5368"/>
                  </a:lnTo>
                  <a:lnTo>
                    <a:pt x="2616"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27"/>
            <p:cNvSpPr/>
            <p:nvPr/>
          </p:nvSpPr>
          <p:spPr>
            <a:xfrm>
              <a:off x="4533658" y="760860"/>
              <a:ext cx="8643" cy="17718"/>
            </a:xfrm>
            <a:custGeom>
              <a:avLst/>
              <a:gdLst/>
              <a:ahLst/>
              <a:cxnLst/>
              <a:rect l="l" t="t" r="r" b="b"/>
              <a:pathLst>
                <a:path w="2617" h="5369" extrusionOk="0">
                  <a:moveTo>
                    <a:pt x="0" y="0"/>
                  </a:moveTo>
                  <a:lnTo>
                    <a:pt x="2616" y="5368"/>
                  </a:lnTo>
                  <a:lnTo>
                    <a:pt x="2616"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27"/>
            <p:cNvSpPr/>
            <p:nvPr/>
          </p:nvSpPr>
          <p:spPr>
            <a:xfrm>
              <a:off x="4537437" y="760860"/>
              <a:ext cx="994" cy="17718"/>
            </a:xfrm>
            <a:custGeom>
              <a:avLst/>
              <a:gdLst/>
              <a:ahLst/>
              <a:cxnLst/>
              <a:rect l="l" t="t" r="r" b="b"/>
              <a:pathLst>
                <a:path w="301" h="5369" extrusionOk="0">
                  <a:moveTo>
                    <a:pt x="1" y="0"/>
                  </a:moveTo>
                  <a:lnTo>
                    <a:pt x="1" y="5368"/>
                  </a:lnTo>
                  <a:lnTo>
                    <a:pt x="300" y="5368"/>
                  </a:lnTo>
                  <a:lnTo>
                    <a:pt x="300"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27"/>
            <p:cNvSpPr/>
            <p:nvPr/>
          </p:nvSpPr>
          <p:spPr>
            <a:xfrm>
              <a:off x="4533569" y="764638"/>
              <a:ext cx="8732" cy="993"/>
            </a:xfrm>
            <a:custGeom>
              <a:avLst/>
              <a:gdLst/>
              <a:ahLst/>
              <a:cxnLst/>
              <a:rect l="l" t="t" r="r" b="b"/>
              <a:pathLst>
                <a:path w="2644" h="301" extrusionOk="0">
                  <a:moveTo>
                    <a:pt x="0" y="1"/>
                  </a:moveTo>
                  <a:lnTo>
                    <a:pt x="0" y="301"/>
                  </a:lnTo>
                  <a:lnTo>
                    <a:pt x="2643" y="301"/>
                  </a:lnTo>
                  <a:lnTo>
                    <a:pt x="2643"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27"/>
            <p:cNvSpPr/>
            <p:nvPr/>
          </p:nvSpPr>
          <p:spPr>
            <a:xfrm>
              <a:off x="4533569" y="773910"/>
              <a:ext cx="8732" cy="993"/>
            </a:xfrm>
            <a:custGeom>
              <a:avLst/>
              <a:gdLst/>
              <a:ahLst/>
              <a:cxnLst/>
              <a:rect l="l" t="t" r="r" b="b"/>
              <a:pathLst>
                <a:path w="2644" h="301" extrusionOk="0">
                  <a:moveTo>
                    <a:pt x="0" y="0"/>
                  </a:moveTo>
                  <a:lnTo>
                    <a:pt x="0" y="300"/>
                  </a:lnTo>
                  <a:lnTo>
                    <a:pt x="2643" y="300"/>
                  </a:lnTo>
                  <a:lnTo>
                    <a:pt x="2643"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27"/>
            <p:cNvSpPr/>
            <p:nvPr/>
          </p:nvSpPr>
          <p:spPr>
            <a:xfrm>
              <a:off x="4532397" y="755370"/>
              <a:ext cx="11073" cy="5488"/>
            </a:xfrm>
            <a:custGeom>
              <a:avLst/>
              <a:gdLst/>
              <a:ahLst/>
              <a:cxnLst/>
              <a:rect l="l" t="t" r="r" b="b"/>
              <a:pathLst>
                <a:path w="3353" h="1663" extrusionOk="0">
                  <a:moveTo>
                    <a:pt x="791" y="0"/>
                  </a:moveTo>
                  <a:cubicBezTo>
                    <a:pt x="355" y="0"/>
                    <a:pt x="1" y="355"/>
                    <a:pt x="1" y="790"/>
                  </a:cubicBezTo>
                  <a:lnTo>
                    <a:pt x="1" y="1662"/>
                  </a:lnTo>
                  <a:lnTo>
                    <a:pt x="3352" y="1662"/>
                  </a:lnTo>
                  <a:lnTo>
                    <a:pt x="3352" y="790"/>
                  </a:lnTo>
                  <a:cubicBezTo>
                    <a:pt x="3352" y="355"/>
                    <a:pt x="2998" y="0"/>
                    <a:pt x="2562" y="0"/>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27"/>
            <p:cNvSpPr/>
            <p:nvPr/>
          </p:nvSpPr>
          <p:spPr>
            <a:xfrm>
              <a:off x="4567679" y="760860"/>
              <a:ext cx="8639" cy="17718"/>
            </a:xfrm>
            <a:custGeom>
              <a:avLst/>
              <a:gdLst/>
              <a:ahLst/>
              <a:cxnLst/>
              <a:rect l="l" t="t" r="r" b="b"/>
              <a:pathLst>
                <a:path w="2616" h="5369" extrusionOk="0">
                  <a:moveTo>
                    <a:pt x="0" y="0"/>
                  </a:moveTo>
                  <a:lnTo>
                    <a:pt x="0" y="5368"/>
                  </a:lnTo>
                  <a:lnTo>
                    <a:pt x="2616" y="5368"/>
                  </a:lnTo>
                  <a:lnTo>
                    <a:pt x="2616"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27"/>
            <p:cNvSpPr/>
            <p:nvPr/>
          </p:nvSpPr>
          <p:spPr>
            <a:xfrm>
              <a:off x="4567679" y="760860"/>
              <a:ext cx="8639" cy="17718"/>
            </a:xfrm>
            <a:custGeom>
              <a:avLst/>
              <a:gdLst/>
              <a:ahLst/>
              <a:cxnLst/>
              <a:rect l="l" t="t" r="r" b="b"/>
              <a:pathLst>
                <a:path w="2616" h="5369" extrusionOk="0">
                  <a:moveTo>
                    <a:pt x="0" y="0"/>
                  </a:moveTo>
                  <a:lnTo>
                    <a:pt x="2616" y="5368"/>
                  </a:lnTo>
                  <a:lnTo>
                    <a:pt x="2616"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27"/>
            <p:cNvSpPr/>
            <p:nvPr/>
          </p:nvSpPr>
          <p:spPr>
            <a:xfrm>
              <a:off x="4571458" y="760860"/>
              <a:ext cx="994" cy="17718"/>
            </a:xfrm>
            <a:custGeom>
              <a:avLst/>
              <a:gdLst/>
              <a:ahLst/>
              <a:cxnLst/>
              <a:rect l="l" t="t" r="r" b="b"/>
              <a:pathLst>
                <a:path w="301" h="5369" extrusionOk="0">
                  <a:moveTo>
                    <a:pt x="0" y="0"/>
                  </a:moveTo>
                  <a:lnTo>
                    <a:pt x="0" y="5368"/>
                  </a:lnTo>
                  <a:lnTo>
                    <a:pt x="300" y="5368"/>
                  </a:lnTo>
                  <a:lnTo>
                    <a:pt x="300"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27"/>
            <p:cNvSpPr/>
            <p:nvPr/>
          </p:nvSpPr>
          <p:spPr>
            <a:xfrm>
              <a:off x="4567587" y="764638"/>
              <a:ext cx="8732" cy="993"/>
            </a:xfrm>
            <a:custGeom>
              <a:avLst/>
              <a:gdLst/>
              <a:ahLst/>
              <a:cxnLst/>
              <a:rect l="l" t="t" r="r" b="b"/>
              <a:pathLst>
                <a:path w="2644" h="301" extrusionOk="0">
                  <a:moveTo>
                    <a:pt x="1" y="1"/>
                  </a:moveTo>
                  <a:lnTo>
                    <a:pt x="1" y="301"/>
                  </a:lnTo>
                  <a:lnTo>
                    <a:pt x="2644" y="301"/>
                  </a:lnTo>
                  <a:lnTo>
                    <a:pt x="2644"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27"/>
            <p:cNvSpPr/>
            <p:nvPr/>
          </p:nvSpPr>
          <p:spPr>
            <a:xfrm>
              <a:off x="4567587" y="773910"/>
              <a:ext cx="8732" cy="993"/>
            </a:xfrm>
            <a:custGeom>
              <a:avLst/>
              <a:gdLst/>
              <a:ahLst/>
              <a:cxnLst/>
              <a:rect l="l" t="t" r="r" b="b"/>
              <a:pathLst>
                <a:path w="2644" h="301" extrusionOk="0">
                  <a:moveTo>
                    <a:pt x="1" y="0"/>
                  </a:moveTo>
                  <a:lnTo>
                    <a:pt x="1" y="300"/>
                  </a:lnTo>
                  <a:lnTo>
                    <a:pt x="2644" y="300"/>
                  </a:lnTo>
                  <a:lnTo>
                    <a:pt x="2644"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27"/>
            <p:cNvSpPr/>
            <p:nvPr/>
          </p:nvSpPr>
          <p:spPr>
            <a:xfrm>
              <a:off x="4566507" y="755370"/>
              <a:ext cx="10984" cy="5488"/>
            </a:xfrm>
            <a:custGeom>
              <a:avLst/>
              <a:gdLst/>
              <a:ahLst/>
              <a:cxnLst/>
              <a:rect l="l" t="t" r="r" b="b"/>
              <a:pathLst>
                <a:path w="3326" h="1663" extrusionOk="0">
                  <a:moveTo>
                    <a:pt x="791" y="0"/>
                  </a:moveTo>
                  <a:cubicBezTo>
                    <a:pt x="355" y="0"/>
                    <a:pt x="1" y="355"/>
                    <a:pt x="1" y="790"/>
                  </a:cubicBezTo>
                  <a:lnTo>
                    <a:pt x="1" y="1662"/>
                  </a:lnTo>
                  <a:lnTo>
                    <a:pt x="3325" y="1662"/>
                  </a:lnTo>
                  <a:lnTo>
                    <a:pt x="3325" y="790"/>
                  </a:lnTo>
                  <a:cubicBezTo>
                    <a:pt x="3325" y="355"/>
                    <a:pt x="2971" y="0"/>
                    <a:pt x="2535" y="0"/>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27"/>
            <p:cNvSpPr/>
            <p:nvPr/>
          </p:nvSpPr>
          <p:spPr>
            <a:xfrm>
              <a:off x="4601697" y="760860"/>
              <a:ext cx="8643" cy="17718"/>
            </a:xfrm>
            <a:custGeom>
              <a:avLst/>
              <a:gdLst/>
              <a:ahLst/>
              <a:cxnLst/>
              <a:rect l="l" t="t" r="r" b="b"/>
              <a:pathLst>
                <a:path w="2617" h="5369" extrusionOk="0">
                  <a:moveTo>
                    <a:pt x="1" y="0"/>
                  </a:moveTo>
                  <a:lnTo>
                    <a:pt x="1" y="5368"/>
                  </a:lnTo>
                  <a:lnTo>
                    <a:pt x="2617" y="5368"/>
                  </a:lnTo>
                  <a:lnTo>
                    <a:pt x="2617"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27"/>
            <p:cNvSpPr/>
            <p:nvPr/>
          </p:nvSpPr>
          <p:spPr>
            <a:xfrm>
              <a:off x="4601697" y="760860"/>
              <a:ext cx="8643" cy="17718"/>
            </a:xfrm>
            <a:custGeom>
              <a:avLst/>
              <a:gdLst/>
              <a:ahLst/>
              <a:cxnLst/>
              <a:rect l="l" t="t" r="r" b="b"/>
              <a:pathLst>
                <a:path w="2617" h="5369" extrusionOk="0">
                  <a:moveTo>
                    <a:pt x="1" y="0"/>
                  </a:moveTo>
                  <a:lnTo>
                    <a:pt x="2617" y="5368"/>
                  </a:lnTo>
                  <a:lnTo>
                    <a:pt x="2617"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27"/>
            <p:cNvSpPr/>
            <p:nvPr/>
          </p:nvSpPr>
          <p:spPr>
            <a:xfrm>
              <a:off x="4605568" y="760860"/>
              <a:ext cx="994" cy="17718"/>
            </a:xfrm>
            <a:custGeom>
              <a:avLst/>
              <a:gdLst/>
              <a:ahLst/>
              <a:cxnLst/>
              <a:rect l="l" t="t" r="r" b="b"/>
              <a:pathLst>
                <a:path w="301" h="5369" extrusionOk="0">
                  <a:moveTo>
                    <a:pt x="0" y="0"/>
                  </a:moveTo>
                  <a:lnTo>
                    <a:pt x="0" y="5368"/>
                  </a:lnTo>
                  <a:lnTo>
                    <a:pt x="300" y="5368"/>
                  </a:lnTo>
                  <a:lnTo>
                    <a:pt x="300"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27"/>
            <p:cNvSpPr/>
            <p:nvPr/>
          </p:nvSpPr>
          <p:spPr>
            <a:xfrm>
              <a:off x="4601608" y="764638"/>
              <a:ext cx="8732" cy="993"/>
            </a:xfrm>
            <a:custGeom>
              <a:avLst/>
              <a:gdLst/>
              <a:ahLst/>
              <a:cxnLst/>
              <a:rect l="l" t="t" r="r" b="b"/>
              <a:pathLst>
                <a:path w="2644" h="301" extrusionOk="0">
                  <a:moveTo>
                    <a:pt x="1" y="1"/>
                  </a:moveTo>
                  <a:lnTo>
                    <a:pt x="1" y="301"/>
                  </a:lnTo>
                  <a:lnTo>
                    <a:pt x="2644" y="301"/>
                  </a:lnTo>
                  <a:lnTo>
                    <a:pt x="2644"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27"/>
            <p:cNvSpPr/>
            <p:nvPr/>
          </p:nvSpPr>
          <p:spPr>
            <a:xfrm>
              <a:off x="4601608" y="773910"/>
              <a:ext cx="8732" cy="993"/>
            </a:xfrm>
            <a:custGeom>
              <a:avLst/>
              <a:gdLst/>
              <a:ahLst/>
              <a:cxnLst/>
              <a:rect l="l" t="t" r="r" b="b"/>
              <a:pathLst>
                <a:path w="2644" h="301" extrusionOk="0">
                  <a:moveTo>
                    <a:pt x="1" y="0"/>
                  </a:moveTo>
                  <a:lnTo>
                    <a:pt x="1" y="300"/>
                  </a:lnTo>
                  <a:lnTo>
                    <a:pt x="2644" y="300"/>
                  </a:lnTo>
                  <a:lnTo>
                    <a:pt x="2644"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27"/>
            <p:cNvSpPr/>
            <p:nvPr/>
          </p:nvSpPr>
          <p:spPr>
            <a:xfrm>
              <a:off x="4600439" y="755370"/>
              <a:ext cx="11070" cy="5488"/>
            </a:xfrm>
            <a:custGeom>
              <a:avLst/>
              <a:gdLst/>
              <a:ahLst/>
              <a:cxnLst/>
              <a:rect l="l" t="t" r="r" b="b"/>
              <a:pathLst>
                <a:path w="3352" h="1663" extrusionOk="0">
                  <a:moveTo>
                    <a:pt x="818" y="0"/>
                  </a:moveTo>
                  <a:cubicBezTo>
                    <a:pt x="382" y="0"/>
                    <a:pt x="0" y="355"/>
                    <a:pt x="28" y="790"/>
                  </a:cubicBezTo>
                  <a:lnTo>
                    <a:pt x="28" y="1662"/>
                  </a:lnTo>
                  <a:lnTo>
                    <a:pt x="3352" y="1662"/>
                  </a:lnTo>
                  <a:lnTo>
                    <a:pt x="3352" y="790"/>
                  </a:lnTo>
                  <a:cubicBezTo>
                    <a:pt x="3352" y="355"/>
                    <a:pt x="3025" y="0"/>
                    <a:pt x="2589" y="0"/>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27"/>
            <p:cNvSpPr/>
            <p:nvPr/>
          </p:nvSpPr>
          <p:spPr>
            <a:xfrm>
              <a:off x="4635718" y="760860"/>
              <a:ext cx="8732" cy="17718"/>
            </a:xfrm>
            <a:custGeom>
              <a:avLst/>
              <a:gdLst/>
              <a:ahLst/>
              <a:cxnLst/>
              <a:rect l="l" t="t" r="r" b="b"/>
              <a:pathLst>
                <a:path w="2644" h="5369" extrusionOk="0">
                  <a:moveTo>
                    <a:pt x="1" y="0"/>
                  </a:moveTo>
                  <a:lnTo>
                    <a:pt x="1" y="5368"/>
                  </a:lnTo>
                  <a:lnTo>
                    <a:pt x="2644" y="5368"/>
                  </a:lnTo>
                  <a:lnTo>
                    <a:pt x="2644"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27"/>
            <p:cNvSpPr/>
            <p:nvPr/>
          </p:nvSpPr>
          <p:spPr>
            <a:xfrm>
              <a:off x="4635718" y="760860"/>
              <a:ext cx="8732" cy="17718"/>
            </a:xfrm>
            <a:custGeom>
              <a:avLst/>
              <a:gdLst/>
              <a:ahLst/>
              <a:cxnLst/>
              <a:rect l="l" t="t" r="r" b="b"/>
              <a:pathLst>
                <a:path w="2644" h="5369" extrusionOk="0">
                  <a:moveTo>
                    <a:pt x="1" y="0"/>
                  </a:moveTo>
                  <a:lnTo>
                    <a:pt x="2644" y="5368"/>
                  </a:lnTo>
                  <a:lnTo>
                    <a:pt x="2644"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27"/>
            <p:cNvSpPr/>
            <p:nvPr/>
          </p:nvSpPr>
          <p:spPr>
            <a:xfrm>
              <a:off x="4639590" y="760860"/>
              <a:ext cx="991" cy="17718"/>
            </a:xfrm>
            <a:custGeom>
              <a:avLst/>
              <a:gdLst/>
              <a:ahLst/>
              <a:cxnLst/>
              <a:rect l="l" t="t" r="r" b="b"/>
              <a:pathLst>
                <a:path w="300" h="5369" extrusionOk="0">
                  <a:moveTo>
                    <a:pt x="0" y="0"/>
                  </a:moveTo>
                  <a:lnTo>
                    <a:pt x="0" y="5368"/>
                  </a:lnTo>
                  <a:lnTo>
                    <a:pt x="300" y="5368"/>
                  </a:lnTo>
                  <a:lnTo>
                    <a:pt x="300"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27"/>
            <p:cNvSpPr/>
            <p:nvPr/>
          </p:nvSpPr>
          <p:spPr>
            <a:xfrm>
              <a:off x="4635718" y="764638"/>
              <a:ext cx="8732" cy="993"/>
            </a:xfrm>
            <a:custGeom>
              <a:avLst/>
              <a:gdLst/>
              <a:ahLst/>
              <a:cxnLst/>
              <a:rect l="l" t="t" r="r" b="b"/>
              <a:pathLst>
                <a:path w="2644" h="301" extrusionOk="0">
                  <a:moveTo>
                    <a:pt x="1" y="1"/>
                  </a:moveTo>
                  <a:lnTo>
                    <a:pt x="1" y="301"/>
                  </a:lnTo>
                  <a:lnTo>
                    <a:pt x="2644" y="301"/>
                  </a:lnTo>
                  <a:lnTo>
                    <a:pt x="2644"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27"/>
            <p:cNvSpPr/>
            <p:nvPr/>
          </p:nvSpPr>
          <p:spPr>
            <a:xfrm>
              <a:off x="4635718" y="773910"/>
              <a:ext cx="8732" cy="993"/>
            </a:xfrm>
            <a:custGeom>
              <a:avLst/>
              <a:gdLst/>
              <a:ahLst/>
              <a:cxnLst/>
              <a:rect l="l" t="t" r="r" b="b"/>
              <a:pathLst>
                <a:path w="2644" h="301" extrusionOk="0">
                  <a:moveTo>
                    <a:pt x="1" y="0"/>
                  </a:moveTo>
                  <a:lnTo>
                    <a:pt x="1" y="300"/>
                  </a:lnTo>
                  <a:lnTo>
                    <a:pt x="2644" y="300"/>
                  </a:lnTo>
                  <a:lnTo>
                    <a:pt x="2644"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27"/>
            <p:cNvSpPr/>
            <p:nvPr/>
          </p:nvSpPr>
          <p:spPr>
            <a:xfrm>
              <a:off x="4634549" y="755370"/>
              <a:ext cx="11070" cy="5488"/>
            </a:xfrm>
            <a:custGeom>
              <a:avLst/>
              <a:gdLst/>
              <a:ahLst/>
              <a:cxnLst/>
              <a:rect l="l" t="t" r="r" b="b"/>
              <a:pathLst>
                <a:path w="3352" h="1663" extrusionOk="0">
                  <a:moveTo>
                    <a:pt x="790" y="0"/>
                  </a:moveTo>
                  <a:cubicBezTo>
                    <a:pt x="355" y="0"/>
                    <a:pt x="0" y="355"/>
                    <a:pt x="0" y="790"/>
                  </a:cubicBezTo>
                  <a:lnTo>
                    <a:pt x="0" y="1662"/>
                  </a:lnTo>
                  <a:lnTo>
                    <a:pt x="3352" y="1662"/>
                  </a:lnTo>
                  <a:lnTo>
                    <a:pt x="3352" y="790"/>
                  </a:lnTo>
                  <a:cubicBezTo>
                    <a:pt x="3352" y="355"/>
                    <a:pt x="2998" y="0"/>
                    <a:pt x="2562" y="0"/>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27"/>
            <p:cNvSpPr/>
            <p:nvPr/>
          </p:nvSpPr>
          <p:spPr>
            <a:xfrm>
              <a:off x="4472638" y="678421"/>
              <a:ext cx="198332" cy="11421"/>
            </a:xfrm>
            <a:custGeom>
              <a:avLst/>
              <a:gdLst/>
              <a:ahLst/>
              <a:cxnLst/>
              <a:rect l="l" t="t" r="r" b="b"/>
              <a:pathLst>
                <a:path w="60055" h="3461" extrusionOk="0">
                  <a:moveTo>
                    <a:pt x="0" y="0"/>
                  </a:moveTo>
                  <a:lnTo>
                    <a:pt x="0" y="3461"/>
                  </a:lnTo>
                  <a:lnTo>
                    <a:pt x="60055" y="3461"/>
                  </a:lnTo>
                  <a:lnTo>
                    <a:pt x="60055"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27"/>
            <p:cNvSpPr/>
            <p:nvPr/>
          </p:nvSpPr>
          <p:spPr>
            <a:xfrm>
              <a:off x="4660739" y="689850"/>
              <a:ext cx="6034" cy="54044"/>
            </a:xfrm>
            <a:custGeom>
              <a:avLst/>
              <a:gdLst/>
              <a:ahLst/>
              <a:cxnLst/>
              <a:rect l="l" t="t" r="r" b="b"/>
              <a:pathLst>
                <a:path w="1827" h="16377" extrusionOk="0">
                  <a:moveTo>
                    <a:pt x="0" y="1"/>
                  </a:moveTo>
                  <a:lnTo>
                    <a:pt x="0" y="16377"/>
                  </a:lnTo>
                  <a:lnTo>
                    <a:pt x="1826" y="16377"/>
                  </a:lnTo>
                  <a:lnTo>
                    <a:pt x="1826"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27"/>
            <p:cNvSpPr/>
            <p:nvPr/>
          </p:nvSpPr>
          <p:spPr>
            <a:xfrm>
              <a:off x="4640399" y="689850"/>
              <a:ext cx="5941" cy="54044"/>
            </a:xfrm>
            <a:custGeom>
              <a:avLst/>
              <a:gdLst/>
              <a:ahLst/>
              <a:cxnLst/>
              <a:rect l="l" t="t" r="r" b="b"/>
              <a:pathLst>
                <a:path w="1799" h="16377" extrusionOk="0">
                  <a:moveTo>
                    <a:pt x="0" y="1"/>
                  </a:moveTo>
                  <a:lnTo>
                    <a:pt x="0" y="16377"/>
                  </a:lnTo>
                  <a:lnTo>
                    <a:pt x="1799" y="16377"/>
                  </a:lnTo>
                  <a:lnTo>
                    <a:pt x="1799"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27"/>
            <p:cNvSpPr/>
            <p:nvPr/>
          </p:nvSpPr>
          <p:spPr>
            <a:xfrm>
              <a:off x="4619970" y="689850"/>
              <a:ext cx="5941" cy="54044"/>
            </a:xfrm>
            <a:custGeom>
              <a:avLst/>
              <a:gdLst/>
              <a:ahLst/>
              <a:cxnLst/>
              <a:rect l="l" t="t" r="r" b="b"/>
              <a:pathLst>
                <a:path w="1799" h="16377" extrusionOk="0">
                  <a:moveTo>
                    <a:pt x="0" y="1"/>
                  </a:moveTo>
                  <a:lnTo>
                    <a:pt x="0" y="16377"/>
                  </a:lnTo>
                  <a:lnTo>
                    <a:pt x="1798" y="16377"/>
                  </a:lnTo>
                  <a:lnTo>
                    <a:pt x="1798"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27"/>
            <p:cNvSpPr/>
            <p:nvPr/>
          </p:nvSpPr>
          <p:spPr>
            <a:xfrm>
              <a:off x="4599448" y="689850"/>
              <a:ext cx="6034" cy="54044"/>
            </a:xfrm>
            <a:custGeom>
              <a:avLst/>
              <a:gdLst/>
              <a:ahLst/>
              <a:cxnLst/>
              <a:rect l="l" t="t" r="r" b="b"/>
              <a:pathLst>
                <a:path w="1827" h="16377" extrusionOk="0">
                  <a:moveTo>
                    <a:pt x="1" y="1"/>
                  </a:moveTo>
                  <a:lnTo>
                    <a:pt x="1" y="16377"/>
                  </a:lnTo>
                  <a:lnTo>
                    <a:pt x="1826" y="16377"/>
                  </a:lnTo>
                  <a:lnTo>
                    <a:pt x="1826"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27"/>
            <p:cNvSpPr/>
            <p:nvPr/>
          </p:nvSpPr>
          <p:spPr>
            <a:xfrm>
              <a:off x="4579019" y="689850"/>
              <a:ext cx="6030" cy="54044"/>
            </a:xfrm>
            <a:custGeom>
              <a:avLst/>
              <a:gdLst/>
              <a:ahLst/>
              <a:cxnLst/>
              <a:rect l="l" t="t" r="r" b="b"/>
              <a:pathLst>
                <a:path w="1826" h="16377" extrusionOk="0">
                  <a:moveTo>
                    <a:pt x="0" y="1"/>
                  </a:moveTo>
                  <a:lnTo>
                    <a:pt x="0" y="16377"/>
                  </a:lnTo>
                  <a:lnTo>
                    <a:pt x="1826" y="16377"/>
                  </a:lnTo>
                  <a:lnTo>
                    <a:pt x="1826"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27"/>
            <p:cNvSpPr/>
            <p:nvPr/>
          </p:nvSpPr>
          <p:spPr>
            <a:xfrm>
              <a:off x="4558586" y="689850"/>
              <a:ext cx="6034" cy="54044"/>
            </a:xfrm>
            <a:custGeom>
              <a:avLst/>
              <a:gdLst/>
              <a:ahLst/>
              <a:cxnLst/>
              <a:rect l="l" t="t" r="r" b="b"/>
              <a:pathLst>
                <a:path w="1827" h="16377" extrusionOk="0">
                  <a:moveTo>
                    <a:pt x="1" y="1"/>
                  </a:moveTo>
                  <a:lnTo>
                    <a:pt x="1" y="16377"/>
                  </a:lnTo>
                  <a:lnTo>
                    <a:pt x="1827" y="16377"/>
                  </a:lnTo>
                  <a:lnTo>
                    <a:pt x="1827"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27"/>
            <p:cNvSpPr/>
            <p:nvPr/>
          </p:nvSpPr>
          <p:spPr>
            <a:xfrm>
              <a:off x="4538157" y="689850"/>
              <a:ext cx="5944" cy="54044"/>
            </a:xfrm>
            <a:custGeom>
              <a:avLst/>
              <a:gdLst/>
              <a:ahLst/>
              <a:cxnLst/>
              <a:rect l="l" t="t" r="r" b="b"/>
              <a:pathLst>
                <a:path w="1800" h="16377" extrusionOk="0">
                  <a:moveTo>
                    <a:pt x="1" y="1"/>
                  </a:moveTo>
                  <a:lnTo>
                    <a:pt x="1" y="16377"/>
                  </a:lnTo>
                  <a:lnTo>
                    <a:pt x="1799" y="16377"/>
                  </a:lnTo>
                  <a:lnTo>
                    <a:pt x="1799"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27"/>
            <p:cNvSpPr/>
            <p:nvPr/>
          </p:nvSpPr>
          <p:spPr>
            <a:xfrm>
              <a:off x="4517728" y="689850"/>
              <a:ext cx="6030" cy="54044"/>
            </a:xfrm>
            <a:custGeom>
              <a:avLst/>
              <a:gdLst/>
              <a:ahLst/>
              <a:cxnLst/>
              <a:rect l="l" t="t" r="r" b="b"/>
              <a:pathLst>
                <a:path w="1826" h="16377" extrusionOk="0">
                  <a:moveTo>
                    <a:pt x="0" y="1"/>
                  </a:moveTo>
                  <a:lnTo>
                    <a:pt x="0" y="16377"/>
                  </a:lnTo>
                  <a:lnTo>
                    <a:pt x="1826" y="16377"/>
                  </a:lnTo>
                  <a:lnTo>
                    <a:pt x="1826"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27"/>
            <p:cNvSpPr/>
            <p:nvPr/>
          </p:nvSpPr>
          <p:spPr>
            <a:xfrm>
              <a:off x="4497299" y="689850"/>
              <a:ext cx="5941" cy="54044"/>
            </a:xfrm>
            <a:custGeom>
              <a:avLst/>
              <a:gdLst/>
              <a:ahLst/>
              <a:cxnLst/>
              <a:rect l="l" t="t" r="r" b="b"/>
              <a:pathLst>
                <a:path w="1799" h="16377" extrusionOk="0">
                  <a:moveTo>
                    <a:pt x="0" y="1"/>
                  </a:moveTo>
                  <a:lnTo>
                    <a:pt x="0" y="16377"/>
                  </a:lnTo>
                  <a:lnTo>
                    <a:pt x="1798" y="16377"/>
                  </a:lnTo>
                  <a:lnTo>
                    <a:pt x="1798"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27"/>
            <p:cNvSpPr/>
            <p:nvPr/>
          </p:nvSpPr>
          <p:spPr>
            <a:xfrm>
              <a:off x="4476866" y="689850"/>
              <a:ext cx="5944" cy="54044"/>
            </a:xfrm>
            <a:custGeom>
              <a:avLst/>
              <a:gdLst/>
              <a:ahLst/>
              <a:cxnLst/>
              <a:rect l="l" t="t" r="r" b="b"/>
              <a:pathLst>
                <a:path w="1800" h="16377" extrusionOk="0">
                  <a:moveTo>
                    <a:pt x="1" y="1"/>
                  </a:moveTo>
                  <a:lnTo>
                    <a:pt x="1" y="16377"/>
                  </a:lnTo>
                  <a:lnTo>
                    <a:pt x="1799" y="16377"/>
                  </a:lnTo>
                  <a:lnTo>
                    <a:pt x="1799"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27"/>
            <p:cNvSpPr/>
            <p:nvPr/>
          </p:nvSpPr>
          <p:spPr>
            <a:xfrm>
              <a:off x="4656600" y="689850"/>
              <a:ext cx="14399" cy="3422"/>
            </a:xfrm>
            <a:custGeom>
              <a:avLst/>
              <a:gdLst/>
              <a:ahLst/>
              <a:cxnLst/>
              <a:rect l="l" t="t" r="r" b="b"/>
              <a:pathLst>
                <a:path w="4360" h="1037" extrusionOk="0">
                  <a:moveTo>
                    <a:pt x="0" y="1"/>
                  </a:moveTo>
                  <a:lnTo>
                    <a:pt x="0" y="546"/>
                  </a:lnTo>
                  <a:cubicBezTo>
                    <a:pt x="0" y="818"/>
                    <a:pt x="218" y="1036"/>
                    <a:pt x="463" y="1036"/>
                  </a:cubicBezTo>
                  <a:lnTo>
                    <a:pt x="3869" y="1036"/>
                  </a:lnTo>
                  <a:cubicBezTo>
                    <a:pt x="4142" y="1036"/>
                    <a:pt x="4360" y="818"/>
                    <a:pt x="4360" y="573"/>
                  </a:cubicBezTo>
                  <a:lnTo>
                    <a:pt x="4360"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27"/>
            <p:cNvSpPr/>
            <p:nvPr/>
          </p:nvSpPr>
          <p:spPr>
            <a:xfrm>
              <a:off x="4636168" y="689850"/>
              <a:ext cx="14402" cy="3422"/>
            </a:xfrm>
            <a:custGeom>
              <a:avLst/>
              <a:gdLst/>
              <a:ahLst/>
              <a:cxnLst/>
              <a:rect l="l" t="t" r="r" b="b"/>
              <a:pathLst>
                <a:path w="4361" h="1037" extrusionOk="0">
                  <a:moveTo>
                    <a:pt x="1" y="1"/>
                  </a:moveTo>
                  <a:lnTo>
                    <a:pt x="1" y="546"/>
                  </a:lnTo>
                  <a:cubicBezTo>
                    <a:pt x="1" y="818"/>
                    <a:pt x="219" y="1036"/>
                    <a:pt x="464" y="1036"/>
                  </a:cubicBezTo>
                  <a:lnTo>
                    <a:pt x="3870" y="1036"/>
                  </a:lnTo>
                  <a:cubicBezTo>
                    <a:pt x="4142" y="1036"/>
                    <a:pt x="4360" y="818"/>
                    <a:pt x="4360" y="573"/>
                  </a:cubicBezTo>
                  <a:lnTo>
                    <a:pt x="4360"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27"/>
            <p:cNvSpPr/>
            <p:nvPr/>
          </p:nvSpPr>
          <p:spPr>
            <a:xfrm>
              <a:off x="4615649" y="689850"/>
              <a:ext cx="14491" cy="3422"/>
            </a:xfrm>
            <a:custGeom>
              <a:avLst/>
              <a:gdLst/>
              <a:ahLst/>
              <a:cxnLst/>
              <a:rect l="l" t="t" r="r" b="b"/>
              <a:pathLst>
                <a:path w="4388" h="1037" extrusionOk="0">
                  <a:moveTo>
                    <a:pt x="0" y="1"/>
                  </a:moveTo>
                  <a:lnTo>
                    <a:pt x="0" y="546"/>
                  </a:lnTo>
                  <a:cubicBezTo>
                    <a:pt x="0" y="818"/>
                    <a:pt x="218" y="1036"/>
                    <a:pt x="491" y="1036"/>
                  </a:cubicBezTo>
                  <a:lnTo>
                    <a:pt x="3897" y="1036"/>
                  </a:lnTo>
                  <a:cubicBezTo>
                    <a:pt x="4169" y="1036"/>
                    <a:pt x="4387" y="818"/>
                    <a:pt x="4387" y="573"/>
                  </a:cubicBezTo>
                  <a:lnTo>
                    <a:pt x="4387"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27"/>
            <p:cNvSpPr/>
            <p:nvPr/>
          </p:nvSpPr>
          <p:spPr>
            <a:xfrm>
              <a:off x="4595309" y="689850"/>
              <a:ext cx="14399" cy="3422"/>
            </a:xfrm>
            <a:custGeom>
              <a:avLst/>
              <a:gdLst/>
              <a:ahLst/>
              <a:cxnLst/>
              <a:rect l="l" t="t" r="r" b="b"/>
              <a:pathLst>
                <a:path w="4360" h="1037" extrusionOk="0">
                  <a:moveTo>
                    <a:pt x="0" y="1"/>
                  </a:moveTo>
                  <a:lnTo>
                    <a:pt x="0" y="546"/>
                  </a:lnTo>
                  <a:cubicBezTo>
                    <a:pt x="0" y="818"/>
                    <a:pt x="191" y="1036"/>
                    <a:pt x="463" y="1036"/>
                  </a:cubicBezTo>
                  <a:lnTo>
                    <a:pt x="3869" y="1036"/>
                  </a:lnTo>
                  <a:cubicBezTo>
                    <a:pt x="4142" y="1036"/>
                    <a:pt x="4360" y="818"/>
                    <a:pt x="4360" y="573"/>
                  </a:cubicBezTo>
                  <a:lnTo>
                    <a:pt x="4360"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27"/>
            <p:cNvSpPr/>
            <p:nvPr/>
          </p:nvSpPr>
          <p:spPr>
            <a:xfrm>
              <a:off x="4574788" y="689850"/>
              <a:ext cx="14491" cy="3422"/>
            </a:xfrm>
            <a:custGeom>
              <a:avLst/>
              <a:gdLst/>
              <a:ahLst/>
              <a:cxnLst/>
              <a:rect l="l" t="t" r="r" b="b"/>
              <a:pathLst>
                <a:path w="4388" h="1037" extrusionOk="0">
                  <a:moveTo>
                    <a:pt x="1" y="1"/>
                  </a:moveTo>
                  <a:lnTo>
                    <a:pt x="1" y="546"/>
                  </a:lnTo>
                  <a:cubicBezTo>
                    <a:pt x="1" y="818"/>
                    <a:pt x="219" y="1036"/>
                    <a:pt x="491" y="1036"/>
                  </a:cubicBezTo>
                  <a:lnTo>
                    <a:pt x="3897" y="1036"/>
                  </a:lnTo>
                  <a:cubicBezTo>
                    <a:pt x="4170" y="1036"/>
                    <a:pt x="4388" y="818"/>
                    <a:pt x="4388" y="573"/>
                  </a:cubicBezTo>
                  <a:lnTo>
                    <a:pt x="4388"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27"/>
            <p:cNvSpPr/>
            <p:nvPr/>
          </p:nvSpPr>
          <p:spPr>
            <a:xfrm>
              <a:off x="4554358" y="689850"/>
              <a:ext cx="14491" cy="3422"/>
            </a:xfrm>
            <a:custGeom>
              <a:avLst/>
              <a:gdLst/>
              <a:ahLst/>
              <a:cxnLst/>
              <a:rect l="l" t="t" r="r" b="b"/>
              <a:pathLst>
                <a:path w="4388" h="1037" extrusionOk="0">
                  <a:moveTo>
                    <a:pt x="0" y="1"/>
                  </a:moveTo>
                  <a:lnTo>
                    <a:pt x="0" y="546"/>
                  </a:lnTo>
                  <a:cubicBezTo>
                    <a:pt x="0" y="818"/>
                    <a:pt x="218" y="1036"/>
                    <a:pt x="491" y="1036"/>
                  </a:cubicBezTo>
                  <a:lnTo>
                    <a:pt x="3897" y="1036"/>
                  </a:lnTo>
                  <a:cubicBezTo>
                    <a:pt x="4169" y="1036"/>
                    <a:pt x="4387" y="818"/>
                    <a:pt x="4387" y="573"/>
                  </a:cubicBezTo>
                  <a:lnTo>
                    <a:pt x="4387"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27"/>
            <p:cNvSpPr/>
            <p:nvPr/>
          </p:nvSpPr>
          <p:spPr>
            <a:xfrm>
              <a:off x="4533929" y="689850"/>
              <a:ext cx="14488" cy="3422"/>
            </a:xfrm>
            <a:custGeom>
              <a:avLst/>
              <a:gdLst/>
              <a:ahLst/>
              <a:cxnLst/>
              <a:rect l="l" t="t" r="r" b="b"/>
              <a:pathLst>
                <a:path w="4387" h="1037" extrusionOk="0">
                  <a:moveTo>
                    <a:pt x="0" y="1"/>
                  </a:moveTo>
                  <a:lnTo>
                    <a:pt x="0" y="546"/>
                  </a:lnTo>
                  <a:cubicBezTo>
                    <a:pt x="0" y="818"/>
                    <a:pt x="218" y="1036"/>
                    <a:pt x="490" y="1036"/>
                  </a:cubicBezTo>
                  <a:lnTo>
                    <a:pt x="3896" y="1036"/>
                  </a:lnTo>
                  <a:cubicBezTo>
                    <a:pt x="4169" y="1036"/>
                    <a:pt x="4387" y="818"/>
                    <a:pt x="4387" y="573"/>
                  </a:cubicBezTo>
                  <a:lnTo>
                    <a:pt x="4387"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27"/>
            <p:cNvSpPr/>
            <p:nvPr/>
          </p:nvSpPr>
          <p:spPr>
            <a:xfrm>
              <a:off x="4513497" y="689850"/>
              <a:ext cx="14491" cy="3422"/>
            </a:xfrm>
            <a:custGeom>
              <a:avLst/>
              <a:gdLst/>
              <a:ahLst/>
              <a:cxnLst/>
              <a:rect l="l" t="t" r="r" b="b"/>
              <a:pathLst>
                <a:path w="4388" h="1037" extrusionOk="0">
                  <a:moveTo>
                    <a:pt x="1" y="1"/>
                  </a:moveTo>
                  <a:lnTo>
                    <a:pt x="1" y="546"/>
                  </a:lnTo>
                  <a:cubicBezTo>
                    <a:pt x="1" y="818"/>
                    <a:pt x="219" y="1036"/>
                    <a:pt x="491" y="1036"/>
                  </a:cubicBezTo>
                  <a:lnTo>
                    <a:pt x="3897" y="1036"/>
                  </a:lnTo>
                  <a:cubicBezTo>
                    <a:pt x="4170" y="1036"/>
                    <a:pt x="4388" y="818"/>
                    <a:pt x="4388" y="573"/>
                  </a:cubicBezTo>
                  <a:lnTo>
                    <a:pt x="4388"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27"/>
            <p:cNvSpPr/>
            <p:nvPr/>
          </p:nvSpPr>
          <p:spPr>
            <a:xfrm>
              <a:off x="4493068" y="689850"/>
              <a:ext cx="14491" cy="3422"/>
            </a:xfrm>
            <a:custGeom>
              <a:avLst/>
              <a:gdLst/>
              <a:ahLst/>
              <a:cxnLst/>
              <a:rect l="l" t="t" r="r" b="b"/>
              <a:pathLst>
                <a:path w="4388" h="1037" extrusionOk="0">
                  <a:moveTo>
                    <a:pt x="0" y="1"/>
                  </a:moveTo>
                  <a:lnTo>
                    <a:pt x="0" y="546"/>
                  </a:lnTo>
                  <a:cubicBezTo>
                    <a:pt x="0" y="818"/>
                    <a:pt x="218" y="1036"/>
                    <a:pt x="491" y="1036"/>
                  </a:cubicBezTo>
                  <a:lnTo>
                    <a:pt x="3897" y="1036"/>
                  </a:lnTo>
                  <a:cubicBezTo>
                    <a:pt x="4169" y="1036"/>
                    <a:pt x="4387" y="818"/>
                    <a:pt x="4387" y="573"/>
                  </a:cubicBezTo>
                  <a:lnTo>
                    <a:pt x="4387"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27"/>
            <p:cNvSpPr/>
            <p:nvPr/>
          </p:nvSpPr>
          <p:spPr>
            <a:xfrm>
              <a:off x="4472638" y="689850"/>
              <a:ext cx="14491" cy="3422"/>
            </a:xfrm>
            <a:custGeom>
              <a:avLst/>
              <a:gdLst/>
              <a:ahLst/>
              <a:cxnLst/>
              <a:rect l="l" t="t" r="r" b="b"/>
              <a:pathLst>
                <a:path w="4388" h="1037" extrusionOk="0">
                  <a:moveTo>
                    <a:pt x="0" y="1"/>
                  </a:moveTo>
                  <a:lnTo>
                    <a:pt x="0" y="546"/>
                  </a:lnTo>
                  <a:cubicBezTo>
                    <a:pt x="0" y="818"/>
                    <a:pt x="218" y="1036"/>
                    <a:pt x="491" y="1036"/>
                  </a:cubicBezTo>
                  <a:lnTo>
                    <a:pt x="3897" y="1036"/>
                  </a:lnTo>
                  <a:cubicBezTo>
                    <a:pt x="4169" y="1036"/>
                    <a:pt x="4387" y="818"/>
                    <a:pt x="4387" y="573"/>
                  </a:cubicBezTo>
                  <a:lnTo>
                    <a:pt x="4387"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27"/>
            <p:cNvSpPr/>
            <p:nvPr/>
          </p:nvSpPr>
          <p:spPr>
            <a:xfrm>
              <a:off x="4486138" y="708571"/>
              <a:ext cx="7741" cy="32733"/>
            </a:xfrm>
            <a:custGeom>
              <a:avLst/>
              <a:gdLst/>
              <a:ahLst/>
              <a:cxnLst/>
              <a:rect l="l" t="t" r="r" b="b"/>
              <a:pathLst>
                <a:path w="2344" h="9919" extrusionOk="0">
                  <a:moveTo>
                    <a:pt x="1172" y="0"/>
                  </a:moveTo>
                  <a:cubicBezTo>
                    <a:pt x="518" y="0"/>
                    <a:pt x="0" y="518"/>
                    <a:pt x="0" y="1145"/>
                  </a:cubicBezTo>
                  <a:lnTo>
                    <a:pt x="0" y="9919"/>
                  </a:lnTo>
                  <a:lnTo>
                    <a:pt x="2344" y="9919"/>
                  </a:lnTo>
                  <a:lnTo>
                    <a:pt x="2344" y="1145"/>
                  </a:lnTo>
                  <a:cubicBezTo>
                    <a:pt x="2344" y="518"/>
                    <a:pt x="1799" y="0"/>
                    <a:pt x="1172" y="0"/>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27"/>
            <p:cNvSpPr/>
            <p:nvPr/>
          </p:nvSpPr>
          <p:spPr>
            <a:xfrm>
              <a:off x="4507109" y="708571"/>
              <a:ext cx="7652" cy="32733"/>
            </a:xfrm>
            <a:custGeom>
              <a:avLst/>
              <a:gdLst/>
              <a:ahLst/>
              <a:cxnLst/>
              <a:rect l="l" t="t" r="r" b="b"/>
              <a:pathLst>
                <a:path w="2317" h="9919" extrusionOk="0">
                  <a:moveTo>
                    <a:pt x="1172" y="0"/>
                  </a:moveTo>
                  <a:cubicBezTo>
                    <a:pt x="518" y="0"/>
                    <a:pt x="0" y="518"/>
                    <a:pt x="0" y="1145"/>
                  </a:cubicBezTo>
                  <a:lnTo>
                    <a:pt x="0" y="9919"/>
                  </a:lnTo>
                  <a:lnTo>
                    <a:pt x="2316" y="9919"/>
                  </a:lnTo>
                  <a:lnTo>
                    <a:pt x="2316" y="1145"/>
                  </a:lnTo>
                  <a:cubicBezTo>
                    <a:pt x="2316" y="518"/>
                    <a:pt x="1798" y="0"/>
                    <a:pt x="1172" y="0"/>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27"/>
            <p:cNvSpPr/>
            <p:nvPr/>
          </p:nvSpPr>
          <p:spPr>
            <a:xfrm>
              <a:off x="4526907" y="708571"/>
              <a:ext cx="7652" cy="32733"/>
            </a:xfrm>
            <a:custGeom>
              <a:avLst/>
              <a:gdLst/>
              <a:ahLst/>
              <a:cxnLst/>
              <a:rect l="l" t="t" r="r" b="b"/>
              <a:pathLst>
                <a:path w="2317" h="9919" extrusionOk="0">
                  <a:moveTo>
                    <a:pt x="1145" y="0"/>
                  </a:moveTo>
                  <a:cubicBezTo>
                    <a:pt x="518" y="0"/>
                    <a:pt x="1" y="518"/>
                    <a:pt x="1" y="1145"/>
                  </a:cubicBezTo>
                  <a:lnTo>
                    <a:pt x="1" y="9919"/>
                  </a:lnTo>
                  <a:lnTo>
                    <a:pt x="2317" y="9919"/>
                  </a:lnTo>
                  <a:lnTo>
                    <a:pt x="2317" y="1145"/>
                  </a:lnTo>
                  <a:cubicBezTo>
                    <a:pt x="2317" y="518"/>
                    <a:pt x="1799" y="0"/>
                    <a:pt x="1145" y="0"/>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27"/>
            <p:cNvSpPr/>
            <p:nvPr/>
          </p:nvSpPr>
          <p:spPr>
            <a:xfrm>
              <a:off x="4547789" y="708571"/>
              <a:ext cx="7652" cy="32733"/>
            </a:xfrm>
            <a:custGeom>
              <a:avLst/>
              <a:gdLst/>
              <a:ahLst/>
              <a:cxnLst/>
              <a:rect l="l" t="t" r="r" b="b"/>
              <a:pathLst>
                <a:path w="2317" h="9919" extrusionOk="0">
                  <a:moveTo>
                    <a:pt x="1145" y="0"/>
                  </a:moveTo>
                  <a:cubicBezTo>
                    <a:pt x="518" y="0"/>
                    <a:pt x="0" y="518"/>
                    <a:pt x="0" y="1145"/>
                  </a:cubicBezTo>
                  <a:lnTo>
                    <a:pt x="0" y="9919"/>
                  </a:lnTo>
                  <a:lnTo>
                    <a:pt x="2316" y="9919"/>
                  </a:lnTo>
                  <a:lnTo>
                    <a:pt x="2316" y="1145"/>
                  </a:lnTo>
                  <a:cubicBezTo>
                    <a:pt x="2316" y="518"/>
                    <a:pt x="1799" y="0"/>
                    <a:pt x="1145" y="0"/>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27"/>
            <p:cNvSpPr/>
            <p:nvPr/>
          </p:nvSpPr>
          <p:spPr>
            <a:xfrm>
              <a:off x="4567679" y="708571"/>
              <a:ext cx="7652" cy="32733"/>
            </a:xfrm>
            <a:custGeom>
              <a:avLst/>
              <a:gdLst/>
              <a:ahLst/>
              <a:cxnLst/>
              <a:rect l="l" t="t" r="r" b="b"/>
              <a:pathLst>
                <a:path w="2317" h="9919" extrusionOk="0">
                  <a:moveTo>
                    <a:pt x="1144" y="0"/>
                  </a:moveTo>
                  <a:cubicBezTo>
                    <a:pt x="518" y="0"/>
                    <a:pt x="0" y="518"/>
                    <a:pt x="0" y="1145"/>
                  </a:cubicBezTo>
                  <a:lnTo>
                    <a:pt x="0" y="9919"/>
                  </a:lnTo>
                  <a:lnTo>
                    <a:pt x="2289" y="9919"/>
                  </a:lnTo>
                  <a:lnTo>
                    <a:pt x="2316" y="1145"/>
                  </a:lnTo>
                  <a:cubicBezTo>
                    <a:pt x="2316" y="518"/>
                    <a:pt x="1798" y="0"/>
                    <a:pt x="1144" y="0"/>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27"/>
            <p:cNvSpPr/>
            <p:nvPr/>
          </p:nvSpPr>
          <p:spPr>
            <a:xfrm>
              <a:off x="4588469" y="708571"/>
              <a:ext cx="7741" cy="32733"/>
            </a:xfrm>
            <a:custGeom>
              <a:avLst/>
              <a:gdLst/>
              <a:ahLst/>
              <a:cxnLst/>
              <a:rect l="l" t="t" r="r" b="b"/>
              <a:pathLst>
                <a:path w="2344" h="9919" extrusionOk="0">
                  <a:moveTo>
                    <a:pt x="1172" y="0"/>
                  </a:moveTo>
                  <a:cubicBezTo>
                    <a:pt x="518" y="0"/>
                    <a:pt x="0" y="518"/>
                    <a:pt x="0" y="1145"/>
                  </a:cubicBezTo>
                  <a:lnTo>
                    <a:pt x="0" y="9919"/>
                  </a:lnTo>
                  <a:lnTo>
                    <a:pt x="2344" y="9919"/>
                  </a:lnTo>
                  <a:lnTo>
                    <a:pt x="2344" y="1145"/>
                  </a:lnTo>
                  <a:cubicBezTo>
                    <a:pt x="2344" y="518"/>
                    <a:pt x="1799" y="0"/>
                    <a:pt x="1172" y="0"/>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27"/>
            <p:cNvSpPr/>
            <p:nvPr/>
          </p:nvSpPr>
          <p:spPr>
            <a:xfrm>
              <a:off x="4608359" y="708571"/>
              <a:ext cx="7652" cy="32733"/>
            </a:xfrm>
            <a:custGeom>
              <a:avLst/>
              <a:gdLst/>
              <a:ahLst/>
              <a:cxnLst/>
              <a:rect l="l" t="t" r="r" b="b"/>
              <a:pathLst>
                <a:path w="2317" h="9919" extrusionOk="0">
                  <a:moveTo>
                    <a:pt x="1172" y="0"/>
                  </a:moveTo>
                  <a:cubicBezTo>
                    <a:pt x="518" y="0"/>
                    <a:pt x="0" y="518"/>
                    <a:pt x="0" y="1145"/>
                  </a:cubicBezTo>
                  <a:lnTo>
                    <a:pt x="0" y="9919"/>
                  </a:lnTo>
                  <a:lnTo>
                    <a:pt x="2316" y="9919"/>
                  </a:lnTo>
                  <a:lnTo>
                    <a:pt x="2316" y="1145"/>
                  </a:lnTo>
                  <a:cubicBezTo>
                    <a:pt x="2316" y="518"/>
                    <a:pt x="1798" y="0"/>
                    <a:pt x="1172" y="0"/>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27"/>
            <p:cNvSpPr/>
            <p:nvPr/>
          </p:nvSpPr>
          <p:spPr>
            <a:xfrm>
              <a:off x="4629238" y="708571"/>
              <a:ext cx="7652" cy="32733"/>
            </a:xfrm>
            <a:custGeom>
              <a:avLst/>
              <a:gdLst/>
              <a:ahLst/>
              <a:cxnLst/>
              <a:rect l="l" t="t" r="r" b="b"/>
              <a:pathLst>
                <a:path w="2317" h="9919" extrusionOk="0">
                  <a:moveTo>
                    <a:pt x="1145" y="0"/>
                  </a:moveTo>
                  <a:cubicBezTo>
                    <a:pt x="518" y="0"/>
                    <a:pt x="1" y="518"/>
                    <a:pt x="1" y="1145"/>
                  </a:cubicBezTo>
                  <a:lnTo>
                    <a:pt x="1" y="9919"/>
                  </a:lnTo>
                  <a:lnTo>
                    <a:pt x="2317" y="9919"/>
                  </a:lnTo>
                  <a:lnTo>
                    <a:pt x="2317" y="1145"/>
                  </a:lnTo>
                  <a:cubicBezTo>
                    <a:pt x="2317" y="518"/>
                    <a:pt x="1799" y="0"/>
                    <a:pt x="1145" y="0"/>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27"/>
            <p:cNvSpPr/>
            <p:nvPr/>
          </p:nvSpPr>
          <p:spPr>
            <a:xfrm>
              <a:off x="4649759" y="708571"/>
              <a:ext cx="7741" cy="32733"/>
            </a:xfrm>
            <a:custGeom>
              <a:avLst/>
              <a:gdLst/>
              <a:ahLst/>
              <a:cxnLst/>
              <a:rect l="l" t="t" r="r" b="b"/>
              <a:pathLst>
                <a:path w="2344" h="9919" extrusionOk="0">
                  <a:moveTo>
                    <a:pt x="1172" y="0"/>
                  </a:moveTo>
                  <a:cubicBezTo>
                    <a:pt x="518" y="0"/>
                    <a:pt x="0" y="518"/>
                    <a:pt x="0" y="1145"/>
                  </a:cubicBezTo>
                  <a:lnTo>
                    <a:pt x="0" y="9919"/>
                  </a:lnTo>
                  <a:lnTo>
                    <a:pt x="2344" y="9919"/>
                  </a:lnTo>
                  <a:lnTo>
                    <a:pt x="2344" y="1145"/>
                  </a:lnTo>
                  <a:cubicBezTo>
                    <a:pt x="2344" y="518"/>
                    <a:pt x="1799" y="0"/>
                    <a:pt x="1172" y="0"/>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27"/>
            <p:cNvSpPr/>
            <p:nvPr/>
          </p:nvSpPr>
          <p:spPr>
            <a:xfrm>
              <a:off x="4489467" y="620012"/>
              <a:ext cx="158738" cy="58271"/>
            </a:xfrm>
            <a:custGeom>
              <a:avLst/>
              <a:gdLst/>
              <a:ahLst/>
              <a:cxnLst/>
              <a:rect l="l" t="t" r="r" b="b"/>
              <a:pathLst>
                <a:path w="48066" h="17658" extrusionOk="0">
                  <a:moveTo>
                    <a:pt x="0" y="1"/>
                  </a:moveTo>
                  <a:lnTo>
                    <a:pt x="0" y="17657"/>
                  </a:lnTo>
                  <a:lnTo>
                    <a:pt x="48066" y="17657"/>
                  </a:lnTo>
                  <a:lnTo>
                    <a:pt x="48066"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27"/>
            <p:cNvSpPr/>
            <p:nvPr/>
          </p:nvSpPr>
          <p:spPr>
            <a:xfrm>
              <a:off x="4490907" y="624332"/>
              <a:ext cx="8101" cy="48919"/>
            </a:xfrm>
            <a:custGeom>
              <a:avLst/>
              <a:gdLst/>
              <a:ahLst/>
              <a:cxnLst/>
              <a:rect l="l" t="t" r="r" b="b"/>
              <a:pathLst>
                <a:path w="2453" h="14824" extrusionOk="0">
                  <a:moveTo>
                    <a:pt x="0" y="0"/>
                  </a:moveTo>
                  <a:lnTo>
                    <a:pt x="0" y="14823"/>
                  </a:lnTo>
                  <a:lnTo>
                    <a:pt x="2453" y="14823"/>
                  </a:lnTo>
                  <a:lnTo>
                    <a:pt x="2453"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27"/>
            <p:cNvSpPr/>
            <p:nvPr/>
          </p:nvSpPr>
          <p:spPr>
            <a:xfrm>
              <a:off x="4485956" y="620012"/>
              <a:ext cx="17731" cy="7468"/>
            </a:xfrm>
            <a:custGeom>
              <a:avLst/>
              <a:gdLst/>
              <a:ahLst/>
              <a:cxnLst/>
              <a:rect l="l" t="t" r="r" b="b"/>
              <a:pathLst>
                <a:path w="5369" h="2263" extrusionOk="0">
                  <a:moveTo>
                    <a:pt x="301" y="1"/>
                  </a:moveTo>
                  <a:cubicBezTo>
                    <a:pt x="137" y="1"/>
                    <a:pt x="1" y="110"/>
                    <a:pt x="1" y="273"/>
                  </a:cubicBezTo>
                  <a:lnTo>
                    <a:pt x="1" y="1499"/>
                  </a:lnTo>
                  <a:cubicBezTo>
                    <a:pt x="1" y="1908"/>
                    <a:pt x="355" y="2262"/>
                    <a:pt x="764" y="2262"/>
                  </a:cubicBezTo>
                  <a:lnTo>
                    <a:pt x="4578" y="2262"/>
                  </a:lnTo>
                  <a:cubicBezTo>
                    <a:pt x="5014" y="2262"/>
                    <a:pt x="5369" y="1908"/>
                    <a:pt x="5369" y="1499"/>
                  </a:cubicBezTo>
                  <a:lnTo>
                    <a:pt x="5369" y="273"/>
                  </a:lnTo>
                  <a:cubicBezTo>
                    <a:pt x="5369" y="110"/>
                    <a:pt x="5232" y="1"/>
                    <a:pt x="5069" y="1"/>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27"/>
            <p:cNvSpPr/>
            <p:nvPr/>
          </p:nvSpPr>
          <p:spPr>
            <a:xfrm>
              <a:off x="4509629" y="624332"/>
              <a:ext cx="8101" cy="48919"/>
            </a:xfrm>
            <a:custGeom>
              <a:avLst/>
              <a:gdLst/>
              <a:ahLst/>
              <a:cxnLst/>
              <a:rect l="l" t="t" r="r" b="b"/>
              <a:pathLst>
                <a:path w="2453" h="14824" extrusionOk="0">
                  <a:moveTo>
                    <a:pt x="0" y="0"/>
                  </a:moveTo>
                  <a:lnTo>
                    <a:pt x="0" y="14823"/>
                  </a:lnTo>
                  <a:lnTo>
                    <a:pt x="2452" y="14823"/>
                  </a:lnTo>
                  <a:lnTo>
                    <a:pt x="2452"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27"/>
            <p:cNvSpPr/>
            <p:nvPr/>
          </p:nvSpPr>
          <p:spPr>
            <a:xfrm>
              <a:off x="4504678" y="620012"/>
              <a:ext cx="17731" cy="7468"/>
            </a:xfrm>
            <a:custGeom>
              <a:avLst/>
              <a:gdLst/>
              <a:ahLst/>
              <a:cxnLst/>
              <a:rect l="l" t="t" r="r" b="b"/>
              <a:pathLst>
                <a:path w="5369" h="2263" extrusionOk="0">
                  <a:moveTo>
                    <a:pt x="300" y="1"/>
                  </a:moveTo>
                  <a:cubicBezTo>
                    <a:pt x="137" y="1"/>
                    <a:pt x="0" y="110"/>
                    <a:pt x="0" y="273"/>
                  </a:cubicBezTo>
                  <a:lnTo>
                    <a:pt x="0" y="1499"/>
                  </a:lnTo>
                  <a:cubicBezTo>
                    <a:pt x="0" y="1908"/>
                    <a:pt x="355" y="2262"/>
                    <a:pt x="763" y="2262"/>
                  </a:cubicBezTo>
                  <a:lnTo>
                    <a:pt x="4578" y="2262"/>
                  </a:lnTo>
                  <a:cubicBezTo>
                    <a:pt x="5014" y="2262"/>
                    <a:pt x="5368" y="1908"/>
                    <a:pt x="5368" y="1499"/>
                  </a:cubicBezTo>
                  <a:lnTo>
                    <a:pt x="5368" y="273"/>
                  </a:lnTo>
                  <a:cubicBezTo>
                    <a:pt x="5368" y="110"/>
                    <a:pt x="5232" y="1"/>
                    <a:pt x="5069" y="1"/>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27"/>
            <p:cNvSpPr/>
            <p:nvPr/>
          </p:nvSpPr>
          <p:spPr>
            <a:xfrm>
              <a:off x="4528347" y="624332"/>
              <a:ext cx="8101" cy="48919"/>
            </a:xfrm>
            <a:custGeom>
              <a:avLst/>
              <a:gdLst/>
              <a:ahLst/>
              <a:cxnLst/>
              <a:rect l="l" t="t" r="r" b="b"/>
              <a:pathLst>
                <a:path w="2453" h="14824" extrusionOk="0">
                  <a:moveTo>
                    <a:pt x="1" y="0"/>
                  </a:moveTo>
                  <a:lnTo>
                    <a:pt x="1" y="14823"/>
                  </a:lnTo>
                  <a:lnTo>
                    <a:pt x="2453" y="14823"/>
                  </a:lnTo>
                  <a:lnTo>
                    <a:pt x="2453"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27"/>
            <p:cNvSpPr/>
            <p:nvPr/>
          </p:nvSpPr>
          <p:spPr>
            <a:xfrm>
              <a:off x="4523396" y="620012"/>
              <a:ext cx="17642" cy="7468"/>
            </a:xfrm>
            <a:custGeom>
              <a:avLst/>
              <a:gdLst/>
              <a:ahLst/>
              <a:cxnLst/>
              <a:rect l="l" t="t" r="r" b="b"/>
              <a:pathLst>
                <a:path w="5342" h="2263" extrusionOk="0">
                  <a:moveTo>
                    <a:pt x="301" y="1"/>
                  </a:moveTo>
                  <a:cubicBezTo>
                    <a:pt x="137" y="1"/>
                    <a:pt x="1" y="110"/>
                    <a:pt x="1" y="273"/>
                  </a:cubicBezTo>
                  <a:lnTo>
                    <a:pt x="1" y="1499"/>
                  </a:lnTo>
                  <a:cubicBezTo>
                    <a:pt x="1" y="1908"/>
                    <a:pt x="328" y="2262"/>
                    <a:pt x="764" y="2262"/>
                  </a:cubicBezTo>
                  <a:lnTo>
                    <a:pt x="4579" y="2262"/>
                  </a:lnTo>
                  <a:cubicBezTo>
                    <a:pt x="5015" y="2262"/>
                    <a:pt x="5342" y="1908"/>
                    <a:pt x="5342" y="1499"/>
                  </a:cubicBezTo>
                  <a:lnTo>
                    <a:pt x="5342" y="273"/>
                  </a:lnTo>
                  <a:cubicBezTo>
                    <a:pt x="5342" y="110"/>
                    <a:pt x="5233" y="1"/>
                    <a:pt x="5069" y="1"/>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27"/>
            <p:cNvSpPr/>
            <p:nvPr/>
          </p:nvSpPr>
          <p:spPr>
            <a:xfrm>
              <a:off x="4547069" y="624332"/>
              <a:ext cx="8012" cy="48919"/>
            </a:xfrm>
            <a:custGeom>
              <a:avLst/>
              <a:gdLst/>
              <a:ahLst/>
              <a:cxnLst/>
              <a:rect l="l" t="t" r="r" b="b"/>
              <a:pathLst>
                <a:path w="2426" h="14824" extrusionOk="0">
                  <a:moveTo>
                    <a:pt x="0" y="0"/>
                  </a:moveTo>
                  <a:lnTo>
                    <a:pt x="0" y="14823"/>
                  </a:lnTo>
                  <a:lnTo>
                    <a:pt x="2425" y="14823"/>
                  </a:lnTo>
                  <a:lnTo>
                    <a:pt x="2425"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27"/>
            <p:cNvSpPr/>
            <p:nvPr/>
          </p:nvSpPr>
          <p:spPr>
            <a:xfrm>
              <a:off x="4542117" y="620002"/>
              <a:ext cx="17731" cy="7478"/>
            </a:xfrm>
            <a:custGeom>
              <a:avLst/>
              <a:gdLst/>
              <a:ahLst/>
              <a:cxnLst/>
              <a:rect l="l" t="t" r="r" b="b"/>
              <a:pathLst>
                <a:path w="5369" h="2266" extrusionOk="0">
                  <a:moveTo>
                    <a:pt x="259" y="0"/>
                  </a:moveTo>
                  <a:cubicBezTo>
                    <a:pt x="114" y="0"/>
                    <a:pt x="1" y="127"/>
                    <a:pt x="1" y="276"/>
                  </a:cubicBezTo>
                  <a:lnTo>
                    <a:pt x="1" y="1502"/>
                  </a:lnTo>
                  <a:cubicBezTo>
                    <a:pt x="1" y="1911"/>
                    <a:pt x="328" y="2265"/>
                    <a:pt x="764" y="2265"/>
                  </a:cubicBezTo>
                  <a:lnTo>
                    <a:pt x="4605" y="2265"/>
                  </a:lnTo>
                  <a:cubicBezTo>
                    <a:pt x="5014" y="2265"/>
                    <a:pt x="5368" y="1911"/>
                    <a:pt x="5368" y="1502"/>
                  </a:cubicBezTo>
                  <a:lnTo>
                    <a:pt x="5368" y="276"/>
                  </a:lnTo>
                  <a:cubicBezTo>
                    <a:pt x="5368" y="113"/>
                    <a:pt x="5232" y="4"/>
                    <a:pt x="5069" y="4"/>
                  </a:cubicBezTo>
                  <a:lnTo>
                    <a:pt x="300" y="4"/>
                  </a:lnTo>
                  <a:cubicBezTo>
                    <a:pt x="286" y="1"/>
                    <a:pt x="272" y="0"/>
                    <a:pt x="259" y="0"/>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27"/>
            <p:cNvSpPr/>
            <p:nvPr/>
          </p:nvSpPr>
          <p:spPr>
            <a:xfrm>
              <a:off x="4565698" y="624332"/>
              <a:ext cx="8101" cy="48919"/>
            </a:xfrm>
            <a:custGeom>
              <a:avLst/>
              <a:gdLst/>
              <a:ahLst/>
              <a:cxnLst/>
              <a:rect l="l" t="t" r="r" b="b"/>
              <a:pathLst>
                <a:path w="2453" h="14824" extrusionOk="0">
                  <a:moveTo>
                    <a:pt x="1" y="0"/>
                  </a:moveTo>
                  <a:lnTo>
                    <a:pt x="1" y="14823"/>
                  </a:lnTo>
                  <a:lnTo>
                    <a:pt x="2453" y="14823"/>
                  </a:lnTo>
                  <a:lnTo>
                    <a:pt x="2453"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27"/>
            <p:cNvSpPr/>
            <p:nvPr/>
          </p:nvSpPr>
          <p:spPr>
            <a:xfrm>
              <a:off x="4560839" y="620012"/>
              <a:ext cx="17639" cy="7468"/>
            </a:xfrm>
            <a:custGeom>
              <a:avLst/>
              <a:gdLst/>
              <a:ahLst/>
              <a:cxnLst/>
              <a:rect l="l" t="t" r="r" b="b"/>
              <a:pathLst>
                <a:path w="5341" h="2263" extrusionOk="0">
                  <a:moveTo>
                    <a:pt x="273" y="1"/>
                  </a:moveTo>
                  <a:cubicBezTo>
                    <a:pt x="109" y="1"/>
                    <a:pt x="0" y="110"/>
                    <a:pt x="0" y="273"/>
                  </a:cubicBezTo>
                  <a:lnTo>
                    <a:pt x="0" y="1499"/>
                  </a:lnTo>
                  <a:cubicBezTo>
                    <a:pt x="0" y="1908"/>
                    <a:pt x="327" y="2262"/>
                    <a:pt x="763" y="2262"/>
                  </a:cubicBezTo>
                  <a:lnTo>
                    <a:pt x="4578" y="2262"/>
                  </a:lnTo>
                  <a:cubicBezTo>
                    <a:pt x="5014" y="2262"/>
                    <a:pt x="5341" y="1908"/>
                    <a:pt x="5341" y="1499"/>
                  </a:cubicBezTo>
                  <a:lnTo>
                    <a:pt x="5341" y="273"/>
                  </a:lnTo>
                  <a:cubicBezTo>
                    <a:pt x="5341" y="110"/>
                    <a:pt x="5205" y="1"/>
                    <a:pt x="5041" y="1"/>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27"/>
            <p:cNvSpPr/>
            <p:nvPr/>
          </p:nvSpPr>
          <p:spPr>
            <a:xfrm>
              <a:off x="4584419" y="624332"/>
              <a:ext cx="8101" cy="48919"/>
            </a:xfrm>
            <a:custGeom>
              <a:avLst/>
              <a:gdLst/>
              <a:ahLst/>
              <a:cxnLst/>
              <a:rect l="l" t="t" r="r" b="b"/>
              <a:pathLst>
                <a:path w="2453" h="14824" extrusionOk="0">
                  <a:moveTo>
                    <a:pt x="0" y="0"/>
                  </a:moveTo>
                  <a:lnTo>
                    <a:pt x="0" y="14823"/>
                  </a:lnTo>
                  <a:lnTo>
                    <a:pt x="2452" y="14823"/>
                  </a:lnTo>
                  <a:lnTo>
                    <a:pt x="2452"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27"/>
            <p:cNvSpPr/>
            <p:nvPr/>
          </p:nvSpPr>
          <p:spPr>
            <a:xfrm>
              <a:off x="4579468" y="620012"/>
              <a:ext cx="17731" cy="7468"/>
            </a:xfrm>
            <a:custGeom>
              <a:avLst/>
              <a:gdLst/>
              <a:ahLst/>
              <a:cxnLst/>
              <a:rect l="l" t="t" r="r" b="b"/>
              <a:pathLst>
                <a:path w="5369" h="2263" extrusionOk="0">
                  <a:moveTo>
                    <a:pt x="300" y="1"/>
                  </a:moveTo>
                  <a:cubicBezTo>
                    <a:pt x="137" y="1"/>
                    <a:pt x="1" y="110"/>
                    <a:pt x="28" y="273"/>
                  </a:cubicBezTo>
                  <a:lnTo>
                    <a:pt x="28" y="1499"/>
                  </a:lnTo>
                  <a:cubicBezTo>
                    <a:pt x="28" y="1908"/>
                    <a:pt x="355" y="2262"/>
                    <a:pt x="791" y="2262"/>
                  </a:cubicBezTo>
                  <a:lnTo>
                    <a:pt x="4605" y="2262"/>
                  </a:lnTo>
                  <a:cubicBezTo>
                    <a:pt x="5014" y="2262"/>
                    <a:pt x="5368" y="1908"/>
                    <a:pt x="5368" y="1499"/>
                  </a:cubicBezTo>
                  <a:lnTo>
                    <a:pt x="5368" y="273"/>
                  </a:lnTo>
                  <a:cubicBezTo>
                    <a:pt x="5368" y="110"/>
                    <a:pt x="5232" y="1"/>
                    <a:pt x="5069" y="1"/>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27"/>
            <p:cNvSpPr/>
            <p:nvPr/>
          </p:nvSpPr>
          <p:spPr>
            <a:xfrm>
              <a:off x="4603137" y="624332"/>
              <a:ext cx="8104" cy="48919"/>
            </a:xfrm>
            <a:custGeom>
              <a:avLst/>
              <a:gdLst/>
              <a:ahLst/>
              <a:cxnLst/>
              <a:rect l="l" t="t" r="r" b="b"/>
              <a:pathLst>
                <a:path w="2454" h="14824" extrusionOk="0">
                  <a:moveTo>
                    <a:pt x="1" y="0"/>
                  </a:moveTo>
                  <a:lnTo>
                    <a:pt x="1" y="14823"/>
                  </a:lnTo>
                  <a:lnTo>
                    <a:pt x="2453" y="14823"/>
                  </a:lnTo>
                  <a:lnTo>
                    <a:pt x="2453"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27"/>
            <p:cNvSpPr/>
            <p:nvPr/>
          </p:nvSpPr>
          <p:spPr>
            <a:xfrm>
              <a:off x="4598189" y="620012"/>
              <a:ext cx="17728" cy="7468"/>
            </a:xfrm>
            <a:custGeom>
              <a:avLst/>
              <a:gdLst/>
              <a:ahLst/>
              <a:cxnLst/>
              <a:rect l="l" t="t" r="r" b="b"/>
              <a:pathLst>
                <a:path w="5368" h="2263" extrusionOk="0">
                  <a:moveTo>
                    <a:pt x="300" y="1"/>
                  </a:moveTo>
                  <a:cubicBezTo>
                    <a:pt x="136" y="1"/>
                    <a:pt x="0" y="110"/>
                    <a:pt x="0" y="273"/>
                  </a:cubicBezTo>
                  <a:lnTo>
                    <a:pt x="0" y="1499"/>
                  </a:lnTo>
                  <a:cubicBezTo>
                    <a:pt x="0" y="1908"/>
                    <a:pt x="354" y="2262"/>
                    <a:pt x="790" y="2262"/>
                  </a:cubicBezTo>
                  <a:lnTo>
                    <a:pt x="4605" y="2262"/>
                  </a:lnTo>
                  <a:cubicBezTo>
                    <a:pt x="5014" y="2262"/>
                    <a:pt x="5368" y="1908"/>
                    <a:pt x="5368" y="1499"/>
                  </a:cubicBezTo>
                  <a:lnTo>
                    <a:pt x="5368" y="273"/>
                  </a:lnTo>
                  <a:cubicBezTo>
                    <a:pt x="5368" y="110"/>
                    <a:pt x="5232" y="1"/>
                    <a:pt x="5068" y="1"/>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27"/>
            <p:cNvSpPr/>
            <p:nvPr/>
          </p:nvSpPr>
          <p:spPr>
            <a:xfrm>
              <a:off x="4621859" y="624332"/>
              <a:ext cx="8101" cy="48919"/>
            </a:xfrm>
            <a:custGeom>
              <a:avLst/>
              <a:gdLst/>
              <a:ahLst/>
              <a:cxnLst/>
              <a:rect l="l" t="t" r="r" b="b"/>
              <a:pathLst>
                <a:path w="2453" h="14824" extrusionOk="0">
                  <a:moveTo>
                    <a:pt x="0" y="0"/>
                  </a:moveTo>
                  <a:lnTo>
                    <a:pt x="0" y="14823"/>
                  </a:lnTo>
                  <a:lnTo>
                    <a:pt x="2453" y="14823"/>
                  </a:lnTo>
                  <a:lnTo>
                    <a:pt x="2453"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27"/>
            <p:cNvSpPr/>
            <p:nvPr/>
          </p:nvSpPr>
          <p:spPr>
            <a:xfrm>
              <a:off x="4616908" y="620012"/>
              <a:ext cx="17731" cy="7468"/>
            </a:xfrm>
            <a:custGeom>
              <a:avLst/>
              <a:gdLst/>
              <a:ahLst/>
              <a:cxnLst/>
              <a:rect l="l" t="t" r="r" b="b"/>
              <a:pathLst>
                <a:path w="5369" h="2263" extrusionOk="0">
                  <a:moveTo>
                    <a:pt x="300" y="1"/>
                  </a:moveTo>
                  <a:cubicBezTo>
                    <a:pt x="137" y="1"/>
                    <a:pt x="1" y="110"/>
                    <a:pt x="1" y="273"/>
                  </a:cubicBezTo>
                  <a:lnTo>
                    <a:pt x="1" y="1499"/>
                  </a:lnTo>
                  <a:cubicBezTo>
                    <a:pt x="1" y="1908"/>
                    <a:pt x="355" y="2262"/>
                    <a:pt x="791" y="2262"/>
                  </a:cubicBezTo>
                  <a:lnTo>
                    <a:pt x="4606" y="2262"/>
                  </a:lnTo>
                  <a:cubicBezTo>
                    <a:pt x="5014" y="2262"/>
                    <a:pt x="5369" y="1908"/>
                    <a:pt x="5369" y="1499"/>
                  </a:cubicBezTo>
                  <a:lnTo>
                    <a:pt x="5369" y="273"/>
                  </a:lnTo>
                  <a:cubicBezTo>
                    <a:pt x="5369" y="110"/>
                    <a:pt x="5232" y="1"/>
                    <a:pt x="5069" y="1"/>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27"/>
            <p:cNvSpPr/>
            <p:nvPr/>
          </p:nvSpPr>
          <p:spPr>
            <a:xfrm>
              <a:off x="4640577" y="624332"/>
              <a:ext cx="8104" cy="48919"/>
            </a:xfrm>
            <a:custGeom>
              <a:avLst/>
              <a:gdLst/>
              <a:ahLst/>
              <a:cxnLst/>
              <a:rect l="l" t="t" r="r" b="b"/>
              <a:pathLst>
                <a:path w="2454" h="14824" extrusionOk="0">
                  <a:moveTo>
                    <a:pt x="1" y="0"/>
                  </a:moveTo>
                  <a:lnTo>
                    <a:pt x="1" y="14823"/>
                  </a:lnTo>
                  <a:lnTo>
                    <a:pt x="2453" y="14823"/>
                  </a:lnTo>
                  <a:lnTo>
                    <a:pt x="2453"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27"/>
            <p:cNvSpPr/>
            <p:nvPr/>
          </p:nvSpPr>
          <p:spPr>
            <a:xfrm>
              <a:off x="4635629" y="620012"/>
              <a:ext cx="17731" cy="7468"/>
            </a:xfrm>
            <a:custGeom>
              <a:avLst/>
              <a:gdLst/>
              <a:ahLst/>
              <a:cxnLst/>
              <a:rect l="l" t="t" r="r" b="b"/>
              <a:pathLst>
                <a:path w="5369" h="2263" extrusionOk="0">
                  <a:moveTo>
                    <a:pt x="300" y="1"/>
                  </a:moveTo>
                  <a:cubicBezTo>
                    <a:pt x="137" y="1"/>
                    <a:pt x="0" y="110"/>
                    <a:pt x="0" y="273"/>
                  </a:cubicBezTo>
                  <a:lnTo>
                    <a:pt x="0" y="1499"/>
                  </a:lnTo>
                  <a:cubicBezTo>
                    <a:pt x="0" y="1908"/>
                    <a:pt x="355" y="2262"/>
                    <a:pt x="790" y="2262"/>
                  </a:cubicBezTo>
                  <a:lnTo>
                    <a:pt x="4605" y="2262"/>
                  </a:lnTo>
                  <a:cubicBezTo>
                    <a:pt x="5014" y="2262"/>
                    <a:pt x="5368" y="1908"/>
                    <a:pt x="5368" y="1499"/>
                  </a:cubicBezTo>
                  <a:lnTo>
                    <a:pt x="5368" y="273"/>
                  </a:lnTo>
                  <a:cubicBezTo>
                    <a:pt x="5368" y="110"/>
                    <a:pt x="5232" y="1"/>
                    <a:pt x="5068" y="1"/>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27"/>
            <p:cNvSpPr/>
            <p:nvPr/>
          </p:nvSpPr>
          <p:spPr>
            <a:xfrm>
              <a:off x="4553007" y="474035"/>
              <a:ext cx="5132" cy="30845"/>
            </a:xfrm>
            <a:custGeom>
              <a:avLst/>
              <a:gdLst/>
              <a:ahLst/>
              <a:cxnLst/>
              <a:rect l="l" t="t" r="r" b="b"/>
              <a:pathLst>
                <a:path w="1554" h="9347" extrusionOk="0">
                  <a:moveTo>
                    <a:pt x="1" y="1"/>
                  </a:moveTo>
                  <a:lnTo>
                    <a:pt x="1" y="9347"/>
                  </a:lnTo>
                  <a:lnTo>
                    <a:pt x="1554" y="9347"/>
                  </a:lnTo>
                  <a:lnTo>
                    <a:pt x="1554"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27"/>
            <p:cNvSpPr/>
            <p:nvPr/>
          </p:nvSpPr>
          <p:spPr>
            <a:xfrm>
              <a:off x="4562279" y="474035"/>
              <a:ext cx="5132" cy="30845"/>
            </a:xfrm>
            <a:custGeom>
              <a:avLst/>
              <a:gdLst/>
              <a:ahLst/>
              <a:cxnLst/>
              <a:rect l="l" t="t" r="r" b="b"/>
              <a:pathLst>
                <a:path w="1554" h="9347" extrusionOk="0">
                  <a:moveTo>
                    <a:pt x="0" y="1"/>
                  </a:moveTo>
                  <a:lnTo>
                    <a:pt x="0" y="9347"/>
                  </a:lnTo>
                  <a:lnTo>
                    <a:pt x="1553" y="9347"/>
                  </a:lnTo>
                  <a:lnTo>
                    <a:pt x="1553"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27"/>
            <p:cNvSpPr/>
            <p:nvPr/>
          </p:nvSpPr>
          <p:spPr>
            <a:xfrm>
              <a:off x="4571547" y="474035"/>
              <a:ext cx="5132" cy="30845"/>
            </a:xfrm>
            <a:custGeom>
              <a:avLst/>
              <a:gdLst/>
              <a:ahLst/>
              <a:cxnLst/>
              <a:rect l="l" t="t" r="r" b="b"/>
              <a:pathLst>
                <a:path w="1554" h="9347" extrusionOk="0">
                  <a:moveTo>
                    <a:pt x="1" y="1"/>
                  </a:moveTo>
                  <a:lnTo>
                    <a:pt x="1" y="9347"/>
                  </a:lnTo>
                  <a:lnTo>
                    <a:pt x="1554" y="9347"/>
                  </a:lnTo>
                  <a:lnTo>
                    <a:pt x="1554"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27"/>
            <p:cNvSpPr/>
            <p:nvPr/>
          </p:nvSpPr>
          <p:spPr>
            <a:xfrm>
              <a:off x="4580819" y="474035"/>
              <a:ext cx="5132" cy="30845"/>
            </a:xfrm>
            <a:custGeom>
              <a:avLst/>
              <a:gdLst/>
              <a:ahLst/>
              <a:cxnLst/>
              <a:rect l="l" t="t" r="r" b="b"/>
              <a:pathLst>
                <a:path w="1554" h="9347" extrusionOk="0">
                  <a:moveTo>
                    <a:pt x="0" y="1"/>
                  </a:moveTo>
                  <a:lnTo>
                    <a:pt x="0" y="9347"/>
                  </a:lnTo>
                  <a:lnTo>
                    <a:pt x="1553" y="9347"/>
                  </a:lnTo>
                  <a:lnTo>
                    <a:pt x="1553"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27"/>
            <p:cNvSpPr/>
            <p:nvPr/>
          </p:nvSpPr>
          <p:spPr>
            <a:xfrm>
              <a:off x="4483076" y="615421"/>
              <a:ext cx="174398" cy="6300"/>
            </a:xfrm>
            <a:custGeom>
              <a:avLst/>
              <a:gdLst/>
              <a:ahLst/>
              <a:cxnLst/>
              <a:rect l="l" t="t" r="r" b="b"/>
              <a:pathLst>
                <a:path w="52808" h="1909" extrusionOk="0">
                  <a:moveTo>
                    <a:pt x="1" y="1"/>
                  </a:moveTo>
                  <a:lnTo>
                    <a:pt x="1" y="1908"/>
                  </a:lnTo>
                  <a:lnTo>
                    <a:pt x="52808" y="1908"/>
                  </a:lnTo>
                  <a:lnTo>
                    <a:pt x="52808"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27"/>
            <p:cNvSpPr/>
            <p:nvPr/>
          </p:nvSpPr>
          <p:spPr>
            <a:xfrm>
              <a:off x="4485956" y="671670"/>
              <a:ext cx="166119" cy="6659"/>
            </a:xfrm>
            <a:custGeom>
              <a:avLst/>
              <a:gdLst/>
              <a:ahLst/>
              <a:cxnLst/>
              <a:rect l="l" t="t" r="r" b="b"/>
              <a:pathLst>
                <a:path w="50301" h="2018" extrusionOk="0">
                  <a:moveTo>
                    <a:pt x="1" y="1"/>
                  </a:moveTo>
                  <a:lnTo>
                    <a:pt x="1" y="2017"/>
                  </a:lnTo>
                  <a:lnTo>
                    <a:pt x="50301" y="2017"/>
                  </a:lnTo>
                  <a:lnTo>
                    <a:pt x="50301"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27"/>
            <p:cNvSpPr/>
            <p:nvPr/>
          </p:nvSpPr>
          <p:spPr>
            <a:xfrm>
              <a:off x="4500447" y="637293"/>
              <a:ext cx="7744" cy="32733"/>
            </a:xfrm>
            <a:custGeom>
              <a:avLst/>
              <a:gdLst/>
              <a:ahLst/>
              <a:cxnLst/>
              <a:rect l="l" t="t" r="r" b="b"/>
              <a:pathLst>
                <a:path w="2345" h="9919" extrusionOk="0">
                  <a:moveTo>
                    <a:pt x="1172" y="0"/>
                  </a:moveTo>
                  <a:cubicBezTo>
                    <a:pt x="518" y="0"/>
                    <a:pt x="1" y="518"/>
                    <a:pt x="1" y="1145"/>
                  </a:cubicBezTo>
                  <a:lnTo>
                    <a:pt x="1" y="9918"/>
                  </a:lnTo>
                  <a:lnTo>
                    <a:pt x="2344" y="9918"/>
                  </a:lnTo>
                  <a:lnTo>
                    <a:pt x="2344" y="1145"/>
                  </a:lnTo>
                  <a:cubicBezTo>
                    <a:pt x="2344" y="518"/>
                    <a:pt x="1799" y="0"/>
                    <a:pt x="1172" y="0"/>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27"/>
            <p:cNvSpPr/>
            <p:nvPr/>
          </p:nvSpPr>
          <p:spPr>
            <a:xfrm>
              <a:off x="4518986" y="637293"/>
              <a:ext cx="7652" cy="32733"/>
            </a:xfrm>
            <a:custGeom>
              <a:avLst/>
              <a:gdLst/>
              <a:ahLst/>
              <a:cxnLst/>
              <a:rect l="l" t="t" r="r" b="b"/>
              <a:pathLst>
                <a:path w="2317" h="9919" extrusionOk="0">
                  <a:moveTo>
                    <a:pt x="1173" y="0"/>
                  </a:moveTo>
                  <a:cubicBezTo>
                    <a:pt x="519" y="0"/>
                    <a:pt x="1" y="518"/>
                    <a:pt x="1" y="1145"/>
                  </a:cubicBezTo>
                  <a:lnTo>
                    <a:pt x="1" y="9918"/>
                  </a:lnTo>
                  <a:lnTo>
                    <a:pt x="2317" y="9918"/>
                  </a:lnTo>
                  <a:lnTo>
                    <a:pt x="2317" y="1145"/>
                  </a:lnTo>
                  <a:cubicBezTo>
                    <a:pt x="2317" y="518"/>
                    <a:pt x="1799" y="0"/>
                    <a:pt x="1173" y="0"/>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27"/>
            <p:cNvSpPr/>
            <p:nvPr/>
          </p:nvSpPr>
          <p:spPr>
            <a:xfrm>
              <a:off x="4538068" y="637293"/>
              <a:ext cx="7652" cy="32733"/>
            </a:xfrm>
            <a:custGeom>
              <a:avLst/>
              <a:gdLst/>
              <a:ahLst/>
              <a:cxnLst/>
              <a:rect l="l" t="t" r="r" b="b"/>
              <a:pathLst>
                <a:path w="2317" h="9919" extrusionOk="0">
                  <a:moveTo>
                    <a:pt x="1172" y="0"/>
                  </a:moveTo>
                  <a:cubicBezTo>
                    <a:pt x="518" y="0"/>
                    <a:pt x="0" y="518"/>
                    <a:pt x="0" y="1145"/>
                  </a:cubicBezTo>
                  <a:lnTo>
                    <a:pt x="0" y="9918"/>
                  </a:lnTo>
                  <a:lnTo>
                    <a:pt x="2317" y="9918"/>
                  </a:lnTo>
                  <a:lnTo>
                    <a:pt x="2317" y="1145"/>
                  </a:lnTo>
                  <a:cubicBezTo>
                    <a:pt x="2317" y="518"/>
                    <a:pt x="1799" y="0"/>
                    <a:pt x="1172" y="0"/>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27"/>
            <p:cNvSpPr/>
            <p:nvPr/>
          </p:nvSpPr>
          <p:spPr>
            <a:xfrm>
              <a:off x="4556608" y="637293"/>
              <a:ext cx="7652" cy="32733"/>
            </a:xfrm>
            <a:custGeom>
              <a:avLst/>
              <a:gdLst/>
              <a:ahLst/>
              <a:cxnLst/>
              <a:rect l="l" t="t" r="r" b="b"/>
              <a:pathLst>
                <a:path w="2317" h="9919" extrusionOk="0">
                  <a:moveTo>
                    <a:pt x="1172" y="0"/>
                  </a:moveTo>
                  <a:cubicBezTo>
                    <a:pt x="518" y="0"/>
                    <a:pt x="1" y="518"/>
                    <a:pt x="1" y="1145"/>
                  </a:cubicBezTo>
                  <a:lnTo>
                    <a:pt x="1" y="9918"/>
                  </a:lnTo>
                  <a:lnTo>
                    <a:pt x="2317" y="9918"/>
                  </a:lnTo>
                  <a:lnTo>
                    <a:pt x="2317" y="1145"/>
                  </a:lnTo>
                  <a:cubicBezTo>
                    <a:pt x="2317" y="518"/>
                    <a:pt x="1799" y="0"/>
                    <a:pt x="1172" y="0"/>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27"/>
            <p:cNvSpPr/>
            <p:nvPr/>
          </p:nvSpPr>
          <p:spPr>
            <a:xfrm>
              <a:off x="4575418" y="637293"/>
              <a:ext cx="7652" cy="32733"/>
            </a:xfrm>
            <a:custGeom>
              <a:avLst/>
              <a:gdLst/>
              <a:ahLst/>
              <a:cxnLst/>
              <a:rect l="l" t="t" r="r" b="b"/>
              <a:pathLst>
                <a:path w="2317" h="9919" extrusionOk="0">
                  <a:moveTo>
                    <a:pt x="1172" y="0"/>
                  </a:moveTo>
                  <a:cubicBezTo>
                    <a:pt x="518" y="0"/>
                    <a:pt x="0" y="518"/>
                    <a:pt x="0" y="1145"/>
                  </a:cubicBezTo>
                  <a:lnTo>
                    <a:pt x="0" y="9918"/>
                  </a:lnTo>
                  <a:lnTo>
                    <a:pt x="2316" y="9918"/>
                  </a:lnTo>
                  <a:lnTo>
                    <a:pt x="2316" y="1145"/>
                  </a:lnTo>
                  <a:cubicBezTo>
                    <a:pt x="2316" y="518"/>
                    <a:pt x="1799" y="0"/>
                    <a:pt x="1172" y="0"/>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27"/>
            <p:cNvSpPr/>
            <p:nvPr/>
          </p:nvSpPr>
          <p:spPr>
            <a:xfrm>
              <a:off x="4594137" y="637293"/>
              <a:ext cx="7655" cy="32733"/>
            </a:xfrm>
            <a:custGeom>
              <a:avLst/>
              <a:gdLst/>
              <a:ahLst/>
              <a:cxnLst/>
              <a:rect l="l" t="t" r="r" b="b"/>
              <a:pathLst>
                <a:path w="2318" h="9919" extrusionOk="0">
                  <a:moveTo>
                    <a:pt x="1173" y="0"/>
                  </a:moveTo>
                  <a:cubicBezTo>
                    <a:pt x="519" y="0"/>
                    <a:pt x="1" y="518"/>
                    <a:pt x="1" y="1145"/>
                  </a:cubicBezTo>
                  <a:lnTo>
                    <a:pt x="1" y="9918"/>
                  </a:lnTo>
                  <a:lnTo>
                    <a:pt x="2317" y="9918"/>
                  </a:lnTo>
                  <a:lnTo>
                    <a:pt x="2317" y="1145"/>
                  </a:lnTo>
                  <a:cubicBezTo>
                    <a:pt x="2317" y="518"/>
                    <a:pt x="1799" y="0"/>
                    <a:pt x="1173" y="0"/>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27"/>
            <p:cNvSpPr/>
            <p:nvPr/>
          </p:nvSpPr>
          <p:spPr>
            <a:xfrm>
              <a:off x="4612769" y="637293"/>
              <a:ext cx="7652" cy="32733"/>
            </a:xfrm>
            <a:custGeom>
              <a:avLst/>
              <a:gdLst/>
              <a:ahLst/>
              <a:cxnLst/>
              <a:rect l="l" t="t" r="r" b="b"/>
              <a:pathLst>
                <a:path w="2317" h="9919" extrusionOk="0">
                  <a:moveTo>
                    <a:pt x="1172" y="0"/>
                  </a:moveTo>
                  <a:cubicBezTo>
                    <a:pt x="518" y="0"/>
                    <a:pt x="0" y="518"/>
                    <a:pt x="0" y="1145"/>
                  </a:cubicBezTo>
                  <a:lnTo>
                    <a:pt x="0" y="9918"/>
                  </a:lnTo>
                  <a:lnTo>
                    <a:pt x="2316" y="9918"/>
                  </a:lnTo>
                  <a:lnTo>
                    <a:pt x="2316" y="1145"/>
                  </a:lnTo>
                  <a:cubicBezTo>
                    <a:pt x="2316" y="518"/>
                    <a:pt x="1799" y="0"/>
                    <a:pt x="1172" y="0"/>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27"/>
            <p:cNvSpPr/>
            <p:nvPr/>
          </p:nvSpPr>
          <p:spPr>
            <a:xfrm>
              <a:off x="4631487" y="637293"/>
              <a:ext cx="7652" cy="32733"/>
            </a:xfrm>
            <a:custGeom>
              <a:avLst/>
              <a:gdLst/>
              <a:ahLst/>
              <a:cxnLst/>
              <a:rect l="l" t="t" r="r" b="b"/>
              <a:pathLst>
                <a:path w="2317" h="9919" extrusionOk="0">
                  <a:moveTo>
                    <a:pt x="1173" y="0"/>
                  </a:moveTo>
                  <a:cubicBezTo>
                    <a:pt x="519" y="0"/>
                    <a:pt x="1" y="518"/>
                    <a:pt x="1" y="1145"/>
                  </a:cubicBezTo>
                  <a:lnTo>
                    <a:pt x="1" y="9918"/>
                  </a:lnTo>
                  <a:lnTo>
                    <a:pt x="2317" y="9918"/>
                  </a:lnTo>
                  <a:lnTo>
                    <a:pt x="2317" y="1145"/>
                  </a:lnTo>
                  <a:cubicBezTo>
                    <a:pt x="2317" y="518"/>
                    <a:pt x="1799" y="0"/>
                    <a:pt x="1173" y="0"/>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27"/>
            <p:cNvSpPr/>
            <p:nvPr/>
          </p:nvSpPr>
          <p:spPr>
            <a:xfrm>
              <a:off x="4502967" y="576364"/>
              <a:ext cx="133632" cy="39026"/>
            </a:xfrm>
            <a:custGeom>
              <a:avLst/>
              <a:gdLst/>
              <a:ahLst/>
              <a:cxnLst/>
              <a:rect l="l" t="t" r="r" b="b"/>
              <a:pathLst>
                <a:path w="40464" h="11826" extrusionOk="0">
                  <a:moveTo>
                    <a:pt x="1" y="0"/>
                  </a:moveTo>
                  <a:lnTo>
                    <a:pt x="1" y="11826"/>
                  </a:lnTo>
                  <a:lnTo>
                    <a:pt x="40464" y="11826"/>
                  </a:lnTo>
                  <a:lnTo>
                    <a:pt x="40464" y="0"/>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27"/>
            <p:cNvSpPr/>
            <p:nvPr/>
          </p:nvSpPr>
          <p:spPr>
            <a:xfrm>
              <a:off x="4510617" y="581222"/>
              <a:ext cx="7652" cy="32733"/>
            </a:xfrm>
            <a:custGeom>
              <a:avLst/>
              <a:gdLst/>
              <a:ahLst/>
              <a:cxnLst/>
              <a:rect l="l" t="t" r="r" b="b"/>
              <a:pathLst>
                <a:path w="2317" h="9919" extrusionOk="0">
                  <a:moveTo>
                    <a:pt x="546" y="1"/>
                  </a:moveTo>
                  <a:cubicBezTo>
                    <a:pt x="246" y="1"/>
                    <a:pt x="1" y="246"/>
                    <a:pt x="1" y="546"/>
                  </a:cubicBezTo>
                  <a:lnTo>
                    <a:pt x="1" y="9919"/>
                  </a:lnTo>
                  <a:lnTo>
                    <a:pt x="2317" y="9919"/>
                  </a:lnTo>
                  <a:lnTo>
                    <a:pt x="2317" y="546"/>
                  </a:lnTo>
                  <a:cubicBezTo>
                    <a:pt x="2317" y="246"/>
                    <a:pt x="2072" y="1"/>
                    <a:pt x="1772" y="1"/>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27"/>
            <p:cNvSpPr/>
            <p:nvPr/>
          </p:nvSpPr>
          <p:spPr>
            <a:xfrm>
              <a:off x="4529067" y="581222"/>
              <a:ext cx="7652" cy="32733"/>
            </a:xfrm>
            <a:custGeom>
              <a:avLst/>
              <a:gdLst/>
              <a:ahLst/>
              <a:cxnLst/>
              <a:rect l="l" t="t" r="r" b="b"/>
              <a:pathLst>
                <a:path w="2317" h="9919" extrusionOk="0">
                  <a:moveTo>
                    <a:pt x="546" y="1"/>
                  </a:moveTo>
                  <a:cubicBezTo>
                    <a:pt x="246" y="1"/>
                    <a:pt x="1" y="246"/>
                    <a:pt x="1" y="546"/>
                  </a:cubicBezTo>
                  <a:lnTo>
                    <a:pt x="1" y="9919"/>
                  </a:lnTo>
                  <a:lnTo>
                    <a:pt x="2317" y="9919"/>
                  </a:lnTo>
                  <a:lnTo>
                    <a:pt x="2317" y="546"/>
                  </a:lnTo>
                  <a:cubicBezTo>
                    <a:pt x="2317" y="246"/>
                    <a:pt x="2071" y="1"/>
                    <a:pt x="1772" y="1"/>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27"/>
            <p:cNvSpPr/>
            <p:nvPr/>
          </p:nvSpPr>
          <p:spPr>
            <a:xfrm>
              <a:off x="4547518" y="581222"/>
              <a:ext cx="7652" cy="32733"/>
            </a:xfrm>
            <a:custGeom>
              <a:avLst/>
              <a:gdLst/>
              <a:ahLst/>
              <a:cxnLst/>
              <a:rect l="l" t="t" r="r" b="b"/>
              <a:pathLst>
                <a:path w="2317" h="9919" extrusionOk="0">
                  <a:moveTo>
                    <a:pt x="545" y="1"/>
                  </a:moveTo>
                  <a:cubicBezTo>
                    <a:pt x="246" y="1"/>
                    <a:pt x="0" y="246"/>
                    <a:pt x="0" y="546"/>
                  </a:cubicBezTo>
                  <a:lnTo>
                    <a:pt x="0" y="9919"/>
                  </a:lnTo>
                  <a:lnTo>
                    <a:pt x="2317" y="9919"/>
                  </a:lnTo>
                  <a:lnTo>
                    <a:pt x="2317" y="546"/>
                  </a:lnTo>
                  <a:cubicBezTo>
                    <a:pt x="2317" y="246"/>
                    <a:pt x="2071" y="1"/>
                    <a:pt x="1772" y="1"/>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27"/>
            <p:cNvSpPr/>
            <p:nvPr/>
          </p:nvSpPr>
          <p:spPr>
            <a:xfrm>
              <a:off x="4565968" y="581222"/>
              <a:ext cx="7652" cy="32733"/>
            </a:xfrm>
            <a:custGeom>
              <a:avLst/>
              <a:gdLst/>
              <a:ahLst/>
              <a:cxnLst/>
              <a:rect l="l" t="t" r="r" b="b"/>
              <a:pathLst>
                <a:path w="2317" h="9919" extrusionOk="0">
                  <a:moveTo>
                    <a:pt x="545" y="1"/>
                  </a:moveTo>
                  <a:cubicBezTo>
                    <a:pt x="246" y="1"/>
                    <a:pt x="0" y="246"/>
                    <a:pt x="0" y="546"/>
                  </a:cubicBezTo>
                  <a:lnTo>
                    <a:pt x="0" y="9919"/>
                  </a:lnTo>
                  <a:lnTo>
                    <a:pt x="2316" y="9919"/>
                  </a:lnTo>
                  <a:lnTo>
                    <a:pt x="2316" y="546"/>
                  </a:lnTo>
                  <a:cubicBezTo>
                    <a:pt x="2316" y="246"/>
                    <a:pt x="2071" y="1"/>
                    <a:pt x="1771" y="1"/>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27"/>
            <p:cNvSpPr/>
            <p:nvPr/>
          </p:nvSpPr>
          <p:spPr>
            <a:xfrm>
              <a:off x="4584419" y="581222"/>
              <a:ext cx="7652" cy="32733"/>
            </a:xfrm>
            <a:custGeom>
              <a:avLst/>
              <a:gdLst/>
              <a:ahLst/>
              <a:cxnLst/>
              <a:rect l="l" t="t" r="r" b="b"/>
              <a:pathLst>
                <a:path w="2317" h="9919" extrusionOk="0">
                  <a:moveTo>
                    <a:pt x="545" y="1"/>
                  </a:moveTo>
                  <a:cubicBezTo>
                    <a:pt x="245" y="1"/>
                    <a:pt x="0" y="246"/>
                    <a:pt x="0" y="546"/>
                  </a:cubicBezTo>
                  <a:lnTo>
                    <a:pt x="0" y="9919"/>
                  </a:lnTo>
                  <a:lnTo>
                    <a:pt x="2316" y="9919"/>
                  </a:lnTo>
                  <a:lnTo>
                    <a:pt x="2316" y="546"/>
                  </a:lnTo>
                  <a:cubicBezTo>
                    <a:pt x="2316" y="246"/>
                    <a:pt x="2071" y="1"/>
                    <a:pt x="1771" y="1"/>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27"/>
            <p:cNvSpPr/>
            <p:nvPr/>
          </p:nvSpPr>
          <p:spPr>
            <a:xfrm>
              <a:off x="4602867" y="581222"/>
              <a:ext cx="7655" cy="32733"/>
            </a:xfrm>
            <a:custGeom>
              <a:avLst/>
              <a:gdLst/>
              <a:ahLst/>
              <a:cxnLst/>
              <a:rect l="l" t="t" r="r" b="b"/>
              <a:pathLst>
                <a:path w="2318" h="9919" extrusionOk="0">
                  <a:moveTo>
                    <a:pt x="546" y="1"/>
                  </a:moveTo>
                  <a:cubicBezTo>
                    <a:pt x="246" y="1"/>
                    <a:pt x="1" y="246"/>
                    <a:pt x="1" y="546"/>
                  </a:cubicBezTo>
                  <a:lnTo>
                    <a:pt x="1" y="9919"/>
                  </a:lnTo>
                  <a:lnTo>
                    <a:pt x="2317" y="9919"/>
                  </a:lnTo>
                  <a:lnTo>
                    <a:pt x="2317" y="546"/>
                  </a:lnTo>
                  <a:cubicBezTo>
                    <a:pt x="2317" y="246"/>
                    <a:pt x="2072" y="1"/>
                    <a:pt x="1772" y="1"/>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27"/>
            <p:cNvSpPr/>
            <p:nvPr/>
          </p:nvSpPr>
          <p:spPr>
            <a:xfrm>
              <a:off x="4621317" y="581222"/>
              <a:ext cx="7652" cy="32733"/>
            </a:xfrm>
            <a:custGeom>
              <a:avLst/>
              <a:gdLst/>
              <a:ahLst/>
              <a:cxnLst/>
              <a:rect l="l" t="t" r="r" b="b"/>
              <a:pathLst>
                <a:path w="2317" h="9919" extrusionOk="0">
                  <a:moveTo>
                    <a:pt x="546" y="1"/>
                  </a:moveTo>
                  <a:cubicBezTo>
                    <a:pt x="246" y="1"/>
                    <a:pt x="1" y="246"/>
                    <a:pt x="1" y="546"/>
                  </a:cubicBezTo>
                  <a:lnTo>
                    <a:pt x="1" y="9919"/>
                  </a:lnTo>
                  <a:lnTo>
                    <a:pt x="2317" y="9919"/>
                  </a:lnTo>
                  <a:lnTo>
                    <a:pt x="2317" y="546"/>
                  </a:lnTo>
                  <a:cubicBezTo>
                    <a:pt x="2317" y="246"/>
                    <a:pt x="2072" y="1"/>
                    <a:pt x="1772" y="1"/>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27"/>
            <p:cNvSpPr/>
            <p:nvPr/>
          </p:nvSpPr>
          <p:spPr>
            <a:xfrm>
              <a:off x="4496939" y="573213"/>
              <a:ext cx="146410" cy="6389"/>
            </a:xfrm>
            <a:custGeom>
              <a:avLst/>
              <a:gdLst/>
              <a:ahLst/>
              <a:cxnLst/>
              <a:rect l="l" t="t" r="r" b="b"/>
              <a:pathLst>
                <a:path w="44333" h="1936" extrusionOk="0">
                  <a:moveTo>
                    <a:pt x="0" y="1"/>
                  </a:moveTo>
                  <a:lnTo>
                    <a:pt x="0" y="1935"/>
                  </a:lnTo>
                  <a:lnTo>
                    <a:pt x="44333" y="1935"/>
                  </a:lnTo>
                  <a:lnTo>
                    <a:pt x="44333"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27"/>
            <p:cNvSpPr/>
            <p:nvPr/>
          </p:nvSpPr>
          <p:spPr>
            <a:xfrm>
              <a:off x="4505576" y="508686"/>
              <a:ext cx="128325" cy="64472"/>
            </a:xfrm>
            <a:custGeom>
              <a:avLst/>
              <a:gdLst/>
              <a:ahLst/>
              <a:cxnLst/>
              <a:rect l="l" t="t" r="r" b="b"/>
              <a:pathLst>
                <a:path w="38857" h="19537" extrusionOk="0">
                  <a:moveTo>
                    <a:pt x="19429" y="0"/>
                  </a:moveTo>
                  <a:cubicBezTo>
                    <a:pt x="8693" y="0"/>
                    <a:pt x="1" y="8801"/>
                    <a:pt x="137" y="19537"/>
                  </a:cubicBezTo>
                  <a:lnTo>
                    <a:pt x="38720" y="19537"/>
                  </a:lnTo>
                  <a:cubicBezTo>
                    <a:pt x="38857" y="8801"/>
                    <a:pt x="30192" y="0"/>
                    <a:pt x="19429"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27"/>
            <p:cNvSpPr/>
            <p:nvPr/>
          </p:nvSpPr>
          <p:spPr>
            <a:xfrm>
              <a:off x="4505576" y="508686"/>
              <a:ext cx="128325" cy="64472"/>
            </a:xfrm>
            <a:custGeom>
              <a:avLst/>
              <a:gdLst/>
              <a:ahLst/>
              <a:cxnLst/>
              <a:rect l="l" t="t" r="r" b="b"/>
              <a:pathLst>
                <a:path w="38857" h="19537" fill="none" extrusionOk="0">
                  <a:moveTo>
                    <a:pt x="137" y="19537"/>
                  </a:moveTo>
                  <a:cubicBezTo>
                    <a:pt x="1" y="8801"/>
                    <a:pt x="8693" y="0"/>
                    <a:pt x="19429" y="0"/>
                  </a:cubicBezTo>
                  <a:cubicBezTo>
                    <a:pt x="30192" y="0"/>
                    <a:pt x="38857" y="8801"/>
                    <a:pt x="38720" y="19537"/>
                  </a:cubicBezTo>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27"/>
            <p:cNvSpPr/>
            <p:nvPr/>
          </p:nvSpPr>
          <p:spPr>
            <a:xfrm>
              <a:off x="4512506"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27"/>
            <p:cNvSpPr/>
            <p:nvPr/>
          </p:nvSpPr>
          <p:spPr>
            <a:xfrm>
              <a:off x="4524836"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27"/>
            <p:cNvSpPr/>
            <p:nvPr/>
          </p:nvSpPr>
          <p:spPr>
            <a:xfrm>
              <a:off x="4537166"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27"/>
            <p:cNvSpPr/>
            <p:nvPr/>
          </p:nvSpPr>
          <p:spPr>
            <a:xfrm>
              <a:off x="4549496"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27"/>
            <p:cNvSpPr/>
            <p:nvPr/>
          </p:nvSpPr>
          <p:spPr>
            <a:xfrm>
              <a:off x="456182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27"/>
            <p:cNvSpPr/>
            <p:nvPr/>
          </p:nvSpPr>
          <p:spPr>
            <a:xfrm>
              <a:off x="457415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27" y="3543"/>
                    <a:pt x="1391" y="3406"/>
                    <a:pt x="1391" y="3216"/>
                  </a:cubicBezTo>
                  <a:lnTo>
                    <a:pt x="1391" y="327"/>
                  </a:lnTo>
                  <a:cubicBezTo>
                    <a:pt x="1391" y="137"/>
                    <a:pt x="1227" y="0"/>
                    <a:pt x="1064" y="0"/>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27"/>
            <p:cNvSpPr/>
            <p:nvPr/>
          </p:nvSpPr>
          <p:spPr>
            <a:xfrm>
              <a:off x="458648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27" y="3543"/>
                    <a:pt x="1391" y="3406"/>
                    <a:pt x="1391" y="3216"/>
                  </a:cubicBezTo>
                  <a:lnTo>
                    <a:pt x="1391" y="327"/>
                  </a:lnTo>
                  <a:cubicBezTo>
                    <a:pt x="1391" y="137"/>
                    <a:pt x="1227" y="0"/>
                    <a:pt x="1064" y="0"/>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27"/>
            <p:cNvSpPr/>
            <p:nvPr/>
          </p:nvSpPr>
          <p:spPr>
            <a:xfrm>
              <a:off x="459881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27" y="3543"/>
                    <a:pt x="1390" y="3406"/>
                    <a:pt x="1390" y="3216"/>
                  </a:cubicBezTo>
                  <a:lnTo>
                    <a:pt x="1390" y="327"/>
                  </a:lnTo>
                  <a:cubicBezTo>
                    <a:pt x="1390" y="137"/>
                    <a:pt x="1227" y="0"/>
                    <a:pt x="1064" y="0"/>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27"/>
            <p:cNvSpPr/>
            <p:nvPr/>
          </p:nvSpPr>
          <p:spPr>
            <a:xfrm>
              <a:off x="461114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3" y="3543"/>
                  </a:lnTo>
                  <a:cubicBezTo>
                    <a:pt x="1227" y="3543"/>
                    <a:pt x="1390" y="3406"/>
                    <a:pt x="1390" y="3216"/>
                  </a:cubicBezTo>
                  <a:lnTo>
                    <a:pt x="1390" y="327"/>
                  </a:lnTo>
                  <a:cubicBezTo>
                    <a:pt x="1390" y="137"/>
                    <a:pt x="1227" y="0"/>
                    <a:pt x="1063" y="0"/>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27"/>
            <p:cNvSpPr/>
            <p:nvPr/>
          </p:nvSpPr>
          <p:spPr>
            <a:xfrm>
              <a:off x="462347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3" y="3543"/>
                  </a:lnTo>
                  <a:cubicBezTo>
                    <a:pt x="1227" y="3543"/>
                    <a:pt x="1390" y="3406"/>
                    <a:pt x="1390" y="3216"/>
                  </a:cubicBezTo>
                  <a:lnTo>
                    <a:pt x="1390" y="327"/>
                  </a:lnTo>
                  <a:cubicBezTo>
                    <a:pt x="1390" y="137"/>
                    <a:pt x="1227" y="0"/>
                    <a:pt x="1063" y="0"/>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27"/>
            <p:cNvSpPr/>
            <p:nvPr/>
          </p:nvSpPr>
          <p:spPr>
            <a:xfrm>
              <a:off x="4548958" y="504904"/>
              <a:ext cx="41578" cy="7917"/>
            </a:xfrm>
            <a:custGeom>
              <a:avLst/>
              <a:gdLst/>
              <a:ahLst/>
              <a:cxnLst/>
              <a:rect l="l" t="t" r="r" b="b"/>
              <a:pathLst>
                <a:path w="12590" h="2399" extrusionOk="0">
                  <a:moveTo>
                    <a:pt x="0" y="1"/>
                  </a:moveTo>
                  <a:lnTo>
                    <a:pt x="0" y="2398"/>
                  </a:lnTo>
                  <a:lnTo>
                    <a:pt x="12589" y="2398"/>
                  </a:lnTo>
                  <a:lnTo>
                    <a:pt x="12589"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27"/>
            <p:cNvSpPr/>
            <p:nvPr/>
          </p:nvSpPr>
          <p:spPr>
            <a:xfrm>
              <a:off x="4548958" y="466115"/>
              <a:ext cx="41578" cy="7917"/>
            </a:xfrm>
            <a:custGeom>
              <a:avLst/>
              <a:gdLst/>
              <a:ahLst/>
              <a:cxnLst/>
              <a:rect l="l" t="t" r="r" b="b"/>
              <a:pathLst>
                <a:path w="12590" h="2399" extrusionOk="0">
                  <a:moveTo>
                    <a:pt x="0" y="1"/>
                  </a:moveTo>
                  <a:lnTo>
                    <a:pt x="0" y="2399"/>
                  </a:lnTo>
                  <a:lnTo>
                    <a:pt x="12589" y="2399"/>
                  </a:lnTo>
                  <a:lnTo>
                    <a:pt x="12589" y="1"/>
                  </a:ln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27"/>
            <p:cNvSpPr/>
            <p:nvPr/>
          </p:nvSpPr>
          <p:spPr>
            <a:xfrm>
              <a:off x="4557417" y="414450"/>
              <a:ext cx="22682" cy="51622"/>
            </a:xfrm>
            <a:custGeom>
              <a:avLst/>
              <a:gdLst/>
              <a:ahLst/>
              <a:cxnLst/>
              <a:rect l="l" t="t" r="r" b="b"/>
              <a:pathLst>
                <a:path w="6868" h="15643" extrusionOk="0">
                  <a:moveTo>
                    <a:pt x="3764" y="0"/>
                  </a:moveTo>
                  <a:cubicBezTo>
                    <a:pt x="3709" y="0"/>
                    <a:pt x="3653" y="10"/>
                    <a:pt x="3597" y="30"/>
                  </a:cubicBezTo>
                  <a:cubicBezTo>
                    <a:pt x="3216" y="166"/>
                    <a:pt x="3352" y="1011"/>
                    <a:pt x="3352" y="1011"/>
                  </a:cubicBezTo>
                  <a:lnTo>
                    <a:pt x="3053" y="1338"/>
                  </a:lnTo>
                  <a:cubicBezTo>
                    <a:pt x="2181" y="2346"/>
                    <a:pt x="2208" y="4444"/>
                    <a:pt x="1990" y="5152"/>
                  </a:cubicBezTo>
                  <a:cubicBezTo>
                    <a:pt x="1772" y="5861"/>
                    <a:pt x="2671" y="6324"/>
                    <a:pt x="2671" y="6324"/>
                  </a:cubicBezTo>
                  <a:lnTo>
                    <a:pt x="2671" y="8340"/>
                  </a:lnTo>
                  <a:lnTo>
                    <a:pt x="1717" y="9893"/>
                  </a:lnTo>
                  <a:lnTo>
                    <a:pt x="1717" y="12591"/>
                  </a:lnTo>
                  <a:cubicBezTo>
                    <a:pt x="1" y="13354"/>
                    <a:pt x="164" y="15643"/>
                    <a:pt x="164" y="15643"/>
                  </a:cubicBezTo>
                  <a:lnTo>
                    <a:pt x="6867" y="15643"/>
                  </a:lnTo>
                  <a:cubicBezTo>
                    <a:pt x="6867" y="15152"/>
                    <a:pt x="6786" y="14662"/>
                    <a:pt x="6622" y="14226"/>
                  </a:cubicBezTo>
                  <a:cubicBezTo>
                    <a:pt x="6350" y="13245"/>
                    <a:pt x="5287" y="12455"/>
                    <a:pt x="5287" y="12455"/>
                  </a:cubicBezTo>
                  <a:lnTo>
                    <a:pt x="5287" y="9676"/>
                  </a:lnTo>
                  <a:lnTo>
                    <a:pt x="4415" y="8204"/>
                  </a:lnTo>
                  <a:lnTo>
                    <a:pt x="4415" y="7523"/>
                  </a:lnTo>
                  <a:cubicBezTo>
                    <a:pt x="4524" y="7196"/>
                    <a:pt x="4606" y="6869"/>
                    <a:pt x="4687" y="6515"/>
                  </a:cubicBezTo>
                  <a:cubicBezTo>
                    <a:pt x="4824" y="5943"/>
                    <a:pt x="5205" y="5507"/>
                    <a:pt x="5287" y="4798"/>
                  </a:cubicBezTo>
                  <a:cubicBezTo>
                    <a:pt x="5369" y="4090"/>
                    <a:pt x="4878" y="3872"/>
                    <a:pt x="4769" y="3054"/>
                  </a:cubicBezTo>
                  <a:cubicBezTo>
                    <a:pt x="4687" y="2482"/>
                    <a:pt x="4442" y="1992"/>
                    <a:pt x="4061" y="1556"/>
                  </a:cubicBezTo>
                  <a:cubicBezTo>
                    <a:pt x="3979" y="1474"/>
                    <a:pt x="4061" y="1310"/>
                    <a:pt x="4224" y="765"/>
                  </a:cubicBezTo>
                  <a:cubicBezTo>
                    <a:pt x="4364" y="323"/>
                    <a:pt x="4086" y="0"/>
                    <a:pt x="3764" y="0"/>
                  </a:cubicBezTo>
                  <a:close/>
                </a:path>
              </a:pathLst>
            </a:custGeom>
            <a:no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309" name="Google Shape;6309;p27"/>
          <p:cNvCxnSpPr/>
          <p:nvPr/>
        </p:nvCxnSpPr>
        <p:spPr>
          <a:xfrm>
            <a:off x="723400" y="718225"/>
            <a:ext cx="3420900" cy="0"/>
          </a:xfrm>
          <a:prstGeom prst="straightConnector1">
            <a:avLst/>
          </a:prstGeom>
          <a:noFill/>
          <a:ln w="19050" cap="flat" cmpd="sng">
            <a:solidFill>
              <a:schemeClr val="lt1"/>
            </a:solidFill>
            <a:prstDash val="solid"/>
            <a:round/>
            <a:headEnd type="none" w="med" len="med"/>
            <a:tailEnd type="none" w="med" len="med"/>
          </a:ln>
        </p:spPr>
      </p:cxnSp>
      <p:cxnSp>
        <p:nvCxnSpPr>
          <p:cNvPr id="6310" name="Google Shape;6310;p27"/>
          <p:cNvCxnSpPr/>
          <p:nvPr/>
        </p:nvCxnSpPr>
        <p:spPr>
          <a:xfrm>
            <a:off x="723900" y="4809175"/>
            <a:ext cx="7696200" cy="0"/>
          </a:xfrm>
          <a:prstGeom prst="straightConnector1">
            <a:avLst/>
          </a:prstGeom>
          <a:noFill/>
          <a:ln w="19050" cap="flat" cmpd="sng">
            <a:solidFill>
              <a:srgbClr val="D32B2B"/>
            </a:solidFill>
            <a:prstDash val="solid"/>
            <a:round/>
            <a:headEnd type="none" w="med" len="med"/>
            <a:tailEnd type="none" w="med" len="med"/>
          </a:ln>
        </p:spPr>
      </p:cxnSp>
      <p:cxnSp>
        <p:nvCxnSpPr>
          <p:cNvPr id="6311" name="Google Shape;6311;p27"/>
          <p:cNvCxnSpPr/>
          <p:nvPr/>
        </p:nvCxnSpPr>
        <p:spPr>
          <a:xfrm>
            <a:off x="723900" y="4885375"/>
            <a:ext cx="7696200" cy="0"/>
          </a:xfrm>
          <a:prstGeom prst="straightConnector1">
            <a:avLst/>
          </a:prstGeom>
          <a:noFill/>
          <a:ln w="19050" cap="flat" cmpd="sng">
            <a:solidFill>
              <a:srgbClr val="D32B2B"/>
            </a:solidFill>
            <a:prstDash val="solid"/>
            <a:round/>
            <a:headEnd type="none" w="med" len="med"/>
            <a:tailEnd type="none" w="med" len="med"/>
          </a:ln>
        </p:spPr>
      </p:cxnSp>
      <p:cxnSp>
        <p:nvCxnSpPr>
          <p:cNvPr id="6312" name="Google Shape;6312;p27"/>
          <p:cNvCxnSpPr/>
          <p:nvPr/>
        </p:nvCxnSpPr>
        <p:spPr>
          <a:xfrm>
            <a:off x="723900" y="4961575"/>
            <a:ext cx="7696200" cy="0"/>
          </a:xfrm>
          <a:prstGeom prst="straightConnector1">
            <a:avLst/>
          </a:prstGeom>
          <a:noFill/>
          <a:ln w="19050" cap="flat" cmpd="sng">
            <a:solidFill>
              <a:srgbClr val="D32B2B"/>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CUSTOM_5_1">
    <p:bg>
      <p:bgPr>
        <a:solidFill>
          <a:srgbClr val="FFFFFF"/>
        </a:solidFill>
        <a:effectLst/>
      </p:bgPr>
    </p:bg>
    <p:spTree>
      <p:nvGrpSpPr>
        <p:cNvPr id="1" name="Shape 6313"/>
        <p:cNvGrpSpPr/>
        <p:nvPr/>
      </p:nvGrpSpPr>
      <p:grpSpPr>
        <a:xfrm>
          <a:off x="0" y="0"/>
          <a:ext cx="0" cy="0"/>
          <a:chOff x="0" y="0"/>
          <a:chExt cx="0" cy="0"/>
        </a:xfrm>
      </p:grpSpPr>
      <p:cxnSp>
        <p:nvCxnSpPr>
          <p:cNvPr id="6314" name="Google Shape;6314;p28"/>
          <p:cNvCxnSpPr/>
          <p:nvPr/>
        </p:nvCxnSpPr>
        <p:spPr>
          <a:xfrm>
            <a:off x="4999700" y="718225"/>
            <a:ext cx="3420900" cy="0"/>
          </a:xfrm>
          <a:prstGeom prst="straightConnector1">
            <a:avLst/>
          </a:prstGeom>
          <a:noFill/>
          <a:ln w="19050" cap="flat" cmpd="sng">
            <a:solidFill>
              <a:schemeClr val="lt2"/>
            </a:solidFill>
            <a:prstDash val="solid"/>
            <a:round/>
            <a:headEnd type="none" w="med" len="med"/>
            <a:tailEnd type="none" w="med" len="med"/>
          </a:ln>
        </p:spPr>
      </p:cxnSp>
      <p:grpSp>
        <p:nvGrpSpPr>
          <p:cNvPr id="6315" name="Google Shape;6315;p28"/>
          <p:cNvGrpSpPr/>
          <p:nvPr/>
        </p:nvGrpSpPr>
        <p:grpSpPr>
          <a:xfrm>
            <a:off x="4287775" y="391500"/>
            <a:ext cx="568441" cy="374362"/>
            <a:chOff x="4287775" y="414450"/>
            <a:chExt cx="568441" cy="374362"/>
          </a:xfrm>
        </p:grpSpPr>
        <p:sp>
          <p:nvSpPr>
            <p:cNvPr id="6316" name="Google Shape;6316;p28"/>
            <p:cNvSpPr/>
            <p:nvPr/>
          </p:nvSpPr>
          <p:spPr>
            <a:xfrm>
              <a:off x="4555528" y="474035"/>
              <a:ext cx="27810" cy="30845"/>
            </a:xfrm>
            <a:custGeom>
              <a:avLst/>
              <a:gdLst/>
              <a:ahLst/>
              <a:cxnLst/>
              <a:rect l="l" t="t" r="r" b="b"/>
              <a:pathLst>
                <a:path w="8421" h="9347" extrusionOk="0">
                  <a:moveTo>
                    <a:pt x="1" y="1"/>
                  </a:moveTo>
                  <a:lnTo>
                    <a:pt x="1" y="9347"/>
                  </a:lnTo>
                  <a:lnTo>
                    <a:pt x="8420" y="9347"/>
                  </a:lnTo>
                  <a:lnTo>
                    <a:pt x="8420"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28"/>
            <p:cNvSpPr/>
            <p:nvPr/>
          </p:nvSpPr>
          <p:spPr>
            <a:xfrm>
              <a:off x="4287775" y="703801"/>
              <a:ext cx="53454" cy="84167"/>
            </a:xfrm>
            <a:custGeom>
              <a:avLst/>
              <a:gdLst/>
              <a:ahLst/>
              <a:cxnLst/>
              <a:rect l="l" t="t" r="r" b="b"/>
              <a:pathLst>
                <a:path w="16186" h="25505" extrusionOk="0">
                  <a:moveTo>
                    <a:pt x="1" y="0"/>
                  </a:moveTo>
                  <a:lnTo>
                    <a:pt x="1" y="25504"/>
                  </a:lnTo>
                  <a:lnTo>
                    <a:pt x="16186" y="25504"/>
                  </a:lnTo>
                  <a:lnTo>
                    <a:pt x="16186"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28"/>
            <p:cNvSpPr/>
            <p:nvPr/>
          </p:nvSpPr>
          <p:spPr>
            <a:xfrm>
              <a:off x="4295246" y="709562"/>
              <a:ext cx="5043" cy="45230"/>
            </a:xfrm>
            <a:custGeom>
              <a:avLst/>
              <a:gdLst/>
              <a:ahLst/>
              <a:cxnLst/>
              <a:rect l="l" t="t" r="r" b="b"/>
              <a:pathLst>
                <a:path w="1527" h="13706" extrusionOk="0">
                  <a:moveTo>
                    <a:pt x="0" y="0"/>
                  </a:moveTo>
                  <a:lnTo>
                    <a:pt x="0" y="13706"/>
                  </a:lnTo>
                  <a:lnTo>
                    <a:pt x="1526" y="13706"/>
                  </a:lnTo>
                  <a:lnTo>
                    <a:pt x="1526"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28"/>
            <p:cNvSpPr/>
            <p:nvPr/>
          </p:nvSpPr>
          <p:spPr>
            <a:xfrm>
              <a:off x="4312346" y="709562"/>
              <a:ext cx="5043" cy="45230"/>
            </a:xfrm>
            <a:custGeom>
              <a:avLst/>
              <a:gdLst/>
              <a:ahLst/>
              <a:cxnLst/>
              <a:rect l="l" t="t" r="r" b="b"/>
              <a:pathLst>
                <a:path w="1527" h="13706" extrusionOk="0">
                  <a:moveTo>
                    <a:pt x="0" y="0"/>
                  </a:moveTo>
                  <a:lnTo>
                    <a:pt x="0" y="13706"/>
                  </a:lnTo>
                  <a:lnTo>
                    <a:pt x="1526" y="13706"/>
                  </a:lnTo>
                  <a:lnTo>
                    <a:pt x="1526"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28"/>
            <p:cNvSpPr/>
            <p:nvPr/>
          </p:nvSpPr>
          <p:spPr>
            <a:xfrm>
              <a:off x="4291735" y="709562"/>
              <a:ext cx="12061" cy="2881"/>
            </a:xfrm>
            <a:custGeom>
              <a:avLst/>
              <a:gdLst/>
              <a:ahLst/>
              <a:cxnLst/>
              <a:rect l="l" t="t" r="r" b="b"/>
              <a:pathLst>
                <a:path w="3652" h="873" extrusionOk="0">
                  <a:moveTo>
                    <a:pt x="1" y="0"/>
                  </a:moveTo>
                  <a:lnTo>
                    <a:pt x="1" y="463"/>
                  </a:lnTo>
                  <a:cubicBezTo>
                    <a:pt x="1" y="681"/>
                    <a:pt x="164" y="872"/>
                    <a:pt x="409" y="872"/>
                  </a:cubicBezTo>
                  <a:lnTo>
                    <a:pt x="3243" y="872"/>
                  </a:lnTo>
                  <a:cubicBezTo>
                    <a:pt x="3488" y="872"/>
                    <a:pt x="3652" y="681"/>
                    <a:pt x="3652" y="463"/>
                  </a:cubicBezTo>
                  <a:lnTo>
                    <a:pt x="3652"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28"/>
            <p:cNvSpPr/>
            <p:nvPr/>
          </p:nvSpPr>
          <p:spPr>
            <a:xfrm>
              <a:off x="4308835" y="709562"/>
              <a:ext cx="12061" cy="2881"/>
            </a:xfrm>
            <a:custGeom>
              <a:avLst/>
              <a:gdLst/>
              <a:ahLst/>
              <a:cxnLst/>
              <a:rect l="l" t="t" r="r" b="b"/>
              <a:pathLst>
                <a:path w="3652" h="873" extrusionOk="0">
                  <a:moveTo>
                    <a:pt x="1" y="0"/>
                  </a:moveTo>
                  <a:lnTo>
                    <a:pt x="1" y="463"/>
                  </a:lnTo>
                  <a:cubicBezTo>
                    <a:pt x="1" y="681"/>
                    <a:pt x="164" y="872"/>
                    <a:pt x="409" y="872"/>
                  </a:cubicBezTo>
                  <a:lnTo>
                    <a:pt x="3270" y="872"/>
                  </a:lnTo>
                  <a:cubicBezTo>
                    <a:pt x="3488" y="872"/>
                    <a:pt x="3652" y="681"/>
                    <a:pt x="3652" y="463"/>
                  </a:cubicBezTo>
                  <a:lnTo>
                    <a:pt x="3652"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28"/>
            <p:cNvSpPr/>
            <p:nvPr/>
          </p:nvSpPr>
          <p:spPr>
            <a:xfrm>
              <a:off x="4329357" y="709562"/>
              <a:ext cx="4950" cy="45230"/>
            </a:xfrm>
            <a:custGeom>
              <a:avLst/>
              <a:gdLst/>
              <a:ahLst/>
              <a:cxnLst/>
              <a:rect l="l" t="t" r="r" b="b"/>
              <a:pathLst>
                <a:path w="1499" h="13706" extrusionOk="0">
                  <a:moveTo>
                    <a:pt x="0" y="0"/>
                  </a:moveTo>
                  <a:lnTo>
                    <a:pt x="0" y="13706"/>
                  </a:lnTo>
                  <a:lnTo>
                    <a:pt x="1499" y="13706"/>
                  </a:lnTo>
                  <a:lnTo>
                    <a:pt x="1499"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28"/>
            <p:cNvSpPr/>
            <p:nvPr/>
          </p:nvSpPr>
          <p:spPr>
            <a:xfrm>
              <a:off x="4325756" y="709562"/>
              <a:ext cx="12150" cy="2881"/>
            </a:xfrm>
            <a:custGeom>
              <a:avLst/>
              <a:gdLst/>
              <a:ahLst/>
              <a:cxnLst/>
              <a:rect l="l" t="t" r="r" b="b"/>
              <a:pathLst>
                <a:path w="3679" h="873" extrusionOk="0">
                  <a:moveTo>
                    <a:pt x="0" y="0"/>
                  </a:moveTo>
                  <a:lnTo>
                    <a:pt x="0" y="463"/>
                  </a:lnTo>
                  <a:cubicBezTo>
                    <a:pt x="0" y="681"/>
                    <a:pt x="191" y="872"/>
                    <a:pt x="409" y="872"/>
                  </a:cubicBezTo>
                  <a:lnTo>
                    <a:pt x="3270" y="872"/>
                  </a:lnTo>
                  <a:cubicBezTo>
                    <a:pt x="3488" y="872"/>
                    <a:pt x="3679" y="681"/>
                    <a:pt x="3679" y="463"/>
                  </a:cubicBezTo>
                  <a:lnTo>
                    <a:pt x="3679"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28"/>
            <p:cNvSpPr/>
            <p:nvPr/>
          </p:nvSpPr>
          <p:spPr>
            <a:xfrm>
              <a:off x="4295246" y="754828"/>
              <a:ext cx="5043" cy="33185"/>
            </a:xfrm>
            <a:custGeom>
              <a:avLst/>
              <a:gdLst/>
              <a:ahLst/>
              <a:cxnLst/>
              <a:rect l="l" t="t" r="r" b="b"/>
              <a:pathLst>
                <a:path w="1527" h="10056" extrusionOk="0">
                  <a:moveTo>
                    <a:pt x="0" y="1"/>
                  </a:moveTo>
                  <a:lnTo>
                    <a:pt x="0" y="10055"/>
                  </a:lnTo>
                  <a:lnTo>
                    <a:pt x="1526" y="10055"/>
                  </a:lnTo>
                  <a:lnTo>
                    <a:pt x="1526"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28"/>
            <p:cNvSpPr/>
            <p:nvPr/>
          </p:nvSpPr>
          <p:spPr>
            <a:xfrm>
              <a:off x="4312346" y="754828"/>
              <a:ext cx="5043" cy="33185"/>
            </a:xfrm>
            <a:custGeom>
              <a:avLst/>
              <a:gdLst/>
              <a:ahLst/>
              <a:cxnLst/>
              <a:rect l="l" t="t" r="r" b="b"/>
              <a:pathLst>
                <a:path w="1527" h="10056" extrusionOk="0">
                  <a:moveTo>
                    <a:pt x="0" y="1"/>
                  </a:moveTo>
                  <a:lnTo>
                    <a:pt x="0" y="10055"/>
                  </a:lnTo>
                  <a:lnTo>
                    <a:pt x="1526" y="10055"/>
                  </a:lnTo>
                  <a:lnTo>
                    <a:pt x="1526"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28"/>
            <p:cNvSpPr/>
            <p:nvPr/>
          </p:nvSpPr>
          <p:spPr>
            <a:xfrm>
              <a:off x="4291735" y="754828"/>
              <a:ext cx="12061" cy="2881"/>
            </a:xfrm>
            <a:custGeom>
              <a:avLst/>
              <a:gdLst/>
              <a:ahLst/>
              <a:cxnLst/>
              <a:rect l="l" t="t" r="r" b="b"/>
              <a:pathLst>
                <a:path w="3652" h="873" extrusionOk="0">
                  <a:moveTo>
                    <a:pt x="1" y="1"/>
                  </a:moveTo>
                  <a:lnTo>
                    <a:pt x="1" y="464"/>
                  </a:lnTo>
                  <a:cubicBezTo>
                    <a:pt x="1" y="682"/>
                    <a:pt x="164" y="873"/>
                    <a:pt x="409" y="873"/>
                  </a:cubicBezTo>
                  <a:lnTo>
                    <a:pt x="3243" y="873"/>
                  </a:lnTo>
                  <a:cubicBezTo>
                    <a:pt x="3488" y="873"/>
                    <a:pt x="3652" y="682"/>
                    <a:pt x="3652" y="464"/>
                  </a:cubicBezTo>
                  <a:lnTo>
                    <a:pt x="3652"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28"/>
            <p:cNvSpPr/>
            <p:nvPr/>
          </p:nvSpPr>
          <p:spPr>
            <a:xfrm>
              <a:off x="4308835" y="754828"/>
              <a:ext cx="12061" cy="2881"/>
            </a:xfrm>
            <a:custGeom>
              <a:avLst/>
              <a:gdLst/>
              <a:ahLst/>
              <a:cxnLst/>
              <a:rect l="l" t="t" r="r" b="b"/>
              <a:pathLst>
                <a:path w="3652" h="873" extrusionOk="0">
                  <a:moveTo>
                    <a:pt x="1" y="1"/>
                  </a:moveTo>
                  <a:lnTo>
                    <a:pt x="1" y="464"/>
                  </a:lnTo>
                  <a:cubicBezTo>
                    <a:pt x="1" y="682"/>
                    <a:pt x="164" y="873"/>
                    <a:pt x="409" y="873"/>
                  </a:cubicBezTo>
                  <a:lnTo>
                    <a:pt x="3270" y="873"/>
                  </a:lnTo>
                  <a:cubicBezTo>
                    <a:pt x="3488" y="873"/>
                    <a:pt x="3652" y="682"/>
                    <a:pt x="3652" y="464"/>
                  </a:cubicBezTo>
                  <a:lnTo>
                    <a:pt x="3652"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28"/>
            <p:cNvSpPr/>
            <p:nvPr/>
          </p:nvSpPr>
          <p:spPr>
            <a:xfrm>
              <a:off x="4329357" y="754828"/>
              <a:ext cx="4950" cy="33185"/>
            </a:xfrm>
            <a:custGeom>
              <a:avLst/>
              <a:gdLst/>
              <a:ahLst/>
              <a:cxnLst/>
              <a:rect l="l" t="t" r="r" b="b"/>
              <a:pathLst>
                <a:path w="1499" h="10056" extrusionOk="0">
                  <a:moveTo>
                    <a:pt x="0" y="1"/>
                  </a:moveTo>
                  <a:lnTo>
                    <a:pt x="0" y="10055"/>
                  </a:lnTo>
                  <a:lnTo>
                    <a:pt x="1499" y="10055"/>
                  </a:lnTo>
                  <a:lnTo>
                    <a:pt x="1499"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28"/>
            <p:cNvSpPr/>
            <p:nvPr/>
          </p:nvSpPr>
          <p:spPr>
            <a:xfrm>
              <a:off x="4325756" y="754828"/>
              <a:ext cx="12150" cy="2881"/>
            </a:xfrm>
            <a:custGeom>
              <a:avLst/>
              <a:gdLst/>
              <a:ahLst/>
              <a:cxnLst/>
              <a:rect l="l" t="t" r="r" b="b"/>
              <a:pathLst>
                <a:path w="3679" h="873" extrusionOk="0">
                  <a:moveTo>
                    <a:pt x="0" y="1"/>
                  </a:moveTo>
                  <a:lnTo>
                    <a:pt x="0" y="464"/>
                  </a:lnTo>
                  <a:cubicBezTo>
                    <a:pt x="0" y="682"/>
                    <a:pt x="191" y="873"/>
                    <a:pt x="409" y="873"/>
                  </a:cubicBezTo>
                  <a:lnTo>
                    <a:pt x="3270" y="873"/>
                  </a:lnTo>
                  <a:cubicBezTo>
                    <a:pt x="3488" y="873"/>
                    <a:pt x="3679" y="682"/>
                    <a:pt x="3679" y="464"/>
                  </a:cubicBezTo>
                  <a:lnTo>
                    <a:pt x="3679"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28"/>
            <p:cNvSpPr/>
            <p:nvPr/>
          </p:nvSpPr>
          <p:spPr>
            <a:xfrm>
              <a:off x="4287775" y="706321"/>
              <a:ext cx="53454" cy="3241"/>
            </a:xfrm>
            <a:custGeom>
              <a:avLst/>
              <a:gdLst/>
              <a:ahLst/>
              <a:cxnLst/>
              <a:rect l="l" t="t" r="r" b="b"/>
              <a:pathLst>
                <a:path w="16186" h="982" extrusionOk="0">
                  <a:moveTo>
                    <a:pt x="1" y="0"/>
                  </a:moveTo>
                  <a:lnTo>
                    <a:pt x="1" y="981"/>
                  </a:lnTo>
                  <a:lnTo>
                    <a:pt x="16186" y="981"/>
                  </a:lnTo>
                  <a:lnTo>
                    <a:pt x="16186"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28"/>
            <p:cNvSpPr/>
            <p:nvPr/>
          </p:nvSpPr>
          <p:spPr>
            <a:xfrm>
              <a:off x="4287775" y="751948"/>
              <a:ext cx="53454" cy="3241"/>
            </a:xfrm>
            <a:custGeom>
              <a:avLst/>
              <a:gdLst/>
              <a:ahLst/>
              <a:cxnLst/>
              <a:rect l="l" t="t" r="r" b="b"/>
              <a:pathLst>
                <a:path w="16186" h="982" extrusionOk="0">
                  <a:moveTo>
                    <a:pt x="1" y="1"/>
                  </a:moveTo>
                  <a:lnTo>
                    <a:pt x="1" y="982"/>
                  </a:lnTo>
                  <a:lnTo>
                    <a:pt x="16186" y="982"/>
                  </a:lnTo>
                  <a:lnTo>
                    <a:pt x="16186"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28"/>
            <p:cNvSpPr/>
            <p:nvPr/>
          </p:nvSpPr>
          <p:spPr>
            <a:xfrm>
              <a:off x="4302807" y="717300"/>
              <a:ext cx="7652" cy="29677"/>
            </a:xfrm>
            <a:custGeom>
              <a:avLst/>
              <a:gdLst/>
              <a:ahLst/>
              <a:cxnLst/>
              <a:rect l="l" t="t" r="r" b="b"/>
              <a:pathLst>
                <a:path w="2317" h="8993" extrusionOk="0">
                  <a:moveTo>
                    <a:pt x="545" y="0"/>
                  </a:moveTo>
                  <a:cubicBezTo>
                    <a:pt x="245" y="0"/>
                    <a:pt x="0" y="246"/>
                    <a:pt x="0" y="545"/>
                  </a:cubicBezTo>
                  <a:lnTo>
                    <a:pt x="0" y="8992"/>
                  </a:lnTo>
                  <a:lnTo>
                    <a:pt x="2316" y="8992"/>
                  </a:lnTo>
                  <a:lnTo>
                    <a:pt x="2316" y="545"/>
                  </a:lnTo>
                  <a:cubicBezTo>
                    <a:pt x="2316" y="246"/>
                    <a:pt x="2071" y="0"/>
                    <a:pt x="1771" y="0"/>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28"/>
            <p:cNvSpPr/>
            <p:nvPr/>
          </p:nvSpPr>
          <p:spPr>
            <a:xfrm>
              <a:off x="4319187" y="717300"/>
              <a:ext cx="7652" cy="29677"/>
            </a:xfrm>
            <a:custGeom>
              <a:avLst/>
              <a:gdLst/>
              <a:ahLst/>
              <a:cxnLst/>
              <a:rect l="l" t="t" r="r" b="b"/>
              <a:pathLst>
                <a:path w="2317" h="8993" extrusionOk="0">
                  <a:moveTo>
                    <a:pt x="545" y="0"/>
                  </a:moveTo>
                  <a:cubicBezTo>
                    <a:pt x="245" y="0"/>
                    <a:pt x="0" y="246"/>
                    <a:pt x="27" y="545"/>
                  </a:cubicBezTo>
                  <a:lnTo>
                    <a:pt x="27" y="8992"/>
                  </a:lnTo>
                  <a:lnTo>
                    <a:pt x="2316" y="8992"/>
                  </a:lnTo>
                  <a:lnTo>
                    <a:pt x="2316" y="545"/>
                  </a:lnTo>
                  <a:cubicBezTo>
                    <a:pt x="2316" y="246"/>
                    <a:pt x="2071" y="0"/>
                    <a:pt x="1771" y="0"/>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28"/>
            <p:cNvSpPr/>
            <p:nvPr/>
          </p:nvSpPr>
          <p:spPr>
            <a:xfrm>
              <a:off x="4302807" y="759780"/>
              <a:ext cx="7652" cy="28238"/>
            </a:xfrm>
            <a:custGeom>
              <a:avLst/>
              <a:gdLst/>
              <a:ahLst/>
              <a:cxnLst/>
              <a:rect l="l" t="t" r="r" b="b"/>
              <a:pathLst>
                <a:path w="2317" h="8557" extrusionOk="0">
                  <a:moveTo>
                    <a:pt x="545" y="0"/>
                  </a:moveTo>
                  <a:cubicBezTo>
                    <a:pt x="245" y="0"/>
                    <a:pt x="0" y="246"/>
                    <a:pt x="0" y="545"/>
                  </a:cubicBezTo>
                  <a:lnTo>
                    <a:pt x="0" y="8556"/>
                  </a:lnTo>
                  <a:lnTo>
                    <a:pt x="2316" y="8556"/>
                  </a:lnTo>
                  <a:lnTo>
                    <a:pt x="2316" y="545"/>
                  </a:lnTo>
                  <a:cubicBezTo>
                    <a:pt x="2316" y="246"/>
                    <a:pt x="2071" y="0"/>
                    <a:pt x="1771" y="0"/>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28"/>
            <p:cNvSpPr/>
            <p:nvPr/>
          </p:nvSpPr>
          <p:spPr>
            <a:xfrm>
              <a:off x="4319187" y="759780"/>
              <a:ext cx="7652" cy="28238"/>
            </a:xfrm>
            <a:custGeom>
              <a:avLst/>
              <a:gdLst/>
              <a:ahLst/>
              <a:cxnLst/>
              <a:rect l="l" t="t" r="r" b="b"/>
              <a:pathLst>
                <a:path w="2317" h="8557" extrusionOk="0">
                  <a:moveTo>
                    <a:pt x="545" y="0"/>
                  </a:moveTo>
                  <a:cubicBezTo>
                    <a:pt x="245" y="0"/>
                    <a:pt x="0" y="246"/>
                    <a:pt x="27" y="545"/>
                  </a:cubicBezTo>
                  <a:lnTo>
                    <a:pt x="27" y="8556"/>
                  </a:lnTo>
                  <a:lnTo>
                    <a:pt x="2316" y="8556"/>
                  </a:lnTo>
                  <a:lnTo>
                    <a:pt x="2316" y="545"/>
                  </a:lnTo>
                  <a:cubicBezTo>
                    <a:pt x="2316" y="246"/>
                    <a:pt x="2071" y="0"/>
                    <a:pt x="1771" y="0"/>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28"/>
            <p:cNvSpPr/>
            <p:nvPr/>
          </p:nvSpPr>
          <p:spPr>
            <a:xfrm>
              <a:off x="4341234" y="699210"/>
              <a:ext cx="103490" cy="88753"/>
            </a:xfrm>
            <a:custGeom>
              <a:avLst/>
              <a:gdLst/>
              <a:ahLst/>
              <a:cxnLst/>
              <a:rect l="l" t="t" r="r" b="b"/>
              <a:pathLst>
                <a:path w="31337" h="26895" extrusionOk="0">
                  <a:moveTo>
                    <a:pt x="1" y="1"/>
                  </a:moveTo>
                  <a:lnTo>
                    <a:pt x="1" y="26894"/>
                  </a:lnTo>
                  <a:lnTo>
                    <a:pt x="31336" y="26894"/>
                  </a:lnTo>
                  <a:lnTo>
                    <a:pt x="31336"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28"/>
            <p:cNvSpPr/>
            <p:nvPr/>
          </p:nvSpPr>
          <p:spPr>
            <a:xfrm>
              <a:off x="4341234" y="757709"/>
              <a:ext cx="103490" cy="30934"/>
            </a:xfrm>
            <a:custGeom>
              <a:avLst/>
              <a:gdLst/>
              <a:ahLst/>
              <a:cxnLst/>
              <a:rect l="l" t="t" r="r" b="b"/>
              <a:pathLst>
                <a:path w="31337" h="9374" extrusionOk="0">
                  <a:moveTo>
                    <a:pt x="1" y="1"/>
                  </a:moveTo>
                  <a:lnTo>
                    <a:pt x="1" y="9374"/>
                  </a:lnTo>
                  <a:lnTo>
                    <a:pt x="31336" y="9374"/>
                  </a:lnTo>
                  <a:lnTo>
                    <a:pt x="31336"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28"/>
            <p:cNvSpPr/>
            <p:nvPr/>
          </p:nvSpPr>
          <p:spPr>
            <a:xfrm>
              <a:off x="4356445" y="737911"/>
              <a:ext cx="7834" cy="16008"/>
            </a:xfrm>
            <a:custGeom>
              <a:avLst/>
              <a:gdLst/>
              <a:ahLst/>
              <a:cxnLst/>
              <a:rect l="l" t="t" r="r" b="b"/>
              <a:pathLst>
                <a:path w="2372" h="4851" extrusionOk="0">
                  <a:moveTo>
                    <a:pt x="1" y="0"/>
                  </a:moveTo>
                  <a:lnTo>
                    <a:pt x="1" y="4850"/>
                  </a:lnTo>
                  <a:lnTo>
                    <a:pt x="2371" y="4850"/>
                  </a:lnTo>
                  <a:lnTo>
                    <a:pt x="2371"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28"/>
            <p:cNvSpPr/>
            <p:nvPr/>
          </p:nvSpPr>
          <p:spPr>
            <a:xfrm>
              <a:off x="4356445" y="737911"/>
              <a:ext cx="7834" cy="16008"/>
            </a:xfrm>
            <a:custGeom>
              <a:avLst/>
              <a:gdLst/>
              <a:ahLst/>
              <a:cxnLst/>
              <a:rect l="l" t="t" r="r" b="b"/>
              <a:pathLst>
                <a:path w="2372" h="4851" extrusionOk="0">
                  <a:moveTo>
                    <a:pt x="1" y="0"/>
                  </a:moveTo>
                  <a:lnTo>
                    <a:pt x="2371" y="4850"/>
                  </a:lnTo>
                  <a:lnTo>
                    <a:pt x="2371"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28"/>
            <p:cNvSpPr/>
            <p:nvPr/>
          </p:nvSpPr>
          <p:spPr>
            <a:xfrm>
              <a:off x="4359867" y="737911"/>
              <a:ext cx="902" cy="16008"/>
            </a:xfrm>
            <a:custGeom>
              <a:avLst/>
              <a:gdLst/>
              <a:ahLst/>
              <a:cxnLst/>
              <a:rect l="l" t="t" r="r" b="b"/>
              <a:pathLst>
                <a:path w="273" h="4851" extrusionOk="0">
                  <a:moveTo>
                    <a:pt x="0" y="0"/>
                  </a:moveTo>
                  <a:lnTo>
                    <a:pt x="0" y="4850"/>
                  </a:lnTo>
                  <a:lnTo>
                    <a:pt x="273" y="4850"/>
                  </a:lnTo>
                  <a:lnTo>
                    <a:pt x="273"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28"/>
            <p:cNvSpPr/>
            <p:nvPr/>
          </p:nvSpPr>
          <p:spPr>
            <a:xfrm>
              <a:off x="4356356" y="741329"/>
              <a:ext cx="7923" cy="904"/>
            </a:xfrm>
            <a:custGeom>
              <a:avLst/>
              <a:gdLst/>
              <a:ahLst/>
              <a:cxnLst/>
              <a:rect l="l" t="t" r="r" b="b"/>
              <a:pathLst>
                <a:path w="2399" h="274" extrusionOk="0">
                  <a:moveTo>
                    <a:pt x="1" y="1"/>
                  </a:moveTo>
                  <a:lnTo>
                    <a:pt x="1" y="273"/>
                  </a:lnTo>
                  <a:lnTo>
                    <a:pt x="2398" y="273"/>
                  </a:lnTo>
                  <a:lnTo>
                    <a:pt x="2398"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28"/>
            <p:cNvSpPr/>
            <p:nvPr/>
          </p:nvSpPr>
          <p:spPr>
            <a:xfrm>
              <a:off x="4356356" y="749699"/>
              <a:ext cx="7923" cy="904"/>
            </a:xfrm>
            <a:custGeom>
              <a:avLst/>
              <a:gdLst/>
              <a:ahLst/>
              <a:cxnLst/>
              <a:rect l="l" t="t" r="r" b="b"/>
              <a:pathLst>
                <a:path w="2399" h="274" extrusionOk="0">
                  <a:moveTo>
                    <a:pt x="1" y="1"/>
                  </a:moveTo>
                  <a:lnTo>
                    <a:pt x="1" y="273"/>
                  </a:lnTo>
                  <a:lnTo>
                    <a:pt x="2398" y="273"/>
                  </a:lnTo>
                  <a:lnTo>
                    <a:pt x="2398"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28"/>
            <p:cNvSpPr/>
            <p:nvPr/>
          </p:nvSpPr>
          <p:spPr>
            <a:xfrm>
              <a:off x="4355365" y="732870"/>
              <a:ext cx="9993" cy="5039"/>
            </a:xfrm>
            <a:custGeom>
              <a:avLst/>
              <a:gdLst/>
              <a:ahLst/>
              <a:cxnLst/>
              <a:rect l="l" t="t" r="r" b="b"/>
              <a:pathLst>
                <a:path w="3026" h="1527" extrusionOk="0">
                  <a:moveTo>
                    <a:pt x="709" y="0"/>
                  </a:moveTo>
                  <a:cubicBezTo>
                    <a:pt x="301" y="0"/>
                    <a:pt x="1" y="327"/>
                    <a:pt x="1" y="709"/>
                  </a:cubicBezTo>
                  <a:lnTo>
                    <a:pt x="1" y="1526"/>
                  </a:lnTo>
                  <a:lnTo>
                    <a:pt x="3025" y="1526"/>
                  </a:lnTo>
                  <a:lnTo>
                    <a:pt x="3025" y="709"/>
                  </a:lnTo>
                  <a:cubicBezTo>
                    <a:pt x="3025" y="327"/>
                    <a:pt x="2698" y="0"/>
                    <a:pt x="2317" y="0"/>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28"/>
            <p:cNvSpPr/>
            <p:nvPr/>
          </p:nvSpPr>
          <p:spPr>
            <a:xfrm>
              <a:off x="4356445" y="767789"/>
              <a:ext cx="7834" cy="16097"/>
            </a:xfrm>
            <a:custGeom>
              <a:avLst/>
              <a:gdLst/>
              <a:ahLst/>
              <a:cxnLst/>
              <a:rect l="l" t="t" r="r" b="b"/>
              <a:pathLst>
                <a:path w="2372" h="4878" extrusionOk="0">
                  <a:moveTo>
                    <a:pt x="1" y="0"/>
                  </a:moveTo>
                  <a:lnTo>
                    <a:pt x="1" y="4878"/>
                  </a:lnTo>
                  <a:lnTo>
                    <a:pt x="2371" y="4878"/>
                  </a:lnTo>
                  <a:lnTo>
                    <a:pt x="2371"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28"/>
            <p:cNvSpPr/>
            <p:nvPr/>
          </p:nvSpPr>
          <p:spPr>
            <a:xfrm>
              <a:off x="4356445" y="767789"/>
              <a:ext cx="7834" cy="16097"/>
            </a:xfrm>
            <a:custGeom>
              <a:avLst/>
              <a:gdLst/>
              <a:ahLst/>
              <a:cxnLst/>
              <a:rect l="l" t="t" r="r" b="b"/>
              <a:pathLst>
                <a:path w="2372" h="4878" extrusionOk="0">
                  <a:moveTo>
                    <a:pt x="1" y="0"/>
                  </a:moveTo>
                  <a:lnTo>
                    <a:pt x="2371" y="4878"/>
                  </a:lnTo>
                  <a:lnTo>
                    <a:pt x="2371"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28"/>
            <p:cNvSpPr/>
            <p:nvPr/>
          </p:nvSpPr>
          <p:spPr>
            <a:xfrm>
              <a:off x="4359867" y="767789"/>
              <a:ext cx="902" cy="16097"/>
            </a:xfrm>
            <a:custGeom>
              <a:avLst/>
              <a:gdLst/>
              <a:ahLst/>
              <a:cxnLst/>
              <a:rect l="l" t="t" r="r" b="b"/>
              <a:pathLst>
                <a:path w="273" h="4878" extrusionOk="0">
                  <a:moveTo>
                    <a:pt x="0" y="0"/>
                  </a:moveTo>
                  <a:lnTo>
                    <a:pt x="0" y="4878"/>
                  </a:lnTo>
                  <a:lnTo>
                    <a:pt x="273" y="4878"/>
                  </a:lnTo>
                  <a:lnTo>
                    <a:pt x="273"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28"/>
            <p:cNvSpPr/>
            <p:nvPr/>
          </p:nvSpPr>
          <p:spPr>
            <a:xfrm>
              <a:off x="4356356" y="771300"/>
              <a:ext cx="7923" cy="812"/>
            </a:xfrm>
            <a:custGeom>
              <a:avLst/>
              <a:gdLst/>
              <a:ahLst/>
              <a:cxnLst/>
              <a:rect l="l" t="t" r="r" b="b"/>
              <a:pathLst>
                <a:path w="2399" h="246" extrusionOk="0">
                  <a:moveTo>
                    <a:pt x="1" y="0"/>
                  </a:moveTo>
                  <a:lnTo>
                    <a:pt x="1" y="245"/>
                  </a:lnTo>
                  <a:lnTo>
                    <a:pt x="2398" y="245"/>
                  </a:lnTo>
                  <a:lnTo>
                    <a:pt x="2398"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28"/>
            <p:cNvSpPr/>
            <p:nvPr/>
          </p:nvSpPr>
          <p:spPr>
            <a:xfrm>
              <a:off x="4356356" y="779577"/>
              <a:ext cx="7923" cy="904"/>
            </a:xfrm>
            <a:custGeom>
              <a:avLst/>
              <a:gdLst/>
              <a:ahLst/>
              <a:cxnLst/>
              <a:rect l="l" t="t" r="r" b="b"/>
              <a:pathLst>
                <a:path w="2399" h="274" extrusionOk="0">
                  <a:moveTo>
                    <a:pt x="1" y="1"/>
                  </a:moveTo>
                  <a:lnTo>
                    <a:pt x="1" y="273"/>
                  </a:lnTo>
                  <a:lnTo>
                    <a:pt x="2398" y="273"/>
                  </a:lnTo>
                  <a:lnTo>
                    <a:pt x="2398"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28"/>
            <p:cNvSpPr/>
            <p:nvPr/>
          </p:nvSpPr>
          <p:spPr>
            <a:xfrm>
              <a:off x="4355365" y="762838"/>
              <a:ext cx="9993" cy="5039"/>
            </a:xfrm>
            <a:custGeom>
              <a:avLst/>
              <a:gdLst/>
              <a:ahLst/>
              <a:cxnLst/>
              <a:rect l="l" t="t" r="r" b="b"/>
              <a:pathLst>
                <a:path w="3026" h="1527" extrusionOk="0">
                  <a:moveTo>
                    <a:pt x="709" y="1"/>
                  </a:moveTo>
                  <a:cubicBezTo>
                    <a:pt x="301" y="1"/>
                    <a:pt x="1" y="328"/>
                    <a:pt x="1" y="709"/>
                  </a:cubicBezTo>
                  <a:lnTo>
                    <a:pt x="1" y="1527"/>
                  </a:lnTo>
                  <a:lnTo>
                    <a:pt x="3025" y="1527"/>
                  </a:lnTo>
                  <a:lnTo>
                    <a:pt x="3025" y="709"/>
                  </a:lnTo>
                  <a:cubicBezTo>
                    <a:pt x="3025" y="328"/>
                    <a:pt x="2698" y="1"/>
                    <a:pt x="2317" y="1"/>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28"/>
            <p:cNvSpPr/>
            <p:nvPr/>
          </p:nvSpPr>
          <p:spPr>
            <a:xfrm>
              <a:off x="4357436" y="717750"/>
              <a:ext cx="6843" cy="7286"/>
            </a:xfrm>
            <a:custGeom>
              <a:avLst/>
              <a:gdLst/>
              <a:ahLst/>
              <a:cxnLst/>
              <a:rect l="l" t="t" r="r" b="b"/>
              <a:pathLst>
                <a:path w="2072" h="2208" extrusionOk="0">
                  <a:moveTo>
                    <a:pt x="1" y="1"/>
                  </a:moveTo>
                  <a:lnTo>
                    <a:pt x="1" y="2208"/>
                  </a:lnTo>
                  <a:lnTo>
                    <a:pt x="2071" y="2208"/>
                  </a:lnTo>
                  <a:lnTo>
                    <a:pt x="2071"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28"/>
            <p:cNvSpPr/>
            <p:nvPr/>
          </p:nvSpPr>
          <p:spPr>
            <a:xfrm>
              <a:off x="4357436" y="717750"/>
              <a:ext cx="6843" cy="7286"/>
            </a:xfrm>
            <a:custGeom>
              <a:avLst/>
              <a:gdLst/>
              <a:ahLst/>
              <a:cxnLst/>
              <a:rect l="l" t="t" r="r" b="b"/>
              <a:pathLst>
                <a:path w="2072" h="2208" extrusionOk="0">
                  <a:moveTo>
                    <a:pt x="1" y="1"/>
                  </a:moveTo>
                  <a:lnTo>
                    <a:pt x="2071" y="2208"/>
                  </a:lnTo>
                  <a:lnTo>
                    <a:pt x="2071"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28"/>
            <p:cNvSpPr/>
            <p:nvPr/>
          </p:nvSpPr>
          <p:spPr>
            <a:xfrm>
              <a:off x="4376425" y="737911"/>
              <a:ext cx="7834" cy="16008"/>
            </a:xfrm>
            <a:custGeom>
              <a:avLst/>
              <a:gdLst/>
              <a:ahLst/>
              <a:cxnLst/>
              <a:rect l="l" t="t" r="r" b="b"/>
              <a:pathLst>
                <a:path w="2372" h="4851" extrusionOk="0">
                  <a:moveTo>
                    <a:pt x="1" y="0"/>
                  </a:moveTo>
                  <a:lnTo>
                    <a:pt x="1" y="4850"/>
                  </a:lnTo>
                  <a:lnTo>
                    <a:pt x="2372" y="4850"/>
                  </a:lnTo>
                  <a:lnTo>
                    <a:pt x="2372"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28"/>
            <p:cNvSpPr/>
            <p:nvPr/>
          </p:nvSpPr>
          <p:spPr>
            <a:xfrm>
              <a:off x="4376425" y="737911"/>
              <a:ext cx="7923" cy="16008"/>
            </a:xfrm>
            <a:custGeom>
              <a:avLst/>
              <a:gdLst/>
              <a:ahLst/>
              <a:cxnLst/>
              <a:rect l="l" t="t" r="r" b="b"/>
              <a:pathLst>
                <a:path w="2399" h="4851" extrusionOk="0">
                  <a:moveTo>
                    <a:pt x="1" y="0"/>
                  </a:moveTo>
                  <a:lnTo>
                    <a:pt x="2399" y="4850"/>
                  </a:lnTo>
                  <a:lnTo>
                    <a:pt x="2399"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28"/>
            <p:cNvSpPr/>
            <p:nvPr/>
          </p:nvSpPr>
          <p:spPr>
            <a:xfrm>
              <a:off x="4379936" y="737911"/>
              <a:ext cx="905" cy="16008"/>
            </a:xfrm>
            <a:custGeom>
              <a:avLst/>
              <a:gdLst/>
              <a:ahLst/>
              <a:cxnLst/>
              <a:rect l="l" t="t" r="r" b="b"/>
              <a:pathLst>
                <a:path w="274" h="4851" extrusionOk="0">
                  <a:moveTo>
                    <a:pt x="1" y="0"/>
                  </a:moveTo>
                  <a:lnTo>
                    <a:pt x="1" y="4850"/>
                  </a:lnTo>
                  <a:lnTo>
                    <a:pt x="273" y="4850"/>
                  </a:lnTo>
                  <a:lnTo>
                    <a:pt x="273"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28"/>
            <p:cNvSpPr/>
            <p:nvPr/>
          </p:nvSpPr>
          <p:spPr>
            <a:xfrm>
              <a:off x="4376425" y="741329"/>
              <a:ext cx="7923" cy="904"/>
            </a:xfrm>
            <a:custGeom>
              <a:avLst/>
              <a:gdLst/>
              <a:ahLst/>
              <a:cxnLst/>
              <a:rect l="l" t="t" r="r" b="b"/>
              <a:pathLst>
                <a:path w="2399" h="274" extrusionOk="0">
                  <a:moveTo>
                    <a:pt x="1" y="1"/>
                  </a:moveTo>
                  <a:lnTo>
                    <a:pt x="1" y="273"/>
                  </a:lnTo>
                  <a:lnTo>
                    <a:pt x="2399" y="273"/>
                  </a:lnTo>
                  <a:lnTo>
                    <a:pt x="2399"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28"/>
            <p:cNvSpPr/>
            <p:nvPr/>
          </p:nvSpPr>
          <p:spPr>
            <a:xfrm>
              <a:off x="4376425" y="749699"/>
              <a:ext cx="7923" cy="904"/>
            </a:xfrm>
            <a:custGeom>
              <a:avLst/>
              <a:gdLst/>
              <a:ahLst/>
              <a:cxnLst/>
              <a:rect l="l" t="t" r="r" b="b"/>
              <a:pathLst>
                <a:path w="2399" h="274" extrusionOk="0">
                  <a:moveTo>
                    <a:pt x="1" y="1"/>
                  </a:moveTo>
                  <a:lnTo>
                    <a:pt x="1" y="273"/>
                  </a:lnTo>
                  <a:lnTo>
                    <a:pt x="2399" y="273"/>
                  </a:lnTo>
                  <a:lnTo>
                    <a:pt x="2399"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28"/>
            <p:cNvSpPr/>
            <p:nvPr/>
          </p:nvSpPr>
          <p:spPr>
            <a:xfrm>
              <a:off x="4375345" y="732870"/>
              <a:ext cx="9993" cy="5039"/>
            </a:xfrm>
            <a:custGeom>
              <a:avLst/>
              <a:gdLst/>
              <a:ahLst/>
              <a:cxnLst/>
              <a:rect l="l" t="t" r="r" b="b"/>
              <a:pathLst>
                <a:path w="3026" h="1527" extrusionOk="0">
                  <a:moveTo>
                    <a:pt x="737" y="0"/>
                  </a:moveTo>
                  <a:cubicBezTo>
                    <a:pt x="328" y="0"/>
                    <a:pt x="1" y="327"/>
                    <a:pt x="28" y="709"/>
                  </a:cubicBezTo>
                  <a:lnTo>
                    <a:pt x="28" y="1526"/>
                  </a:lnTo>
                  <a:lnTo>
                    <a:pt x="3026" y="1526"/>
                  </a:lnTo>
                  <a:lnTo>
                    <a:pt x="3026" y="709"/>
                  </a:lnTo>
                  <a:cubicBezTo>
                    <a:pt x="3026" y="327"/>
                    <a:pt x="2726" y="0"/>
                    <a:pt x="2317" y="0"/>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28"/>
            <p:cNvSpPr/>
            <p:nvPr/>
          </p:nvSpPr>
          <p:spPr>
            <a:xfrm>
              <a:off x="4376425" y="767789"/>
              <a:ext cx="7834" cy="16097"/>
            </a:xfrm>
            <a:custGeom>
              <a:avLst/>
              <a:gdLst/>
              <a:ahLst/>
              <a:cxnLst/>
              <a:rect l="l" t="t" r="r" b="b"/>
              <a:pathLst>
                <a:path w="2372" h="4878" extrusionOk="0">
                  <a:moveTo>
                    <a:pt x="1" y="0"/>
                  </a:moveTo>
                  <a:lnTo>
                    <a:pt x="1" y="4878"/>
                  </a:lnTo>
                  <a:lnTo>
                    <a:pt x="2372" y="4878"/>
                  </a:lnTo>
                  <a:lnTo>
                    <a:pt x="2372"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28"/>
            <p:cNvSpPr/>
            <p:nvPr/>
          </p:nvSpPr>
          <p:spPr>
            <a:xfrm>
              <a:off x="4376425" y="767789"/>
              <a:ext cx="7923" cy="16097"/>
            </a:xfrm>
            <a:custGeom>
              <a:avLst/>
              <a:gdLst/>
              <a:ahLst/>
              <a:cxnLst/>
              <a:rect l="l" t="t" r="r" b="b"/>
              <a:pathLst>
                <a:path w="2399" h="4878" extrusionOk="0">
                  <a:moveTo>
                    <a:pt x="1" y="0"/>
                  </a:moveTo>
                  <a:lnTo>
                    <a:pt x="2399" y="4878"/>
                  </a:lnTo>
                  <a:lnTo>
                    <a:pt x="2399"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28"/>
            <p:cNvSpPr/>
            <p:nvPr/>
          </p:nvSpPr>
          <p:spPr>
            <a:xfrm>
              <a:off x="4379936" y="767789"/>
              <a:ext cx="905" cy="16097"/>
            </a:xfrm>
            <a:custGeom>
              <a:avLst/>
              <a:gdLst/>
              <a:ahLst/>
              <a:cxnLst/>
              <a:rect l="l" t="t" r="r" b="b"/>
              <a:pathLst>
                <a:path w="274" h="4878" extrusionOk="0">
                  <a:moveTo>
                    <a:pt x="1" y="0"/>
                  </a:moveTo>
                  <a:lnTo>
                    <a:pt x="1" y="4878"/>
                  </a:lnTo>
                  <a:lnTo>
                    <a:pt x="273" y="4878"/>
                  </a:lnTo>
                  <a:lnTo>
                    <a:pt x="273"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28"/>
            <p:cNvSpPr/>
            <p:nvPr/>
          </p:nvSpPr>
          <p:spPr>
            <a:xfrm>
              <a:off x="4376425" y="771300"/>
              <a:ext cx="7923" cy="812"/>
            </a:xfrm>
            <a:custGeom>
              <a:avLst/>
              <a:gdLst/>
              <a:ahLst/>
              <a:cxnLst/>
              <a:rect l="l" t="t" r="r" b="b"/>
              <a:pathLst>
                <a:path w="2399" h="246" extrusionOk="0">
                  <a:moveTo>
                    <a:pt x="1" y="0"/>
                  </a:moveTo>
                  <a:lnTo>
                    <a:pt x="1" y="245"/>
                  </a:lnTo>
                  <a:lnTo>
                    <a:pt x="2399" y="245"/>
                  </a:lnTo>
                  <a:lnTo>
                    <a:pt x="2399"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28"/>
            <p:cNvSpPr/>
            <p:nvPr/>
          </p:nvSpPr>
          <p:spPr>
            <a:xfrm>
              <a:off x="4376425" y="779577"/>
              <a:ext cx="7923" cy="904"/>
            </a:xfrm>
            <a:custGeom>
              <a:avLst/>
              <a:gdLst/>
              <a:ahLst/>
              <a:cxnLst/>
              <a:rect l="l" t="t" r="r" b="b"/>
              <a:pathLst>
                <a:path w="2399" h="274" extrusionOk="0">
                  <a:moveTo>
                    <a:pt x="1" y="1"/>
                  </a:moveTo>
                  <a:lnTo>
                    <a:pt x="1" y="273"/>
                  </a:lnTo>
                  <a:lnTo>
                    <a:pt x="2399" y="273"/>
                  </a:lnTo>
                  <a:lnTo>
                    <a:pt x="2399"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28"/>
            <p:cNvSpPr/>
            <p:nvPr/>
          </p:nvSpPr>
          <p:spPr>
            <a:xfrm>
              <a:off x="4375345" y="762838"/>
              <a:ext cx="9993" cy="5039"/>
            </a:xfrm>
            <a:custGeom>
              <a:avLst/>
              <a:gdLst/>
              <a:ahLst/>
              <a:cxnLst/>
              <a:rect l="l" t="t" r="r" b="b"/>
              <a:pathLst>
                <a:path w="3026" h="1527" extrusionOk="0">
                  <a:moveTo>
                    <a:pt x="737" y="1"/>
                  </a:moveTo>
                  <a:cubicBezTo>
                    <a:pt x="328" y="1"/>
                    <a:pt x="1" y="328"/>
                    <a:pt x="28" y="709"/>
                  </a:cubicBezTo>
                  <a:lnTo>
                    <a:pt x="28" y="1527"/>
                  </a:lnTo>
                  <a:lnTo>
                    <a:pt x="3026" y="1527"/>
                  </a:lnTo>
                  <a:lnTo>
                    <a:pt x="3026" y="709"/>
                  </a:lnTo>
                  <a:cubicBezTo>
                    <a:pt x="3026" y="328"/>
                    <a:pt x="2726" y="1"/>
                    <a:pt x="2317" y="1"/>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28"/>
            <p:cNvSpPr/>
            <p:nvPr/>
          </p:nvSpPr>
          <p:spPr>
            <a:xfrm>
              <a:off x="4377505" y="717750"/>
              <a:ext cx="6754" cy="7286"/>
            </a:xfrm>
            <a:custGeom>
              <a:avLst/>
              <a:gdLst/>
              <a:ahLst/>
              <a:cxnLst/>
              <a:rect l="l" t="t" r="r" b="b"/>
              <a:pathLst>
                <a:path w="2045" h="2208" extrusionOk="0">
                  <a:moveTo>
                    <a:pt x="1" y="1"/>
                  </a:moveTo>
                  <a:lnTo>
                    <a:pt x="1" y="2208"/>
                  </a:lnTo>
                  <a:lnTo>
                    <a:pt x="2045" y="2208"/>
                  </a:lnTo>
                  <a:lnTo>
                    <a:pt x="2045"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28"/>
            <p:cNvSpPr/>
            <p:nvPr/>
          </p:nvSpPr>
          <p:spPr>
            <a:xfrm>
              <a:off x="4377505" y="717750"/>
              <a:ext cx="6843" cy="7286"/>
            </a:xfrm>
            <a:custGeom>
              <a:avLst/>
              <a:gdLst/>
              <a:ahLst/>
              <a:cxnLst/>
              <a:rect l="l" t="t" r="r" b="b"/>
              <a:pathLst>
                <a:path w="2072" h="2208" extrusionOk="0">
                  <a:moveTo>
                    <a:pt x="1" y="1"/>
                  </a:moveTo>
                  <a:lnTo>
                    <a:pt x="2072" y="2208"/>
                  </a:lnTo>
                  <a:lnTo>
                    <a:pt x="2072"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28"/>
            <p:cNvSpPr/>
            <p:nvPr/>
          </p:nvSpPr>
          <p:spPr>
            <a:xfrm>
              <a:off x="4400458" y="737911"/>
              <a:ext cx="7830" cy="16008"/>
            </a:xfrm>
            <a:custGeom>
              <a:avLst/>
              <a:gdLst/>
              <a:ahLst/>
              <a:cxnLst/>
              <a:rect l="l" t="t" r="r" b="b"/>
              <a:pathLst>
                <a:path w="2371" h="4851" extrusionOk="0">
                  <a:moveTo>
                    <a:pt x="0" y="0"/>
                  </a:moveTo>
                  <a:lnTo>
                    <a:pt x="0" y="4850"/>
                  </a:lnTo>
                  <a:lnTo>
                    <a:pt x="2371" y="4850"/>
                  </a:lnTo>
                  <a:lnTo>
                    <a:pt x="2371"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28"/>
            <p:cNvSpPr/>
            <p:nvPr/>
          </p:nvSpPr>
          <p:spPr>
            <a:xfrm>
              <a:off x="4400458" y="737911"/>
              <a:ext cx="7830" cy="16008"/>
            </a:xfrm>
            <a:custGeom>
              <a:avLst/>
              <a:gdLst/>
              <a:ahLst/>
              <a:cxnLst/>
              <a:rect l="l" t="t" r="r" b="b"/>
              <a:pathLst>
                <a:path w="2371" h="4851" extrusionOk="0">
                  <a:moveTo>
                    <a:pt x="0" y="0"/>
                  </a:moveTo>
                  <a:lnTo>
                    <a:pt x="2371" y="4850"/>
                  </a:lnTo>
                  <a:lnTo>
                    <a:pt x="2371"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28"/>
            <p:cNvSpPr/>
            <p:nvPr/>
          </p:nvSpPr>
          <p:spPr>
            <a:xfrm>
              <a:off x="4403876" y="737911"/>
              <a:ext cx="905" cy="16008"/>
            </a:xfrm>
            <a:custGeom>
              <a:avLst/>
              <a:gdLst/>
              <a:ahLst/>
              <a:cxnLst/>
              <a:rect l="l" t="t" r="r" b="b"/>
              <a:pathLst>
                <a:path w="274" h="4851" extrusionOk="0">
                  <a:moveTo>
                    <a:pt x="1" y="0"/>
                  </a:moveTo>
                  <a:lnTo>
                    <a:pt x="1" y="4850"/>
                  </a:lnTo>
                  <a:lnTo>
                    <a:pt x="273" y="4850"/>
                  </a:lnTo>
                  <a:lnTo>
                    <a:pt x="273"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28"/>
            <p:cNvSpPr/>
            <p:nvPr/>
          </p:nvSpPr>
          <p:spPr>
            <a:xfrm>
              <a:off x="4400365" y="741329"/>
              <a:ext cx="7923" cy="904"/>
            </a:xfrm>
            <a:custGeom>
              <a:avLst/>
              <a:gdLst/>
              <a:ahLst/>
              <a:cxnLst/>
              <a:rect l="l" t="t" r="r" b="b"/>
              <a:pathLst>
                <a:path w="2399" h="274" extrusionOk="0">
                  <a:moveTo>
                    <a:pt x="1" y="1"/>
                  </a:moveTo>
                  <a:lnTo>
                    <a:pt x="1" y="273"/>
                  </a:lnTo>
                  <a:lnTo>
                    <a:pt x="2399" y="273"/>
                  </a:lnTo>
                  <a:lnTo>
                    <a:pt x="2399"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28"/>
            <p:cNvSpPr/>
            <p:nvPr/>
          </p:nvSpPr>
          <p:spPr>
            <a:xfrm>
              <a:off x="4400365" y="749699"/>
              <a:ext cx="7923" cy="904"/>
            </a:xfrm>
            <a:custGeom>
              <a:avLst/>
              <a:gdLst/>
              <a:ahLst/>
              <a:cxnLst/>
              <a:rect l="l" t="t" r="r" b="b"/>
              <a:pathLst>
                <a:path w="2399" h="274" extrusionOk="0">
                  <a:moveTo>
                    <a:pt x="1" y="1"/>
                  </a:moveTo>
                  <a:lnTo>
                    <a:pt x="1" y="273"/>
                  </a:lnTo>
                  <a:lnTo>
                    <a:pt x="2399" y="273"/>
                  </a:lnTo>
                  <a:lnTo>
                    <a:pt x="2399"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28"/>
            <p:cNvSpPr/>
            <p:nvPr/>
          </p:nvSpPr>
          <p:spPr>
            <a:xfrm>
              <a:off x="4399377" y="732870"/>
              <a:ext cx="9990" cy="5039"/>
            </a:xfrm>
            <a:custGeom>
              <a:avLst/>
              <a:gdLst/>
              <a:ahLst/>
              <a:cxnLst/>
              <a:rect l="l" t="t" r="r" b="b"/>
              <a:pathLst>
                <a:path w="3025" h="1527" extrusionOk="0">
                  <a:moveTo>
                    <a:pt x="709" y="0"/>
                  </a:moveTo>
                  <a:cubicBezTo>
                    <a:pt x="327" y="0"/>
                    <a:pt x="0" y="327"/>
                    <a:pt x="0" y="709"/>
                  </a:cubicBezTo>
                  <a:lnTo>
                    <a:pt x="0" y="1526"/>
                  </a:lnTo>
                  <a:lnTo>
                    <a:pt x="3025" y="1526"/>
                  </a:lnTo>
                  <a:lnTo>
                    <a:pt x="3025" y="709"/>
                  </a:lnTo>
                  <a:cubicBezTo>
                    <a:pt x="3025" y="327"/>
                    <a:pt x="2698" y="0"/>
                    <a:pt x="2316" y="0"/>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28"/>
            <p:cNvSpPr/>
            <p:nvPr/>
          </p:nvSpPr>
          <p:spPr>
            <a:xfrm>
              <a:off x="4400458" y="767789"/>
              <a:ext cx="7830" cy="16097"/>
            </a:xfrm>
            <a:custGeom>
              <a:avLst/>
              <a:gdLst/>
              <a:ahLst/>
              <a:cxnLst/>
              <a:rect l="l" t="t" r="r" b="b"/>
              <a:pathLst>
                <a:path w="2371" h="4878" extrusionOk="0">
                  <a:moveTo>
                    <a:pt x="0" y="0"/>
                  </a:moveTo>
                  <a:lnTo>
                    <a:pt x="0" y="4878"/>
                  </a:lnTo>
                  <a:lnTo>
                    <a:pt x="2371" y="4878"/>
                  </a:lnTo>
                  <a:lnTo>
                    <a:pt x="2371"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28"/>
            <p:cNvSpPr/>
            <p:nvPr/>
          </p:nvSpPr>
          <p:spPr>
            <a:xfrm>
              <a:off x="4400458" y="767789"/>
              <a:ext cx="7830" cy="16097"/>
            </a:xfrm>
            <a:custGeom>
              <a:avLst/>
              <a:gdLst/>
              <a:ahLst/>
              <a:cxnLst/>
              <a:rect l="l" t="t" r="r" b="b"/>
              <a:pathLst>
                <a:path w="2371" h="4878" extrusionOk="0">
                  <a:moveTo>
                    <a:pt x="0" y="0"/>
                  </a:moveTo>
                  <a:lnTo>
                    <a:pt x="2371" y="4878"/>
                  </a:lnTo>
                  <a:lnTo>
                    <a:pt x="2371"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28"/>
            <p:cNvSpPr/>
            <p:nvPr/>
          </p:nvSpPr>
          <p:spPr>
            <a:xfrm>
              <a:off x="4403876" y="767789"/>
              <a:ext cx="905" cy="16097"/>
            </a:xfrm>
            <a:custGeom>
              <a:avLst/>
              <a:gdLst/>
              <a:ahLst/>
              <a:cxnLst/>
              <a:rect l="l" t="t" r="r" b="b"/>
              <a:pathLst>
                <a:path w="274" h="4878" extrusionOk="0">
                  <a:moveTo>
                    <a:pt x="1" y="0"/>
                  </a:moveTo>
                  <a:lnTo>
                    <a:pt x="1" y="4878"/>
                  </a:lnTo>
                  <a:lnTo>
                    <a:pt x="273" y="4878"/>
                  </a:lnTo>
                  <a:lnTo>
                    <a:pt x="273"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28"/>
            <p:cNvSpPr/>
            <p:nvPr/>
          </p:nvSpPr>
          <p:spPr>
            <a:xfrm>
              <a:off x="4400365" y="771300"/>
              <a:ext cx="7923" cy="901"/>
            </a:xfrm>
            <a:custGeom>
              <a:avLst/>
              <a:gdLst/>
              <a:ahLst/>
              <a:cxnLst/>
              <a:rect l="l" t="t" r="r" b="b"/>
              <a:pathLst>
                <a:path w="2399" h="273" extrusionOk="0">
                  <a:moveTo>
                    <a:pt x="1" y="0"/>
                  </a:moveTo>
                  <a:lnTo>
                    <a:pt x="1" y="273"/>
                  </a:lnTo>
                  <a:lnTo>
                    <a:pt x="2399" y="273"/>
                  </a:lnTo>
                  <a:lnTo>
                    <a:pt x="2399"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28"/>
            <p:cNvSpPr/>
            <p:nvPr/>
          </p:nvSpPr>
          <p:spPr>
            <a:xfrm>
              <a:off x="4400365" y="779670"/>
              <a:ext cx="7923" cy="812"/>
            </a:xfrm>
            <a:custGeom>
              <a:avLst/>
              <a:gdLst/>
              <a:ahLst/>
              <a:cxnLst/>
              <a:rect l="l" t="t" r="r" b="b"/>
              <a:pathLst>
                <a:path w="2399" h="246" extrusionOk="0">
                  <a:moveTo>
                    <a:pt x="1" y="0"/>
                  </a:moveTo>
                  <a:lnTo>
                    <a:pt x="1" y="245"/>
                  </a:lnTo>
                  <a:lnTo>
                    <a:pt x="2399" y="245"/>
                  </a:lnTo>
                  <a:lnTo>
                    <a:pt x="2399"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28"/>
            <p:cNvSpPr/>
            <p:nvPr/>
          </p:nvSpPr>
          <p:spPr>
            <a:xfrm>
              <a:off x="4399377" y="762838"/>
              <a:ext cx="9990" cy="5039"/>
            </a:xfrm>
            <a:custGeom>
              <a:avLst/>
              <a:gdLst/>
              <a:ahLst/>
              <a:cxnLst/>
              <a:rect l="l" t="t" r="r" b="b"/>
              <a:pathLst>
                <a:path w="3025" h="1527" extrusionOk="0">
                  <a:moveTo>
                    <a:pt x="709" y="1"/>
                  </a:moveTo>
                  <a:cubicBezTo>
                    <a:pt x="327" y="1"/>
                    <a:pt x="0" y="328"/>
                    <a:pt x="0" y="709"/>
                  </a:cubicBezTo>
                  <a:lnTo>
                    <a:pt x="0" y="1527"/>
                  </a:lnTo>
                  <a:lnTo>
                    <a:pt x="3025" y="1527"/>
                  </a:lnTo>
                  <a:lnTo>
                    <a:pt x="3025" y="709"/>
                  </a:lnTo>
                  <a:cubicBezTo>
                    <a:pt x="3025" y="328"/>
                    <a:pt x="2698" y="1"/>
                    <a:pt x="2316" y="1"/>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28"/>
            <p:cNvSpPr/>
            <p:nvPr/>
          </p:nvSpPr>
          <p:spPr>
            <a:xfrm>
              <a:off x="4401445" y="717750"/>
              <a:ext cx="6843" cy="7286"/>
            </a:xfrm>
            <a:custGeom>
              <a:avLst/>
              <a:gdLst/>
              <a:ahLst/>
              <a:cxnLst/>
              <a:rect l="l" t="t" r="r" b="b"/>
              <a:pathLst>
                <a:path w="2072" h="2208" extrusionOk="0">
                  <a:moveTo>
                    <a:pt x="1" y="1"/>
                  </a:moveTo>
                  <a:lnTo>
                    <a:pt x="1" y="2208"/>
                  </a:lnTo>
                  <a:lnTo>
                    <a:pt x="2072" y="2208"/>
                  </a:lnTo>
                  <a:lnTo>
                    <a:pt x="2072"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28"/>
            <p:cNvSpPr/>
            <p:nvPr/>
          </p:nvSpPr>
          <p:spPr>
            <a:xfrm>
              <a:off x="4401445" y="717750"/>
              <a:ext cx="6843" cy="7286"/>
            </a:xfrm>
            <a:custGeom>
              <a:avLst/>
              <a:gdLst/>
              <a:ahLst/>
              <a:cxnLst/>
              <a:rect l="l" t="t" r="r" b="b"/>
              <a:pathLst>
                <a:path w="2072" h="2208" extrusionOk="0">
                  <a:moveTo>
                    <a:pt x="1" y="1"/>
                  </a:moveTo>
                  <a:lnTo>
                    <a:pt x="2072" y="2208"/>
                  </a:lnTo>
                  <a:lnTo>
                    <a:pt x="2072"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28"/>
            <p:cNvSpPr/>
            <p:nvPr/>
          </p:nvSpPr>
          <p:spPr>
            <a:xfrm>
              <a:off x="4425385" y="737911"/>
              <a:ext cx="7834" cy="16008"/>
            </a:xfrm>
            <a:custGeom>
              <a:avLst/>
              <a:gdLst/>
              <a:ahLst/>
              <a:cxnLst/>
              <a:rect l="l" t="t" r="r" b="b"/>
              <a:pathLst>
                <a:path w="2372" h="4851" extrusionOk="0">
                  <a:moveTo>
                    <a:pt x="1" y="0"/>
                  </a:moveTo>
                  <a:lnTo>
                    <a:pt x="1" y="4850"/>
                  </a:lnTo>
                  <a:lnTo>
                    <a:pt x="2371" y="4850"/>
                  </a:lnTo>
                  <a:lnTo>
                    <a:pt x="2371"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28"/>
            <p:cNvSpPr/>
            <p:nvPr/>
          </p:nvSpPr>
          <p:spPr>
            <a:xfrm>
              <a:off x="4425385" y="737911"/>
              <a:ext cx="7834" cy="16008"/>
            </a:xfrm>
            <a:custGeom>
              <a:avLst/>
              <a:gdLst/>
              <a:ahLst/>
              <a:cxnLst/>
              <a:rect l="l" t="t" r="r" b="b"/>
              <a:pathLst>
                <a:path w="2372" h="4851" extrusionOk="0">
                  <a:moveTo>
                    <a:pt x="1" y="0"/>
                  </a:moveTo>
                  <a:lnTo>
                    <a:pt x="2371" y="4850"/>
                  </a:lnTo>
                  <a:lnTo>
                    <a:pt x="2371"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28"/>
            <p:cNvSpPr/>
            <p:nvPr/>
          </p:nvSpPr>
          <p:spPr>
            <a:xfrm>
              <a:off x="4428807" y="737911"/>
              <a:ext cx="902" cy="16008"/>
            </a:xfrm>
            <a:custGeom>
              <a:avLst/>
              <a:gdLst/>
              <a:ahLst/>
              <a:cxnLst/>
              <a:rect l="l" t="t" r="r" b="b"/>
              <a:pathLst>
                <a:path w="273" h="4851" extrusionOk="0">
                  <a:moveTo>
                    <a:pt x="0" y="0"/>
                  </a:moveTo>
                  <a:lnTo>
                    <a:pt x="0" y="4850"/>
                  </a:lnTo>
                  <a:lnTo>
                    <a:pt x="273" y="4850"/>
                  </a:lnTo>
                  <a:lnTo>
                    <a:pt x="273"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28"/>
            <p:cNvSpPr/>
            <p:nvPr/>
          </p:nvSpPr>
          <p:spPr>
            <a:xfrm>
              <a:off x="4425296" y="741329"/>
              <a:ext cx="7923" cy="904"/>
            </a:xfrm>
            <a:custGeom>
              <a:avLst/>
              <a:gdLst/>
              <a:ahLst/>
              <a:cxnLst/>
              <a:rect l="l" t="t" r="r" b="b"/>
              <a:pathLst>
                <a:path w="2399" h="274" extrusionOk="0">
                  <a:moveTo>
                    <a:pt x="1" y="1"/>
                  </a:moveTo>
                  <a:lnTo>
                    <a:pt x="1" y="273"/>
                  </a:lnTo>
                  <a:lnTo>
                    <a:pt x="2398" y="273"/>
                  </a:lnTo>
                  <a:lnTo>
                    <a:pt x="2398"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28"/>
            <p:cNvSpPr/>
            <p:nvPr/>
          </p:nvSpPr>
          <p:spPr>
            <a:xfrm>
              <a:off x="4425296" y="749699"/>
              <a:ext cx="7923" cy="904"/>
            </a:xfrm>
            <a:custGeom>
              <a:avLst/>
              <a:gdLst/>
              <a:ahLst/>
              <a:cxnLst/>
              <a:rect l="l" t="t" r="r" b="b"/>
              <a:pathLst>
                <a:path w="2399" h="274" extrusionOk="0">
                  <a:moveTo>
                    <a:pt x="1" y="1"/>
                  </a:moveTo>
                  <a:lnTo>
                    <a:pt x="1" y="273"/>
                  </a:lnTo>
                  <a:lnTo>
                    <a:pt x="2398" y="273"/>
                  </a:lnTo>
                  <a:lnTo>
                    <a:pt x="2398"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28"/>
            <p:cNvSpPr/>
            <p:nvPr/>
          </p:nvSpPr>
          <p:spPr>
            <a:xfrm>
              <a:off x="4424305" y="732870"/>
              <a:ext cx="9993" cy="5039"/>
            </a:xfrm>
            <a:custGeom>
              <a:avLst/>
              <a:gdLst/>
              <a:ahLst/>
              <a:cxnLst/>
              <a:rect l="l" t="t" r="r" b="b"/>
              <a:pathLst>
                <a:path w="3026" h="1527" extrusionOk="0">
                  <a:moveTo>
                    <a:pt x="709" y="0"/>
                  </a:moveTo>
                  <a:cubicBezTo>
                    <a:pt x="301" y="0"/>
                    <a:pt x="1" y="327"/>
                    <a:pt x="1" y="709"/>
                  </a:cubicBezTo>
                  <a:lnTo>
                    <a:pt x="1" y="1526"/>
                  </a:lnTo>
                  <a:lnTo>
                    <a:pt x="3025" y="1526"/>
                  </a:lnTo>
                  <a:lnTo>
                    <a:pt x="3025" y="709"/>
                  </a:lnTo>
                  <a:cubicBezTo>
                    <a:pt x="3025" y="327"/>
                    <a:pt x="2698" y="0"/>
                    <a:pt x="2290" y="0"/>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28"/>
            <p:cNvSpPr/>
            <p:nvPr/>
          </p:nvSpPr>
          <p:spPr>
            <a:xfrm>
              <a:off x="4425385" y="767789"/>
              <a:ext cx="7834" cy="16097"/>
            </a:xfrm>
            <a:custGeom>
              <a:avLst/>
              <a:gdLst/>
              <a:ahLst/>
              <a:cxnLst/>
              <a:rect l="l" t="t" r="r" b="b"/>
              <a:pathLst>
                <a:path w="2372" h="4878" extrusionOk="0">
                  <a:moveTo>
                    <a:pt x="1" y="0"/>
                  </a:moveTo>
                  <a:lnTo>
                    <a:pt x="1" y="4878"/>
                  </a:lnTo>
                  <a:lnTo>
                    <a:pt x="2371" y="4878"/>
                  </a:lnTo>
                  <a:lnTo>
                    <a:pt x="2371"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28"/>
            <p:cNvSpPr/>
            <p:nvPr/>
          </p:nvSpPr>
          <p:spPr>
            <a:xfrm>
              <a:off x="4425385" y="767789"/>
              <a:ext cx="7834" cy="16097"/>
            </a:xfrm>
            <a:custGeom>
              <a:avLst/>
              <a:gdLst/>
              <a:ahLst/>
              <a:cxnLst/>
              <a:rect l="l" t="t" r="r" b="b"/>
              <a:pathLst>
                <a:path w="2372" h="4878" extrusionOk="0">
                  <a:moveTo>
                    <a:pt x="1" y="0"/>
                  </a:moveTo>
                  <a:lnTo>
                    <a:pt x="2371" y="4878"/>
                  </a:lnTo>
                  <a:lnTo>
                    <a:pt x="2371"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28"/>
            <p:cNvSpPr/>
            <p:nvPr/>
          </p:nvSpPr>
          <p:spPr>
            <a:xfrm>
              <a:off x="4428807" y="767789"/>
              <a:ext cx="902" cy="16097"/>
            </a:xfrm>
            <a:custGeom>
              <a:avLst/>
              <a:gdLst/>
              <a:ahLst/>
              <a:cxnLst/>
              <a:rect l="l" t="t" r="r" b="b"/>
              <a:pathLst>
                <a:path w="273" h="4878" extrusionOk="0">
                  <a:moveTo>
                    <a:pt x="0" y="0"/>
                  </a:moveTo>
                  <a:lnTo>
                    <a:pt x="0" y="4878"/>
                  </a:lnTo>
                  <a:lnTo>
                    <a:pt x="273" y="4878"/>
                  </a:lnTo>
                  <a:lnTo>
                    <a:pt x="273"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28"/>
            <p:cNvSpPr/>
            <p:nvPr/>
          </p:nvSpPr>
          <p:spPr>
            <a:xfrm>
              <a:off x="4425296" y="771300"/>
              <a:ext cx="7923" cy="901"/>
            </a:xfrm>
            <a:custGeom>
              <a:avLst/>
              <a:gdLst/>
              <a:ahLst/>
              <a:cxnLst/>
              <a:rect l="l" t="t" r="r" b="b"/>
              <a:pathLst>
                <a:path w="2399" h="273" extrusionOk="0">
                  <a:moveTo>
                    <a:pt x="1" y="0"/>
                  </a:moveTo>
                  <a:lnTo>
                    <a:pt x="1" y="273"/>
                  </a:lnTo>
                  <a:lnTo>
                    <a:pt x="2398" y="273"/>
                  </a:lnTo>
                  <a:lnTo>
                    <a:pt x="2398"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28"/>
            <p:cNvSpPr/>
            <p:nvPr/>
          </p:nvSpPr>
          <p:spPr>
            <a:xfrm>
              <a:off x="4425296" y="779577"/>
              <a:ext cx="7923" cy="904"/>
            </a:xfrm>
            <a:custGeom>
              <a:avLst/>
              <a:gdLst/>
              <a:ahLst/>
              <a:cxnLst/>
              <a:rect l="l" t="t" r="r" b="b"/>
              <a:pathLst>
                <a:path w="2399" h="274" extrusionOk="0">
                  <a:moveTo>
                    <a:pt x="1" y="1"/>
                  </a:moveTo>
                  <a:lnTo>
                    <a:pt x="1" y="273"/>
                  </a:lnTo>
                  <a:lnTo>
                    <a:pt x="2398" y="273"/>
                  </a:lnTo>
                  <a:lnTo>
                    <a:pt x="2398"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28"/>
            <p:cNvSpPr/>
            <p:nvPr/>
          </p:nvSpPr>
          <p:spPr>
            <a:xfrm>
              <a:off x="4424305" y="762838"/>
              <a:ext cx="9993" cy="5039"/>
            </a:xfrm>
            <a:custGeom>
              <a:avLst/>
              <a:gdLst/>
              <a:ahLst/>
              <a:cxnLst/>
              <a:rect l="l" t="t" r="r" b="b"/>
              <a:pathLst>
                <a:path w="3026" h="1527" extrusionOk="0">
                  <a:moveTo>
                    <a:pt x="709" y="1"/>
                  </a:moveTo>
                  <a:cubicBezTo>
                    <a:pt x="301" y="1"/>
                    <a:pt x="1" y="328"/>
                    <a:pt x="1" y="709"/>
                  </a:cubicBezTo>
                  <a:lnTo>
                    <a:pt x="1" y="1527"/>
                  </a:lnTo>
                  <a:lnTo>
                    <a:pt x="3025" y="1527"/>
                  </a:lnTo>
                  <a:lnTo>
                    <a:pt x="3025" y="709"/>
                  </a:lnTo>
                  <a:cubicBezTo>
                    <a:pt x="3025" y="328"/>
                    <a:pt x="2698" y="1"/>
                    <a:pt x="2290" y="1"/>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28"/>
            <p:cNvSpPr/>
            <p:nvPr/>
          </p:nvSpPr>
          <p:spPr>
            <a:xfrm>
              <a:off x="4426376" y="717750"/>
              <a:ext cx="6843" cy="7286"/>
            </a:xfrm>
            <a:custGeom>
              <a:avLst/>
              <a:gdLst/>
              <a:ahLst/>
              <a:cxnLst/>
              <a:rect l="l" t="t" r="r" b="b"/>
              <a:pathLst>
                <a:path w="2072" h="2208" extrusionOk="0">
                  <a:moveTo>
                    <a:pt x="1" y="1"/>
                  </a:moveTo>
                  <a:lnTo>
                    <a:pt x="1" y="2208"/>
                  </a:lnTo>
                  <a:lnTo>
                    <a:pt x="2071" y="2208"/>
                  </a:lnTo>
                  <a:lnTo>
                    <a:pt x="2071"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28"/>
            <p:cNvSpPr/>
            <p:nvPr/>
          </p:nvSpPr>
          <p:spPr>
            <a:xfrm>
              <a:off x="4426376" y="717750"/>
              <a:ext cx="6843" cy="7286"/>
            </a:xfrm>
            <a:custGeom>
              <a:avLst/>
              <a:gdLst/>
              <a:ahLst/>
              <a:cxnLst/>
              <a:rect l="l" t="t" r="r" b="b"/>
              <a:pathLst>
                <a:path w="2072" h="2208" extrusionOk="0">
                  <a:moveTo>
                    <a:pt x="1" y="1"/>
                  </a:moveTo>
                  <a:lnTo>
                    <a:pt x="2071" y="2208"/>
                  </a:lnTo>
                  <a:lnTo>
                    <a:pt x="2071"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28"/>
            <p:cNvSpPr/>
            <p:nvPr/>
          </p:nvSpPr>
          <p:spPr>
            <a:xfrm>
              <a:off x="4356445" y="716851"/>
              <a:ext cx="8913" cy="901"/>
            </a:xfrm>
            <a:custGeom>
              <a:avLst/>
              <a:gdLst/>
              <a:ahLst/>
              <a:cxnLst/>
              <a:rect l="l" t="t" r="r" b="b"/>
              <a:pathLst>
                <a:path w="2699" h="273" extrusionOk="0">
                  <a:moveTo>
                    <a:pt x="1" y="0"/>
                  </a:moveTo>
                  <a:lnTo>
                    <a:pt x="1" y="273"/>
                  </a:lnTo>
                  <a:lnTo>
                    <a:pt x="2698" y="273"/>
                  </a:lnTo>
                  <a:lnTo>
                    <a:pt x="2698"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28"/>
            <p:cNvSpPr/>
            <p:nvPr/>
          </p:nvSpPr>
          <p:spPr>
            <a:xfrm>
              <a:off x="4341234" y="704340"/>
              <a:ext cx="103490" cy="7379"/>
            </a:xfrm>
            <a:custGeom>
              <a:avLst/>
              <a:gdLst/>
              <a:ahLst/>
              <a:cxnLst/>
              <a:rect l="l" t="t" r="r" b="b"/>
              <a:pathLst>
                <a:path w="31337" h="2236" extrusionOk="0">
                  <a:moveTo>
                    <a:pt x="1" y="1"/>
                  </a:moveTo>
                  <a:lnTo>
                    <a:pt x="1" y="2235"/>
                  </a:lnTo>
                  <a:lnTo>
                    <a:pt x="31336" y="2235"/>
                  </a:lnTo>
                  <a:lnTo>
                    <a:pt x="31336"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28"/>
            <p:cNvSpPr/>
            <p:nvPr/>
          </p:nvSpPr>
          <p:spPr>
            <a:xfrm>
              <a:off x="4345287" y="711002"/>
              <a:ext cx="7381" cy="6745"/>
            </a:xfrm>
            <a:custGeom>
              <a:avLst/>
              <a:gdLst/>
              <a:ahLst/>
              <a:cxnLst/>
              <a:rect l="l" t="t" r="r" b="b"/>
              <a:pathLst>
                <a:path w="2235" h="2044" extrusionOk="0">
                  <a:moveTo>
                    <a:pt x="0" y="0"/>
                  </a:moveTo>
                  <a:lnTo>
                    <a:pt x="0" y="1526"/>
                  </a:lnTo>
                  <a:cubicBezTo>
                    <a:pt x="0" y="1826"/>
                    <a:pt x="218" y="2044"/>
                    <a:pt x="518" y="2044"/>
                  </a:cubicBezTo>
                  <a:lnTo>
                    <a:pt x="1690" y="2044"/>
                  </a:lnTo>
                  <a:cubicBezTo>
                    <a:pt x="1989" y="2044"/>
                    <a:pt x="2234" y="1826"/>
                    <a:pt x="2234" y="1526"/>
                  </a:cubicBezTo>
                  <a:lnTo>
                    <a:pt x="2234"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28"/>
            <p:cNvSpPr/>
            <p:nvPr/>
          </p:nvSpPr>
          <p:spPr>
            <a:xfrm>
              <a:off x="4368055" y="711002"/>
              <a:ext cx="7384" cy="6745"/>
            </a:xfrm>
            <a:custGeom>
              <a:avLst/>
              <a:gdLst/>
              <a:ahLst/>
              <a:cxnLst/>
              <a:rect l="l" t="t" r="r" b="b"/>
              <a:pathLst>
                <a:path w="2236" h="2044" extrusionOk="0">
                  <a:moveTo>
                    <a:pt x="1" y="0"/>
                  </a:moveTo>
                  <a:lnTo>
                    <a:pt x="1" y="1526"/>
                  </a:lnTo>
                  <a:cubicBezTo>
                    <a:pt x="1" y="1826"/>
                    <a:pt x="219" y="2044"/>
                    <a:pt x="519" y="2044"/>
                  </a:cubicBezTo>
                  <a:lnTo>
                    <a:pt x="1690" y="2044"/>
                  </a:lnTo>
                  <a:cubicBezTo>
                    <a:pt x="1990" y="2044"/>
                    <a:pt x="2235" y="1826"/>
                    <a:pt x="2235" y="1526"/>
                  </a:cubicBezTo>
                  <a:lnTo>
                    <a:pt x="2235"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28"/>
            <p:cNvSpPr/>
            <p:nvPr/>
          </p:nvSpPr>
          <p:spPr>
            <a:xfrm>
              <a:off x="4389297" y="711002"/>
              <a:ext cx="7292" cy="6745"/>
            </a:xfrm>
            <a:custGeom>
              <a:avLst/>
              <a:gdLst/>
              <a:ahLst/>
              <a:cxnLst/>
              <a:rect l="l" t="t" r="r" b="b"/>
              <a:pathLst>
                <a:path w="2208" h="2044" extrusionOk="0">
                  <a:moveTo>
                    <a:pt x="0" y="0"/>
                  </a:moveTo>
                  <a:lnTo>
                    <a:pt x="0" y="1526"/>
                  </a:lnTo>
                  <a:cubicBezTo>
                    <a:pt x="0" y="1826"/>
                    <a:pt x="218" y="2044"/>
                    <a:pt x="518" y="2044"/>
                  </a:cubicBezTo>
                  <a:lnTo>
                    <a:pt x="1690" y="2044"/>
                  </a:lnTo>
                  <a:cubicBezTo>
                    <a:pt x="1990" y="2044"/>
                    <a:pt x="2208" y="1826"/>
                    <a:pt x="2208" y="1526"/>
                  </a:cubicBezTo>
                  <a:lnTo>
                    <a:pt x="2208"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28"/>
            <p:cNvSpPr/>
            <p:nvPr/>
          </p:nvSpPr>
          <p:spPr>
            <a:xfrm>
              <a:off x="4413055" y="711002"/>
              <a:ext cx="7384" cy="6745"/>
            </a:xfrm>
            <a:custGeom>
              <a:avLst/>
              <a:gdLst/>
              <a:ahLst/>
              <a:cxnLst/>
              <a:rect l="l" t="t" r="r" b="b"/>
              <a:pathLst>
                <a:path w="2236" h="2044" extrusionOk="0">
                  <a:moveTo>
                    <a:pt x="1" y="0"/>
                  </a:moveTo>
                  <a:lnTo>
                    <a:pt x="1" y="1526"/>
                  </a:lnTo>
                  <a:cubicBezTo>
                    <a:pt x="1" y="1826"/>
                    <a:pt x="219" y="2044"/>
                    <a:pt x="519" y="2044"/>
                  </a:cubicBezTo>
                  <a:lnTo>
                    <a:pt x="1690" y="2044"/>
                  </a:lnTo>
                  <a:cubicBezTo>
                    <a:pt x="1990" y="2044"/>
                    <a:pt x="2235" y="1826"/>
                    <a:pt x="2235" y="1526"/>
                  </a:cubicBezTo>
                  <a:lnTo>
                    <a:pt x="2235"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28"/>
            <p:cNvSpPr/>
            <p:nvPr/>
          </p:nvSpPr>
          <p:spPr>
            <a:xfrm>
              <a:off x="4802759" y="703801"/>
              <a:ext cx="53458" cy="84167"/>
            </a:xfrm>
            <a:custGeom>
              <a:avLst/>
              <a:gdLst/>
              <a:ahLst/>
              <a:cxnLst/>
              <a:rect l="l" t="t" r="r" b="b"/>
              <a:pathLst>
                <a:path w="16187" h="25505" extrusionOk="0">
                  <a:moveTo>
                    <a:pt x="1" y="0"/>
                  </a:moveTo>
                  <a:lnTo>
                    <a:pt x="1" y="25504"/>
                  </a:lnTo>
                  <a:lnTo>
                    <a:pt x="16186" y="25504"/>
                  </a:lnTo>
                  <a:lnTo>
                    <a:pt x="16186"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28"/>
            <p:cNvSpPr/>
            <p:nvPr/>
          </p:nvSpPr>
          <p:spPr>
            <a:xfrm>
              <a:off x="4843709" y="709562"/>
              <a:ext cx="5043" cy="45230"/>
            </a:xfrm>
            <a:custGeom>
              <a:avLst/>
              <a:gdLst/>
              <a:ahLst/>
              <a:cxnLst/>
              <a:rect l="l" t="t" r="r" b="b"/>
              <a:pathLst>
                <a:path w="1527" h="13706" extrusionOk="0">
                  <a:moveTo>
                    <a:pt x="1" y="0"/>
                  </a:moveTo>
                  <a:lnTo>
                    <a:pt x="1" y="13706"/>
                  </a:lnTo>
                  <a:lnTo>
                    <a:pt x="1527" y="13706"/>
                  </a:lnTo>
                  <a:lnTo>
                    <a:pt x="1527"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28"/>
            <p:cNvSpPr/>
            <p:nvPr/>
          </p:nvSpPr>
          <p:spPr>
            <a:xfrm>
              <a:off x="4826610" y="709562"/>
              <a:ext cx="5043" cy="45230"/>
            </a:xfrm>
            <a:custGeom>
              <a:avLst/>
              <a:gdLst/>
              <a:ahLst/>
              <a:cxnLst/>
              <a:rect l="l" t="t" r="r" b="b"/>
              <a:pathLst>
                <a:path w="1527" h="13706" extrusionOk="0">
                  <a:moveTo>
                    <a:pt x="1" y="0"/>
                  </a:moveTo>
                  <a:lnTo>
                    <a:pt x="1" y="13706"/>
                  </a:lnTo>
                  <a:lnTo>
                    <a:pt x="1526" y="13706"/>
                  </a:lnTo>
                  <a:lnTo>
                    <a:pt x="1526"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28"/>
            <p:cNvSpPr/>
            <p:nvPr/>
          </p:nvSpPr>
          <p:spPr>
            <a:xfrm>
              <a:off x="4840202" y="709562"/>
              <a:ext cx="12061" cy="2881"/>
            </a:xfrm>
            <a:custGeom>
              <a:avLst/>
              <a:gdLst/>
              <a:ahLst/>
              <a:cxnLst/>
              <a:rect l="l" t="t" r="r" b="b"/>
              <a:pathLst>
                <a:path w="3652" h="873" extrusionOk="0">
                  <a:moveTo>
                    <a:pt x="0" y="0"/>
                  </a:moveTo>
                  <a:lnTo>
                    <a:pt x="0" y="463"/>
                  </a:lnTo>
                  <a:cubicBezTo>
                    <a:pt x="0" y="681"/>
                    <a:pt x="164" y="872"/>
                    <a:pt x="409" y="872"/>
                  </a:cubicBezTo>
                  <a:lnTo>
                    <a:pt x="3243" y="872"/>
                  </a:lnTo>
                  <a:cubicBezTo>
                    <a:pt x="3488" y="872"/>
                    <a:pt x="3651" y="681"/>
                    <a:pt x="3651" y="463"/>
                  </a:cubicBezTo>
                  <a:lnTo>
                    <a:pt x="3651"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28"/>
            <p:cNvSpPr/>
            <p:nvPr/>
          </p:nvSpPr>
          <p:spPr>
            <a:xfrm>
              <a:off x="4823099" y="709562"/>
              <a:ext cx="12064" cy="2881"/>
            </a:xfrm>
            <a:custGeom>
              <a:avLst/>
              <a:gdLst/>
              <a:ahLst/>
              <a:cxnLst/>
              <a:rect l="l" t="t" r="r" b="b"/>
              <a:pathLst>
                <a:path w="3653" h="873" extrusionOk="0">
                  <a:moveTo>
                    <a:pt x="1" y="0"/>
                  </a:moveTo>
                  <a:lnTo>
                    <a:pt x="1" y="463"/>
                  </a:lnTo>
                  <a:cubicBezTo>
                    <a:pt x="1" y="681"/>
                    <a:pt x="164" y="872"/>
                    <a:pt x="382" y="872"/>
                  </a:cubicBezTo>
                  <a:lnTo>
                    <a:pt x="3243" y="872"/>
                  </a:lnTo>
                  <a:cubicBezTo>
                    <a:pt x="3461" y="872"/>
                    <a:pt x="3652" y="681"/>
                    <a:pt x="3652" y="463"/>
                  </a:cubicBezTo>
                  <a:lnTo>
                    <a:pt x="3652"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28"/>
            <p:cNvSpPr/>
            <p:nvPr/>
          </p:nvSpPr>
          <p:spPr>
            <a:xfrm>
              <a:off x="4809688" y="709562"/>
              <a:ext cx="4954" cy="45230"/>
            </a:xfrm>
            <a:custGeom>
              <a:avLst/>
              <a:gdLst/>
              <a:ahLst/>
              <a:cxnLst/>
              <a:rect l="l" t="t" r="r" b="b"/>
              <a:pathLst>
                <a:path w="1500" h="13706" extrusionOk="0">
                  <a:moveTo>
                    <a:pt x="1" y="0"/>
                  </a:moveTo>
                  <a:lnTo>
                    <a:pt x="1" y="13706"/>
                  </a:lnTo>
                  <a:lnTo>
                    <a:pt x="1500" y="13706"/>
                  </a:lnTo>
                  <a:lnTo>
                    <a:pt x="1500"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28"/>
            <p:cNvSpPr/>
            <p:nvPr/>
          </p:nvSpPr>
          <p:spPr>
            <a:xfrm>
              <a:off x="4806091" y="709562"/>
              <a:ext cx="12150" cy="2881"/>
            </a:xfrm>
            <a:custGeom>
              <a:avLst/>
              <a:gdLst/>
              <a:ahLst/>
              <a:cxnLst/>
              <a:rect l="l" t="t" r="r" b="b"/>
              <a:pathLst>
                <a:path w="3679" h="873" extrusionOk="0">
                  <a:moveTo>
                    <a:pt x="0" y="0"/>
                  </a:moveTo>
                  <a:lnTo>
                    <a:pt x="0" y="463"/>
                  </a:lnTo>
                  <a:cubicBezTo>
                    <a:pt x="0" y="681"/>
                    <a:pt x="191" y="872"/>
                    <a:pt x="409" y="872"/>
                  </a:cubicBezTo>
                  <a:lnTo>
                    <a:pt x="3270" y="872"/>
                  </a:lnTo>
                  <a:cubicBezTo>
                    <a:pt x="3488" y="872"/>
                    <a:pt x="3651" y="681"/>
                    <a:pt x="3679" y="463"/>
                  </a:cubicBezTo>
                  <a:lnTo>
                    <a:pt x="3679"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28"/>
            <p:cNvSpPr/>
            <p:nvPr/>
          </p:nvSpPr>
          <p:spPr>
            <a:xfrm>
              <a:off x="4843709" y="754828"/>
              <a:ext cx="5043" cy="33185"/>
            </a:xfrm>
            <a:custGeom>
              <a:avLst/>
              <a:gdLst/>
              <a:ahLst/>
              <a:cxnLst/>
              <a:rect l="l" t="t" r="r" b="b"/>
              <a:pathLst>
                <a:path w="1527" h="10056" extrusionOk="0">
                  <a:moveTo>
                    <a:pt x="1" y="1"/>
                  </a:moveTo>
                  <a:lnTo>
                    <a:pt x="1" y="10055"/>
                  </a:lnTo>
                  <a:lnTo>
                    <a:pt x="1527" y="10055"/>
                  </a:lnTo>
                  <a:lnTo>
                    <a:pt x="1527"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28"/>
            <p:cNvSpPr/>
            <p:nvPr/>
          </p:nvSpPr>
          <p:spPr>
            <a:xfrm>
              <a:off x="4826610" y="754828"/>
              <a:ext cx="5043" cy="33185"/>
            </a:xfrm>
            <a:custGeom>
              <a:avLst/>
              <a:gdLst/>
              <a:ahLst/>
              <a:cxnLst/>
              <a:rect l="l" t="t" r="r" b="b"/>
              <a:pathLst>
                <a:path w="1527" h="10056" extrusionOk="0">
                  <a:moveTo>
                    <a:pt x="1" y="1"/>
                  </a:moveTo>
                  <a:lnTo>
                    <a:pt x="1" y="10055"/>
                  </a:lnTo>
                  <a:lnTo>
                    <a:pt x="1526" y="10055"/>
                  </a:lnTo>
                  <a:lnTo>
                    <a:pt x="1526"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28"/>
            <p:cNvSpPr/>
            <p:nvPr/>
          </p:nvSpPr>
          <p:spPr>
            <a:xfrm>
              <a:off x="4840202" y="754828"/>
              <a:ext cx="12061" cy="2881"/>
            </a:xfrm>
            <a:custGeom>
              <a:avLst/>
              <a:gdLst/>
              <a:ahLst/>
              <a:cxnLst/>
              <a:rect l="l" t="t" r="r" b="b"/>
              <a:pathLst>
                <a:path w="3652" h="873" extrusionOk="0">
                  <a:moveTo>
                    <a:pt x="0" y="1"/>
                  </a:moveTo>
                  <a:lnTo>
                    <a:pt x="0" y="464"/>
                  </a:lnTo>
                  <a:cubicBezTo>
                    <a:pt x="0" y="682"/>
                    <a:pt x="164" y="873"/>
                    <a:pt x="409" y="873"/>
                  </a:cubicBezTo>
                  <a:lnTo>
                    <a:pt x="3243" y="873"/>
                  </a:lnTo>
                  <a:cubicBezTo>
                    <a:pt x="3488" y="873"/>
                    <a:pt x="3651" y="682"/>
                    <a:pt x="3651" y="464"/>
                  </a:cubicBezTo>
                  <a:lnTo>
                    <a:pt x="3651"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28"/>
            <p:cNvSpPr/>
            <p:nvPr/>
          </p:nvSpPr>
          <p:spPr>
            <a:xfrm>
              <a:off x="4823099" y="754828"/>
              <a:ext cx="12064" cy="2881"/>
            </a:xfrm>
            <a:custGeom>
              <a:avLst/>
              <a:gdLst/>
              <a:ahLst/>
              <a:cxnLst/>
              <a:rect l="l" t="t" r="r" b="b"/>
              <a:pathLst>
                <a:path w="3653" h="873" extrusionOk="0">
                  <a:moveTo>
                    <a:pt x="1" y="1"/>
                  </a:moveTo>
                  <a:lnTo>
                    <a:pt x="1" y="464"/>
                  </a:lnTo>
                  <a:cubicBezTo>
                    <a:pt x="1" y="682"/>
                    <a:pt x="164" y="873"/>
                    <a:pt x="382" y="873"/>
                  </a:cubicBezTo>
                  <a:lnTo>
                    <a:pt x="3243" y="873"/>
                  </a:lnTo>
                  <a:cubicBezTo>
                    <a:pt x="3489" y="873"/>
                    <a:pt x="3652" y="682"/>
                    <a:pt x="3652" y="464"/>
                  </a:cubicBezTo>
                  <a:lnTo>
                    <a:pt x="3652"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28"/>
            <p:cNvSpPr/>
            <p:nvPr/>
          </p:nvSpPr>
          <p:spPr>
            <a:xfrm>
              <a:off x="4809688" y="754828"/>
              <a:ext cx="4954" cy="33185"/>
            </a:xfrm>
            <a:custGeom>
              <a:avLst/>
              <a:gdLst/>
              <a:ahLst/>
              <a:cxnLst/>
              <a:rect l="l" t="t" r="r" b="b"/>
              <a:pathLst>
                <a:path w="1500" h="10056" extrusionOk="0">
                  <a:moveTo>
                    <a:pt x="1" y="1"/>
                  </a:moveTo>
                  <a:lnTo>
                    <a:pt x="1" y="10055"/>
                  </a:lnTo>
                  <a:lnTo>
                    <a:pt x="1500" y="10055"/>
                  </a:lnTo>
                  <a:lnTo>
                    <a:pt x="1500"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28"/>
            <p:cNvSpPr/>
            <p:nvPr/>
          </p:nvSpPr>
          <p:spPr>
            <a:xfrm>
              <a:off x="4806091" y="754828"/>
              <a:ext cx="12150" cy="2881"/>
            </a:xfrm>
            <a:custGeom>
              <a:avLst/>
              <a:gdLst/>
              <a:ahLst/>
              <a:cxnLst/>
              <a:rect l="l" t="t" r="r" b="b"/>
              <a:pathLst>
                <a:path w="3679" h="873" extrusionOk="0">
                  <a:moveTo>
                    <a:pt x="0" y="1"/>
                  </a:moveTo>
                  <a:lnTo>
                    <a:pt x="0" y="464"/>
                  </a:lnTo>
                  <a:cubicBezTo>
                    <a:pt x="0" y="682"/>
                    <a:pt x="191" y="873"/>
                    <a:pt x="409" y="873"/>
                  </a:cubicBezTo>
                  <a:lnTo>
                    <a:pt x="3270" y="873"/>
                  </a:lnTo>
                  <a:cubicBezTo>
                    <a:pt x="3488" y="873"/>
                    <a:pt x="3679" y="682"/>
                    <a:pt x="3679" y="464"/>
                  </a:cubicBezTo>
                  <a:lnTo>
                    <a:pt x="3679"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28"/>
            <p:cNvSpPr/>
            <p:nvPr/>
          </p:nvSpPr>
          <p:spPr>
            <a:xfrm>
              <a:off x="4802759" y="706321"/>
              <a:ext cx="53458" cy="3241"/>
            </a:xfrm>
            <a:custGeom>
              <a:avLst/>
              <a:gdLst/>
              <a:ahLst/>
              <a:cxnLst/>
              <a:rect l="l" t="t" r="r" b="b"/>
              <a:pathLst>
                <a:path w="16187" h="982" extrusionOk="0">
                  <a:moveTo>
                    <a:pt x="1" y="0"/>
                  </a:moveTo>
                  <a:lnTo>
                    <a:pt x="1" y="981"/>
                  </a:lnTo>
                  <a:lnTo>
                    <a:pt x="16186" y="981"/>
                  </a:lnTo>
                  <a:lnTo>
                    <a:pt x="16186"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28"/>
            <p:cNvSpPr/>
            <p:nvPr/>
          </p:nvSpPr>
          <p:spPr>
            <a:xfrm>
              <a:off x="4802759" y="751948"/>
              <a:ext cx="53458" cy="3333"/>
            </a:xfrm>
            <a:custGeom>
              <a:avLst/>
              <a:gdLst/>
              <a:ahLst/>
              <a:cxnLst/>
              <a:rect l="l" t="t" r="r" b="b"/>
              <a:pathLst>
                <a:path w="16187" h="1010" extrusionOk="0">
                  <a:moveTo>
                    <a:pt x="1" y="1"/>
                  </a:moveTo>
                  <a:lnTo>
                    <a:pt x="1" y="1009"/>
                  </a:lnTo>
                  <a:lnTo>
                    <a:pt x="16186" y="1009"/>
                  </a:lnTo>
                  <a:lnTo>
                    <a:pt x="16186"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28"/>
            <p:cNvSpPr/>
            <p:nvPr/>
          </p:nvSpPr>
          <p:spPr>
            <a:xfrm>
              <a:off x="4833539" y="717300"/>
              <a:ext cx="7652" cy="29677"/>
            </a:xfrm>
            <a:custGeom>
              <a:avLst/>
              <a:gdLst/>
              <a:ahLst/>
              <a:cxnLst/>
              <a:rect l="l" t="t" r="r" b="b"/>
              <a:pathLst>
                <a:path w="2317" h="8993" extrusionOk="0">
                  <a:moveTo>
                    <a:pt x="546" y="0"/>
                  </a:moveTo>
                  <a:cubicBezTo>
                    <a:pt x="246" y="0"/>
                    <a:pt x="1" y="246"/>
                    <a:pt x="1" y="545"/>
                  </a:cubicBezTo>
                  <a:lnTo>
                    <a:pt x="1" y="8992"/>
                  </a:lnTo>
                  <a:lnTo>
                    <a:pt x="2317" y="8992"/>
                  </a:lnTo>
                  <a:lnTo>
                    <a:pt x="2317" y="545"/>
                  </a:lnTo>
                  <a:cubicBezTo>
                    <a:pt x="2317" y="246"/>
                    <a:pt x="2072" y="0"/>
                    <a:pt x="1772" y="0"/>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28"/>
            <p:cNvSpPr/>
            <p:nvPr/>
          </p:nvSpPr>
          <p:spPr>
            <a:xfrm>
              <a:off x="4817160" y="717300"/>
              <a:ext cx="7652" cy="29677"/>
            </a:xfrm>
            <a:custGeom>
              <a:avLst/>
              <a:gdLst/>
              <a:ahLst/>
              <a:cxnLst/>
              <a:rect l="l" t="t" r="r" b="b"/>
              <a:pathLst>
                <a:path w="2317" h="8993" extrusionOk="0">
                  <a:moveTo>
                    <a:pt x="545" y="0"/>
                  </a:moveTo>
                  <a:cubicBezTo>
                    <a:pt x="246" y="0"/>
                    <a:pt x="1" y="246"/>
                    <a:pt x="1" y="545"/>
                  </a:cubicBezTo>
                  <a:lnTo>
                    <a:pt x="1" y="8992"/>
                  </a:lnTo>
                  <a:lnTo>
                    <a:pt x="2317" y="8992"/>
                  </a:lnTo>
                  <a:lnTo>
                    <a:pt x="2317" y="545"/>
                  </a:lnTo>
                  <a:cubicBezTo>
                    <a:pt x="2317" y="246"/>
                    <a:pt x="2071" y="0"/>
                    <a:pt x="1772" y="0"/>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28"/>
            <p:cNvSpPr/>
            <p:nvPr/>
          </p:nvSpPr>
          <p:spPr>
            <a:xfrm>
              <a:off x="4833539" y="759780"/>
              <a:ext cx="7652" cy="28238"/>
            </a:xfrm>
            <a:custGeom>
              <a:avLst/>
              <a:gdLst/>
              <a:ahLst/>
              <a:cxnLst/>
              <a:rect l="l" t="t" r="r" b="b"/>
              <a:pathLst>
                <a:path w="2317" h="8557" extrusionOk="0">
                  <a:moveTo>
                    <a:pt x="546" y="0"/>
                  </a:moveTo>
                  <a:cubicBezTo>
                    <a:pt x="246" y="0"/>
                    <a:pt x="1" y="246"/>
                    <a:pt x="1" y="545"/>
                  </a:cubicBezTo>
                  <a:lnTo>
                    <a:pt x="1" y="8556"/>
                  </a:lnTo>
                  <a:lnTo>
                    <a:pt x="2317" y="8556"/>
                  </a:lnTo>
                  <a:lnTo>
                    <a:pt x="2317" y="545"/>
                  </a:lnTo>
                  <a:cubicBezTo>
                    <a:pt x="2317" y="246"/>
                    <a:pt x="2072" y="0"/>
                    <a:pt x="1772" y="0"/>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28"/>
            <p:cNvSpPr/>
            <p:nvPr/>
          </p:nvSpPr>
          <p:spPr>
            <a:xfrm>
              <a:off x="4817160" y="759780"/>
              <a:ext cx="7652" cy="28238"/>
            </a:xfrm>
            <a:custGeom>
              <a:avLst/>
              <a:gdLst/>
              <a:ahLst/>
              <a:cxnLst/>
              <a:rect l="l" t="t" r="r" b="b"/>
              <a:pathLst>
                <a:path w="2317" h="8557" extrusionOk="0">
                  <a:moveTo>
                    <a:pt x="545" y="0"/>
                  </a:moveTo>
                  <a:cubicBezTo>
                    <a:pt x="246" y="0"/>
                    <a:pt x="1" y="246"/>
                    <a:pt x="1" y="545"/>
                  </a:cubicBezTo>
                  <a:lnTo>
                    <a:pt x="1" y="8556"/>
                  </a:lnTo>
                  <a:lnTo>
                    <a:pt x="2317" y="8556"/>
                  </a:lnTo>
                  <a:lnTo>
                    <a:pt x="2317" y="545"/>
                  </a:lnTo>
                  <a:cubicBezTo>
                    <a:pt x="2317" y="246"/>
                    <a:pt x="2071" y="0"/>
                    <a:pt x="1772" y="0"/>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28"/>
            <p:cNvSpPr/>
            <p:nvPr/>
          </p:nvSpPr>
          <p:spPr>
            <a:xfrm>
              <a:off x="4699259" y="699210"/>
              <a:ext cx="103487" cy="88753"/>
            </a:xfrm>
            <a:custGeom>
              <a:avLst/>
              <a:gdLst/>
              <a:ahLst/>
              <a:cxnLst/>
              <a:rect l="l" t="t" r="r" b="b"/>
              <a:pathLst>
                <a:path w="31336" h="26895" extrusionOk="0">
                  <a:moveTo>
                    <a:pt x="1" y="1"/>
                  </a:moveTo>
                  <a:lnTo>
                    <a:pt x="1" y="26894"/>
                  </a:lnTo>
                  <a:lnTo>
                    <a:pt x="31336" y="26894"/>
                  </a:lnTo>
                  <a:lnTo>
                    <a:pt x="31336"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28"/>
            <p:cNvSpPr/>
            <p:nvPr/>
          </p:nvSpPr>
          <p:spPr>
            <a:xfrm>
              <a:off x="4699259" y="757709"/>
              <a:ext cx="103487" cy="30934"/>
            </a:xfrm>
            <a:custGeom>
              <a:avLst/>
              <a:gdLst/>
              <a:ahLst/>
              <a:cxnLst/>
              <a:rect l="l" t="t" r="r" b="b"/>
              <a:pathLst>
                <a:path w="31336" h="9374" extrusionOk="0">
                  <a:moveTo>
                    <a:pt x="1" y="1"/>
                  </a:moveTo>
                  <a:lnTo>
                    <a:pt x="1" y="9374"/>
                  </a:lnTo>
                  <a:lnTo>
                    <a:pt x="31336" y="9374"/>
                  </a:lnTo>
                  <a:lnTo>
                    <a:pt x="31336"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28"/>
            <p:cNvSpPr/>
            <p:nvPr/>
          </p:nvSpPr>
          <p:spPr>
            <a:xfrm>
              <a:off x="4779720" y="737911"/>
              <a:ext cx="7830" cy="16008"/>
            </a:xfrm>
            <a:custGeom>
              <a:avLst/>
              <a:gdLst/>
              <a:ahLst/>
              <a:cxnLst/>
              <a:rect l="l" t="t" r="r" b="b"/>
              <a:pathLst>
                <a:path w="2371" h="4851" extrusionOk="0">
                  <a:moveTo>
                    <a:pt x="0" y="0"/>
                  </a:moveTo>
                  <a:lnTo>
                    <a:pt x="0" y="4850"/>
                  </a:lnTo>
                  <a:lnTo>
                    <a:pt x="2371" y="4850"/>
                  </a:lnTo>
                  <a:lnTo>
                    <a:pt x="2371"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28"/>
            <p:cNvSpPr/>
            <p:nvPr/>
          </p:nvSpPr>
          <p:spPr>
            <a:xfrm>
              <a:off x="4779720" y="737911"/>
              <a:ext cx="7830" cy="16008"/>
            </a:xfrm>
            <a:custGeom>
              <a:avLst/>
              <a:gdLst/>
              <a:ahLst/>
              <a:cxnLst/>
              <a:rect l="l" t="t" r="r" b="b"/>
              <a:pathLst>
                <a:path w="2371" h="4851" extrusionOk="0">
                  <a:moveTo>
                    <a:pt x="0" y="0"/>
                  </a:moveTo>
                  <a:lnTo>
                    <a:pt x="0" y="4850"/>
                  </a:lnTo>
                  <a:lnTo>
                    <a:pt x="2371"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28"/>
            <p:cNvSpPr/>
            <p:nvPr/>
          </p:nvSpPr>
          <p:spPr>
            <a:xfrm>
              <a:off x="4783231" y="737911"/>
              <a:ext cx="902" cy="16008"/>
            </a:xfrm>
            <a:custGeom>
              <a:avLst/>
              <a:gdLst/>
              <a:ahLst/>
              <a:cxnLst/>
              <a:rect l="l" t="t" r="r" b="b"/>
              <a:pathLst>
                <a:path w="273" h="4851" extrusionOk="0">
                  <a:moveTo>
                    <a:pt x="0" y="0"/>
                  </a:moveTo>
                  <a:lnTo>
                    <a:pt x="0" y="4850"/>
                  </a:lnTo>
                  <a:lnTo>
                    <a:pt x="273" y="4850"/>
                  </a:lnTo>
                  <a:lnTo>
                    <a:pt x="273"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28"/>
            <p:cNvSpPr/>
            <p:nvPr/>
          </p:nvSpPr>
          <p:spPr>
            <a:xfrm>
              <a:off x="4779720" y="741329"/>
              <a:ext cx="7923" cy="904"/>
            </a:xfrm>
            <a:custGeom>
              <a:avLst/>
              <a:gdLst/>
              <a:ahLst/>
              <a:cxnLst/>
              <a:rect l="l" t="t" r="r" b="b"/>
              <a:pathLst>
                <a:path w="2399" h="274" extrusionOk="0">
                  <a:moveTo>
                    <a:pt x="0" y="1"/>
                  </a:moveTo>
                  <a:lnTo>
                    <a:pt x="0" y="273"/>
                  </a:lnTo>
                  <a:lnTo>
                    <a:pt x="2398" y="273"/>
                  </a:lnTo>
                  <a:lnTo>
                    <a:pt x="2398"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28"/>
            <p:cNvSpPr/>
            <p:nvPr/>
          </p:nvSpPr>
          <p:spPr>
            <a:xfrm>
              <a:off x="4779720" y="749699"/>
              <a:ext cx="7923" cy="904"/>
            </a:xfrm>
            <a:custGeom>
              <a:avLst/>
              <a:gdLst/>
              <a:ahLst/>
              <a:cxnLst/>
              <a:rect l="l" t="t" r="r" b="b"/>
              <a:pathLst>
                <a:path w="2399" h="274" extrusionOk="0">
                  <a:moveTo>
                    <a:pt x="0" y="1"/>
                  </a:moveTo>
                  <a:lnTo>
                    <a:pt x="0" y="273"/>
                  </a:lnTo>
                  <a:lnTo>
                    <a:pt x="2398" y="273"/>
                  </a:lnTo>
                  <a:lnTo>
                    <a:pt x="2398"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28"/>
            <p:cNvSpPr/>
            <p:nvPr/>
          </p:nvSpPr>
          <p:spPr>
            <a:xfrm>
              <a:off x="4778640" y="732870"/>
              <a:ext cx="9990" cy="5039"/>
            </a:xfrm>
            <a:custGeom>
              <a:avLst/>
              <a:gdLst/>
              <a:ahLst/>
              <a:cxnLst/>
              <a:rect l="l" t="t" r="r" b="b"/>
              <a:pathLst>
                <a:path w="3025" h="1527" extrusionOk="0">
                  <a:moveTo>
                    <a:pt x="736" y="0"/>
                  </a:moveTo>
                  <a:cubicBezTo>
                    <a:pt x="327" y="0"/>
                    <a:pt x="0" y="327"/>
                    <a:pt x="0" y="709"/>
                  </a:cubicBezTo>
                  <a:lnTo>
                    <a:pt x="0" y="1526"/>
                  </a:lnTo>
                  <a:lnTo>
                    <a:pt x="3025" y="1526"/>
                  </a:lnTo>
                  <a:lnTo>
                    <a:pt x="3025" y="709"/>
                  </a:lnTo>
                  <a:cubicBezTo>
                    <a:pt x="3025" y="327"/>
                    <a:pt x="2725" y="0"/>
                    <a:pt x="2316" y="0"/>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28"/>
            <p:cNvSpPr/>
            <p:nvPr/>
          </p:nvSpPr>
          <p:spPr>
            <a:xfrm>
              <a:off x="4779720" y="767789"/>
              <a:ext cx="7830" cy="16097"/>
            </a:xfrm>
            <a:custGeom>
              <a:avLst/>
              <a:gdLst/>
              <a:ahLst/>
              <a:cxnLst/>
              <a:rect l="l" t="t" r="r" b="b"/>
              <a:pathLst>
                <a:path w="2371" h="4878" extrusionOk="0">
                  <a:moveTo>
                    <a:pt x="0" y="0"/>
                  </a:moveTo>
                  <a:lnTo>
                    <a:pt x="0" y="4878"/>
                  </a:lnTo>
                  <a:lnTo>
                    <a:pt x="2371" y="4878"/>
                  </a:lnTo>
                  <a:lnTo>
                    <a:pt x="2371"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28"/>
            <p:cNvSpPr/>
            <p:nvPr/>
          </p:nvSpPr>
          <p:spPr>
            <a:xfrm>
              <a:off x="4779720" y="767789"/>
              <a:ext cx="7830" cy="16097"/>
            </a:xfrm>
            <a:custGeom>
              <a:avLst/>
              <a:gdLst/>
              <a:ahLst/>
              <a:cxnLst/>
              <a:rect l="l" t="t" r="r" b="b"/>
              <a:pathLst>
                <a:path w="2371" h="4878" extrusionOk="0">
                  <a:moveTo>
                    <a:pt x="0" y="0"/>
                  </a:moveTo>
                  <a:lnTo>
                    <a:pt x="0" y="4878"/>
                  </a:lnTo>
                  <a:lnTo>
                    <a:pt x="2371"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28"/>
            <p:cNvSpPr/>
            <p:nvPr/>
          </p:nvSpPr>
          <p:spPr>
            <a:xfrm>
              <a:off x="4783231" y="767789"/>
              <a:ext cx="902" cy="16097"/>
            </a:xfrm>
            <a:custGeom>
              <a:avLst/>
              <a:gdLst/>
              <a:ahLst/>
              <a:cxnLst/>
              <a:rect l="l" t="t" r="r" b="b"/>
              <a:pathLst>
                <a:path w="273" h="4878" extrusionOk="0">
                  <a:moveTo>
                    <a:pt x="0" y="0"/>
                  </a:moveTo>
                  <a:lnTo>
                    <a:pt x="0" y="4878"/>
                  </a:lnTo>
                  <a:lnTo>
                    <a:pt x="273" y="4878"/>
                  </a:lnTo>
                  <a:lnTo>
                    <a:pt x="273"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28"/>
            <p:cNvSpPr/>
            <p:nvPr/>
          </p:nvSpPr>
          <p:spPr>
            <a:xfrm>
              <a:off x="4779720" y="771300"/>
              <a:ext cx="7923" cy="812"/>
            </a:xfrm>
            <a:custGeom>
              <a:avLst/>
              <a:gdLst/>
              <a:ahLst/>
              <a:cxnLst/>
              <a:rect l="l" t="t" r="r" b="b"/>
              <a:pathLst>
                <a:path w="2399" h="246" extrusionOk="0">
                  <a:moveTo>
                    <a:pt x="0" y="0"/>
                  </a:moveTo>
                  <a:lnTo>
                    <a:pt x="0" y="245"/>
                  </a:lnTo>
                  <a:lnTo>
                    <a:pt x="2398" y="245"/>
                  </a:lnTo>
                  <a:lnTo>
                    <a:pt x="2398"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28"/>
            <p:cNvSpPr/>
            <p:nvPr/>
          </p:nvSpPr>
          <p:spPr>
            <a:xfrm>
              <a:off x="4779720" y="779577"/>
              <a:ext cx="7923" cy="904"/>
            </a:xfrm>
            <a:custGeom>
              <a:avLst/>
              <a:gdLst/>
              <a:ahLst/>
              <a:cxnLst/>
              <a:rect l="l" t="t" r="r" b="b"/>
              <a:pathLst>
                <a:path w="2399" h="274" extrusionOk="0">
                  <a:moveTo>
                    <a:pt x="0" y="1"/>
                  </a:moveTo>
                  <a:lnTo>
                    <a:pt x="0" y="273"/>
                  </a:lnTo>
                  <a:lnTo>
                    <a:pt x="2398" y="273"/>
                  </a:lnTo>
                  <a:lnTo>
                    <a:pt x="2398"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28"/>
            <p:cNvSpPr/>
            <p:nvPr/>
          </p:nvSpPr>
          <p:spPr>
            <a:xfrm>
              <a:off x="4778640" y="762838"/>
              <a:ext cx="9990" cy="4950"/>
            </a:xfrm>
            <a:custGeom>
              <a:avLst/>
              <a:gdLst/>
              <a:ahLst/>
              <a:cxnLst/>
              <a:rect l="l" t="t" r="r" b="b"/>
              <a:pathLst>
                <a:path w="3025" h="1500" extrusionOk="0">
                  <a:moveTo>
                    <a:pt x="736" y="1"/>
                  </a:moveTo>
                  <a:cubicBezTo>
                    <a:pt x="327" y="1"/>
                    <a:pt x="0" y="328"/>
                    <a:pt x="0" y="709"/>
                  </a:cubicBezTo>
                  <a:lnTo>
                    <a:pt x="0" y="1499"/>
                  </a:lnTo>
                  <a:lnTo>
                    <a:pt x="3025" y="1499"/>
                  </a:lnTo>
                  <a:lnTo>
                    <a:pt x="3025" y="709"/>
                  </a:lnTo>
                  <a:cubicBezTo>
                    <a:pt x="3025" y="328"/>
                    <a:pt x="2725" y="1"/>
                    <a:pt x="2316" y="1"/>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28"/>
            <p:cNvSpPr/>
            <p:nvPr/>
          </p:nvSpPr>
          <p:spPr>
            <a:xfrm>
              <a:off x="4779720" y="717750"/>
              <a:ext cx="6843" cy="7286"/>
            </a:xfrm>
            <a:custGeom>
              <a:avLst/>
              <a:gdLst/>
              <a:ahLst/>
              <a:cxnLst/>
              <a:rect l="l" t="t" r="r" b="b"/>
              <a:pathLst>
                <a:path w="2072" h="2208" extrusionOk="0">
                  <a:moveTo>
                    <a:pt x="0" y="1"/>
                  </a:moveTo>
                  <a:lnTo>
                    <a:pt x="0" y="2208"/>
                  </a:lnTo>
                  <a:lnTo>
                    <a:pt x="2071" y="2208"/>
                  </a:lnTo>
                  <a:lnTo>
                    <a:pt x="2071"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28"/>
            <p:cNvSpPr/>
            <p:nvPr/>
          </p:nvSpPr>
          <p:spPr>
            <a:xfrm>
              <a:off x="4779720" y="717750"/>
              <a:ext cx="6843" cy="7286"/>
            </a:xfrm>
            <a:custGeom>
              <a:avLst/>
              <a:gdLst/>
              <a:ahLst/>
              <a:cxnLst/>
              <a:rect l="l" t="t" r="r" b="b"/>
              <a:pathLst>
                <a:path w="2072" h="2208" extrusionOk="0">
                  <a:moveTo>
                    <a:pt x="0" y="1"/>
                  </a:moveTo>
                  <a:lnTo>
                    <a:pt x="0" y="2208"/>
                  </a:lnTo>
                  <a:lnTo>
                    <a:pt x="2071"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28"/>
            <p:cNvSpPr/>
            <p:nvPr/>
          </p:nvSpPr>
          <p:spPr>
            <a:xfrm>
              <a:off x="4759651" y="737911"/>
              <a:ext cx="7919" cy="16008"/>
            </a:xfrm>
            <a:custGeom>
              <a:avLst/>
              <a:gdLst/>
              <a:ahLst/>
              <a:cxnLst/>
              <a:rect l="l" t="t" r="r" b="b"/>
              <a:pathLst>
                <a:path w="2398" h="4851" extrusionOk="0">
                  <a:moveTo>
                    <a:pt x="0" y="0"/>
                  </a:moveTo>
                  <a:lnTo>
                    <a:pt x="0" y="4850"/>
                  </a:lnTo>
                  <a:lnTo>
                    <a:pt x="2398" y="4850"/>
                  </a:lnTo>
                  <a:lnTo>
                    <a:pt x="2398"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28"/>
            <p:cNvSpPr/>
            <p:nvPr/>
          </p:nvSpPr>
          <p:spPr>
            <a:xfrm>
              <a:off x="4759651" y="737911"/>
              <a:ext cx="7919" cy="16008"/>
            </a:xfrm>
            <a:custGeom>
              <a:avLst/>
              <a:gdLst/>
              <a:ahLst/>
              <a:cxnLst/>
              <a:rect l="l" t="t" r="r" b="b"/>
              <a:pathLst>
                <a:path w="2398" h="4851" extrusionOk="0">
                  <a:moveTo>
                    <a:pt x="0" y="0"/>
                  </a:moveTo>
                  <a:lnTo>
                    <a:pt x="0" y="4850"/>
                  </a:lnTo>
                  <a:lnTo>
                    <a:pt x="2398"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28"/>
            <p:cNvSpPr/>
            <p:nvPr/>
          </p:nvSpPr>
          <p:spPr>
            <a:xfrm>
              <a:off x="4763159" y="737911"/>
              <a:ext cx="905" cy="16008"/>
            </a:xfrm>
            <a:custGeom>
              <a:avLst/>
              <a:gdLst/>
              <a:ahLst/>
              <a:cxnLst/>
              <a:rect l="l" t="t" r="r" b="b"/>
              <a:pathLst>
                <a:path w="274" h="4851" extrusionOk="0">
                  <a:moveTo>
                    <a:pt x="1" y="0"/>
                  </a:moveTo>
                  <a:lnTo>
                    <a:pt x="1" y="4850"/>
                  </a:lnTo>
                  <a:lnTo>
                    <a:pt x="273" y="4850"/>
                  </a:lnTo>
                  <a:lnTo>
                    <a:pt x="273"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28"/>
            <p:cNvSpPr/>
            <p:nvPr/>
          </p:nvSpPr>
          <p:spPr>
            <a:xfrm>
              <a:off x="4759651" y="741329"/>
              <a:ext cx="7919" cy="904"/>
            </a:xfrm>
            <a:custGeom>
              <a:avLst/>
              <a:gdLst/>
              <a:ahLst/>
              <a:cxnLst/>
              <a:rect l="l" t="t" r="r" b="b"/>
              <a:pathLst>
                <a:path w="2398" h="274" extrusionOk="0">
                  <a:moveTo>
                    <a:pt x="0" y="1"/>
                  </a:moveTo>
                  <a:lnTo>
                    <a:pt x="0" y="273"/>
                  </a:lnTo>
                  <a:lnTo>
                    <a:pt x="2398" y="273"/>
                  </a:lnTo>
                  <a:lnTo>
                    <a:pt x="2398"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28"/>
            <p:cNvSpPr/>
            <p:nvPr/>
          </p:nvSpPr>
          <p:spPr>
            <a:xfrm>
              <a:off x="4759651" y="749699"/>
              <a:ext cx="7919" cy="904"/>
            </a:xfrm>
            <a:custGeom>
              <a:avLst/>
              <a:gdLst/>
              <a:ahLst/>
              <a:cxnLst/>
              <a:rect l="l" t="t" r="r" b="b"/>
              <a:pathLst>
                <a:path w="2398" h="274" extrusionOk="0">
                  <a:moveTo>
                    <a:pt x="0" y="1"/>
                  </a:moveTo>
                  <a:lnTo>
                    <a:pt x="0" y="273"/>
                  </a:lnTo>
                  <a:lnTo>
                    <a:pt x="2398" y="273"/>
                  </a:lnTo>
                  <a:lnTo>
                    <a:pt x="2398"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28"/>
            <p:cNvSpPr/>
            <p:nvPr/>
          </p:nvSpPr>
          <p:spPr>
            <a:xfrm>
              <a:off x="4758660" y="732870"/>
              <a:ext cx="9990" cy="5039"/>
            </a:xfrm>
            <a:custGeom>
              <a:avLst/>
              <a:gdLst/>
              <a:ahLst/>
              <a:cxnLst/>
              <a:rect l="l" t="t" r="r" b="b"/>
              <a:pathLst>
                <a:path w="3025" h="1527" extrusionOk="0">
                  <a:moveTo>
                    <a:pt x="709" y="0"/>
                  </a:moveTo>
                  <a:cubicBezTo>
                    <a:pt x="300" y="0"/>
                    <a:pt x="0" y="327"/>
                    <a:pt x="0" y="709"/>
                  </a:cubicBezTo>
                  <a:lnTo>
                    <a:pt x="0" y="1526"/>
                  </a:lnTo>
                  <a:lnTo>
                    <a:pt x="3025" y="1526"/>
                  </a:lnTo>
                  <a:lnTo>
                    <a:pt x="3025" y="709"/>
                  </a:lnTo>
                  <a:cubicBezTo>
                    <a:pt x="3025" y="327"/>
                    <a:pt x="2698" y="0"/>
                    <a:pt x="2289" y="0"/>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28"/>
            <p:cNvSpPr/>
            <p:nvPr/>
          </p:nvSpPr>
          <p:spPr>
            <a:xfrm>
              <a:off x="4759651" y="767789"/>
              <a:ext cx="7919" cy="16097"/>
            </a:xfrm>
            <a:custGeom>
              <a:avLst/>
              <a:gdLst/>
              <a:ahLst/>
              <a:cxnLst/>
              <a:rect l="l" t="t" r="r" b="b"/>
              <a:pathLst>
                <a:path w="2398" h="4878" extrusionOk="0">
                  <a:moveTo>
                    <a:pt x="0" y="0"/>
                  </a:moveTo>
                  <a:lnTo>
                    <a:pt x="0" y="4878"/>
                  </a:lnTo>
                  <a:lnTo>
                    <a:pt x="2398" y="4878"/>
                  </a:lnTo>
                  <a:lnTo>
                    <a:pt x="2398"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28"/>
            <p:cNvSpPr/>
            <p:nvPr/>
          </p:nvSpPr>
          <p:spPr>
            <a:xfrm>
              <a:off x="4759651" y="767789"/>
              <a:ext cx="7919" cy="16097"/>
            </a:xfrm>
            <a:custGeom>
              <a:avLst/>
              <a:gdLst/>
              <a:ahLst/>
              <a:cxnLst/>
              <a:rect l="l" t="t" r="r" b="b"/>
              <a:pathLst>
                <a:path w="2398" h="4878" extrusionOk="0">
                  <a:moveTo>
                    <a:pt x="0" y="0"/>
                  </a:moveTo>
                  <a:lnTo>
                    <a:pt x="0" y="4878"/>
                  </a:lnTo>
                  <a:lnTo>
                    <a:pt x="2398"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28"/>
            <p:cNvSpPr/>
            <p:nvPr/>
          </p:nvSpPr>
          <p:spPr>
            <a:xfrm>
              <a:off x="4763159" y="767789"/>
              <a:ext cx="905" cy="16097"/>
            </a:xfrm>
            <a:custGeom>
              <a:avLst/>
              <a:gdLst/>
              <a:ahLst/>
              <a:cxnLst/>
              <a:rect l="l" t="t" r="r" b="b"/>
              <a:pathLst>
                <a:path w="274" h="4878" extrusionOk="0">
                  <a:moveTo>
                    <a:pt x="1" y="0"/>
                  </a:moveTo>
                  <a:lnTo>
                    <a:pt x="1" y="4878"/>
                  </a:lnTo>
                  <a:lnTo>
                    <a:pt x="273" y="4878"/>
                  </a:lnTo>
                  <a:lnTo>
                    <a:pt x="273"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28"/>
            <p:cNvSpPr/>
            <p:nvPr/>
          </p:nvSpPr>
          <p:spPr>
            <a:xfrm>
              <a:off x="4759651" y="771300"/>
              <a:ext cx="7919" cy="901"/>
            </a:xfrm>
            <a:custGeom>
              <a:avLst/>
              <a:gdLst/>
              <a:ahLst/>
              <a:cxnLst/>
              <a:rect l="l" t="t" r="r" b="b"/>
              <a:pathLst>
                <a:path w="2398" h="273" extrusionOk="0">
                  <a:moveTo>
                    <a:pt x="0" y="0"/>
                  </a:moveTo>
                  <a:lnTo>
                    <a:pt x="0" y="273"/>
                  </a:lnTo>
                  <a:lnTo>
                    <a:pt x="2398" y="273"/>
                  </a:lnTo>
                  <a:lnTo>
                    <a:pt x="2398"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28"/>
            <p:cNvSpPr/>
            <p:nvPr/>
          </p:nvSpPr>
          <p:spPr>
            <a:xfrm>
              <a:off x="4759651" y="779670"/>
              <a:ext cx="7919" cy="812"/>
            </a:xfrm>
            <a:custGeom>
              <a:avLst/>
              <a:gdLst/>
              <a:ahLst/>
              <a:cxnLst/>
              <a:rect l="l" t="t" r="r" b="b"/>
              <a:pathLst>
                <a:path w="2398" h="246" extrusionOk="0">
                  <a:moveTo>
                    <a:pt x="0" y="0"/>
                  </a:moveTo>
                  <a:lnTo>
                    <a:pt x="0" y="245"/>
                  </a:lnTo>
                  <a:lnTo>
                    <a:pt x="2398" y="245"/>
                  </a:lnTo>
                  <a:lnTo>
                    <a:pt x="2398"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28"/>
            <p:cNvSpPr/>
            <p:nvPr/>
          </p:nvSpPr>
          <p:spPr>
            <a:xfrm>
              <a:off x="4758660" y="762838"/>
              <a:ext cx="9990" cy="4950"/>
            </a:xfrm>
            <a:custGeom>
              <a:avLst/>
              <a:gdLst/>
              <a:ahLst/>
              <a:cxnLst/>
              <a:rect l="l" t="t" r="r" b="b"/>
              <a:pathLst>
                <a:path w="3025" h="1500" extrusionOk="0">
                  <a:moveTo>
                    <a:pt x="709" y="1"/>
                  </a:moveTo>
                  <a:cubicBezTo>
                    <a:pt x="300" y="1"/>
                    <a:pt x="0" y="328"/>
                    <a:pt x="0" y="709"/>
                  </a:cubicBezTo>
                  <a:lnTo>
                    <a:pt x="0" y="1499"/>
                  </a:lnTo>
                  <a:lnTo>
                    <a:pt x="3025" y="1499"/>
                  </a:lnTo>
                  <a:lnTo>
                    <a:pt x="3025" y="709"/>
                  </a:lnTo>
                  <a:cubicBezTo>
                    <a:pt x="3025" y="328"/>
                    <a:pt x="2698" y="1"/>
                    <a:pt x="2289" y="1"/>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28"/>
            <p:cNvSpPr/>
            <p:nvPr/>
          </p:nvSpPr>
          <p:spPr>
            <a:xfrm>
              <a:off x="4759651" y="717750"/>
              <a:ext cx="6839" cy="7286"/>
            </a:xfrm>
            <a:custGeom>
              <a:avLst/>
              <a:gdLst/>
              <a:ahLst/>
              <a:cxnLst/>
              <a:rect l="l" t="t" r="r" b="b"/>
              <a:pathLst>
                <a:path w="2071" h="2208" extrusionOk="0">
                  <a:moveTo>
                    <a:pt x="0" y="1"/>
                  </a:moveTo>
                  <a:lnTo>
                    <a:pt x="0" y="2208"/>
                  </a:lnTo>
                  <a:lnTo>
                    <a:pt x="2071" y="2208"/>
                  </a:lnTo>
                  <a:lnTo>
                    <a:pt x="2071"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28"/>
            <p:cNvSpPr/>
            <p:nvPr/>
          </p:nvSpPr>
          <p:spPr>
            <a:xfrm>
              <a:off x="4759651" y="717750"/>
              <a:ext cx="6839" cy="7286"/>
            </a:xfrm>
            <a:custGeom>
              <a:avLst/>
              <a:gdLst/>
              <a:ahLst/>
              <a:cxnLst/>
              <a:rect l="l" t="t" r="r" b="b"/>
              <a:pathLst>
                <a:path w="2071" h="2208" extrusionOk="0">
                  <a:moveTo>
                    <a:pt x="0" y="1"/>
                  </a:moveTo>
                  <a:lnTo>
                    <a:pt x="0" y="2208"/>
                  </a:lnTo>
                  <a:lnTo>
                    <a:pt x="2071"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28"/>
            <p:cNvSpPr/>
            <p:nvPr/>
          </p:nvSpPr>
          <p:spPr>
            <a:xfrm>
              <a:off x="4735711" y="737911"/>
              <a:ext cx="7830" cy="16008"/>
            </a:xfrm>
            <a:custGeom>
              <a:avLst/>
              <a:gdLst/>
              <a:ahLst/>
              <a:cxnLst/>
              <a:rect l="l" t="t" r="r" b="b"/>
              <a:pathLst>
                <a:path w="2371" h="4851" extrusionOk="0">
                  <a:moveTo>
                    <a:pt x="0" y="0"/>
                  </a:moveTo>
                  <a:lnTo>
                    <a:pt x="0" y="4850"/>
                  </a:lnTo>
                  <a:lnTo>
                    <a:pt x="2371" y="4850"/>
                  </a:lnTo>
                  <a:lnTo>
                    <a:pt x="2371"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28"/>
            <p:cNvSpPr/>
            <p:nvPr/>
          </p:nvSpPr>
          <p:spPr>
            <a:xfrm>
              <a:off x="4735711" y="737911"/>
              <a:ext cx="7830" cy="16008"/>
            </a:xfrm>
            <a:custGeom>
              <a:avLst/>
              <a:gdLst/>
              <a:ahLst/>
              <a:cxnLst/>
              <a:rect l="l" t="t" r="r" b="b"/>
              <a:pathLst>
                <a:path w="2371" h="4851" extrusionOk="0">
                  <a:moveTo>
                    <a:pt x="0" y="0"/>
                  </a:moveTo>
                  <a:lnTo>
                    <a:pt x="0" y="4850"/>
                  </a:lnTo>
                  <a:lnTo>
                    <a:pt x="2371"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28"/>
            <p:cNvSpPr/>
            <p:nvPr/>
          </p:nvSpPr>
          <p:spPr>
            <a:xfrm>
              <a:off x="4739218" y="737911"/>
              <a:ext cx="905" cy="16008"/>
            </a:xfrm>
            <a:custGeom>
              <a:avLst/>
              <a:gdLst/>
              <a:ahLst/>
              <a:cxnLst/>
              <a:rect l="l" t="t" r="r" b="b"/>
              <a:pathLst>
                <a:path w="274" h="4851" extrusionOk="0">
                  <a:moveTo>
                    <a:pt x="1" y="0"/>
                  </a:moveTo>
                  <a:lnTo>
                    <a:pt x="1" y="4850"/>
                  </a:lnTo>
                  <a:lnTo>
                    <a:pt x="273" y="4850"/>
                  </a:lnTo>
                  <a:lnTo>
                    <a:pt x="273"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28"/>
            <p:cNvSpPr/>
            <p:nvPr/>
          </p:nvSpPr>
          <p:spPr>
            <a:xfrm>
              <a:off x="4735711" y="741329"/>
              <a:ext cx="7919" cy="904"/>
            </a:xfrm>
            <a:custGeom>
              <a:avLst/>
              <a:gdLst/>
              <a:ahLst/>
              <a:cxnLst/>
              <a:rect l="l" t="t" r="r" b="b"/>
              <a:pathLst>
                <a:path w="2398" h="274" extrusionOk="0">
                  <a:moveTo>
                    <a:pt x="0" y="1"/>
                  </a:moveTo>
                  <a:lnTo>
                    <a:pt x="0" y="273"/>
                  </a:lnTo>
                  <a:lnTo>
                    <a:pt x="2398" y="273"/>
                  </a:lnTo>
                  <a:lnTo>
                    <a:pt x="2398"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28"/>
            <p:cNvSpPr/>
            <p:nvPr/>
          </p:nvSpPr>
          <p:spPr>
            <a:xfrm>
              <a:off x="4735711" y="749699"/>
              <a:ext cx="7919" cy="904"/>
            </a:xfrm>
            <a:custGeom>
              <a:avLst/>
              <a:gdLst/>
              <a:ahLst/>
              <a:cxnLst/>
              <a:rect l="l" t="t" r="r" b="b"/>
              <a:pathLst>
                <a:path w="2398" h="274" extrusionOk="0">
                  <a:moveTo>
                    <a:pt x="0" y="1"/>
                  </a:moveTo>
                  <a:lnTo>
                    <a:pt x="0" y="273"/>
                  </a:lnTo>
                  <a:lnTo>
                    <a:pt x="2398" y="273"/>
                  </a:lnTo>
                  <a:lnTo>
                    <a:pt x="2398"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28"/>
            <p:cNvSpPr/>
            <p:nvPr/>
          </p:nvSpPr>
          <p:spPr>
            <a:xfrm>
              <a:off x="4734631" y="732870"/>
              <a:ext cx="9990" cy="5039"/>
            </a:xfrm>
            <a:custGeom>
              <a:avLst/>
              <a:gdLst/>
              <a:ahLst/>
              <a:cxnLst/>
              <a:rect l="l" t="t" r="r" b="b"/>
              <a:pathLst>
                <a:path w="3025" h="1527" extrusionOk="0">
                  <a:moveTo>
                    <a:pt x="709" y="0"/>
                  </a:moveTo>
                  <a:cubicBezTo>
                    <a:pt x="327" y="0"/>
                    <a:pt x="0" y="327"/>
                    <a:pt x="0" y="709"/>
                  </a:cubicBezTo>
                  <a:lnTo>
                    <a:pt x="0" y="1526"/>
                  </a:lnTo>
                  <a:lnTo>
                    <a:pt x="3025" y="1526"/>
                  </a:lnTo>
                  <a:lnTo>
                    <a:pt x="3025" y="709"/>
                  </a:lnTo>
                  <a:cubicBezTo>
                    <a:pt x="3025" y="327"/>
                    <a:pt x="2725" y="0"/>
                    <a:pt x="2316" y="0"/>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28"/>
            <p:cNvSpPr/>
            <p:nvPr/>
          </p:nvSpPr>
          <p:spPr>
            <a:xfrm>
              <a:off x="4735711" y="767789"/>
              <a:ext cx="7830" cy="16097"/>
            </a:xfrm>
            <a:custGeom>
              <a:avLst/>
              <a:gdLst/>
              <a:ahLst/>
              <a:cxnLst/>
              <a:rect l="l" t="t" r="r" b="b"/>
              <a:pathLst>
                <a:path w="2371" h="4878" extrusionOk="0">
                  <a:moveTo>
                    <a:pt x="0" y="0"/>
                  </a:moveTo>
                  <a:lnTo>
                    <a:pt x="0" y="4878"/>
                  </a:lnTo>
                  <a:lnTo>
                    <a:pt x="2371" y="4878"/>
                  </a:lnTo>
                  <a:lnTo>
                    <a:pt x="2371"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28"/>
            <p:cNvSpPr/>
            <p:nvPr/>
          </p:nvSpPr>
          <p:spPr>
            <a:xfrm>
              <a:off x="4735711" y="767789"/>
              <a:ext cx="7830" cy="16097"/>
            </a:xfrm>
            <a:custGeom>
              <a:avLst/>
              <a:gdLst/>
              <a:ahLst/>
              <a:cxnLst/>
              <a:rect l="l" t="t" r="r" b="b"/>
              <a:pathLst>
                <a:path w="2371" h="4878" extrusionOk="0">
                  <a:moveTo>
                    <a:pt x="0" y="0"/>
                  </a:moveTo>
                  <a:lnTo>
                    <a:pt x="0" y="4878"/>
                  </a:lnTo>
                  <a:lnTo>
                    <a:pt x="2371"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28"/>
            <p:cNvSpPr/>
            <p:nvPr/>
          </p:nvSpPr>
          <p:spPr>
            <a:xfrm>
              <a:off x="4739218" y="767789"/>
              <a:ext cx="905" cy="16097"/>
            </a:xfrm>
            <a:custGeom>
              <a:avLst/>
              <a:gdLst/>
              <a:ahLst/>
              <a:cxnLst/>
              <a:rect l="l" t="t" r="r" b="b"/>
              <a:pathLst>
                <a:path w="274" h="4878" extrusionOk="0">
                  <a:moveTo>
                    <a:pt x="1" y="0"/>
                  </a:moveTo>
                  <a:lnTo>
                    <a:pt x="1" y="4878"/>
                  </a:lnTo>
                  <a:lnTo>
                    <a:pt x="273" y="4878"/>
                  </a:lnTo>
                  <a:lnTo>
                    <a:pt x="273"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28"/>
            <p:cNvSpPr/>
            <p:nvPr/>
          </p:nvSpPr>
          <p:spPr>
            <a:xfrm>
              <a:off x="4735711" y="771300"/>
              <a:ext cx="7919" cy="901"/>
            </a:xfrm>
            <a:custGeom>
              <a:avLst/>
              <a:gdLst/>
              <a:ahLst/>
              <a:cxnLst/>
              <a:rect l="l" t="t" r="r" b="b"/>
              <a:pathLst>
                <a:path w="2398" h="273" extrusionOk="0">
                  <a:moveTo>
                    <a:pt x="0" y="0"/>
                  </a:moveTo>
                  <a:lnTo>
                    <a:pt x="0" y="273"/>
                  </a:lnTo>
                  <a:lnTo>
                    <a:pt x="2398" y="273"/>
                  </a:lnTo>
                  <a:lnTo>
                    <a:pt x="2398"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28"/>
            <p:cNvSpPr/>
            <p:nvPr/>
          </p:nvSpPr>
          <p:spPr>
            <a:xfrm>
              <a:off x="4735711" y="779577"/>
              <a:ext cx="7919" cy="904"/>
            </a:xfrm>
            <a:custGeom>
              <a:avLst/>
              <a:gdLst/>
              <a:ahLst/>
              <a:cxnLst/>
              <a:rect l="l" t="t" r="r" b="b"/>
              <a:pathLst>
                <a:path w="2398" h="274" extrusionOk="0">
                  <a:moveTo>
                    <a:pt x="0" y="1"/>
                  </a:moveTo>
                  <a:lnTo>
                    <a:pt x="0" y="273"/>
                  </a:lnTo>
                  <a:lnTo>
                    <a:pt x="2398" y="273"/>
                  </a:lnTo>
                  <a:lnTo>
                    <a:pt x="2398"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28"/>
            <p:cNvSpPr/>
            <p:nvPr/>
          </p:nvSpPr>
          <p:spPr>
            <a:xfrm>
              <a:off x="4734631" y="762838"/>
              <a:ext cx="9990" cy="4950"/>
            </a:xfrm>
            <a:custGeom>
              <a:avLst/>
              <a:gdLst/>
              <a:ahLst/>
              <a:cxnLst/>
              <a:rect l="l" t="t" r="r" b="b"/>
              <a:pathLst>
                <a:path w="3025" h="1500" extrusionOk="0">
                  <a:moveTo>
                    <a:pt x="709" y="1"/>
                  </a:moveTo>
                  <a:cubicBezTo>
                    <a:pt x="327" y="1"/>
                    <a:pt x="0" y="328"/>
                    <a:pt x="0" y="709"/>
                  </a:cubicBezTo>
                  <a:lnTo>
                    <a:pt x="0" y="1499"/>
                  </a:lnTo>
                  <a:lnTo>
                    <a:pt x="3025" y="1499"/>
                  </a:lnTo>
                  <a:lnTo>
                    <a:pt x="3025" y="709"/>
                  </a:lnTo>
                  <a:cubicBezTo>
                    <a:pt x="3025" y="328"/>
                    <a:pt x="2725" y="1"/>
                    <a:pt x="2316" y="1"/>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28"/>
            <p:cNvSpPr/>
            <p:nvPr/>
          </p:nvSpPr>
          <p:spPr>
            <a:xfrm>
              <a:off x="4735711" y="717750"/>
              <a:ext cx="6839" cy="7286"/>
            </a:xfrm>
            <a:custGeom>
              <a:avLst/>
              <a:gdLst/>
              <a:ahLst/>
              <a:cxnLst/>
              <a:rect l="l" t="t" r="r" b="b"/>
              <a:pathLst>
                <a:path w="2071" h="2208" extrusionOk="0">
                  <a:moveTo>
                    <a:pt x="0" y="1"/>
                  </a:moveTo>
                  <a:lnTo>
                    <a:pt x="0" y="2208"/>
                  </a:lnTo>
                  <a:lnTo>
                    <a:pt x="2071" y="2208"/>
                  </a:lnTo>
                  <a:lnTo>
                    <a:pt x="2071"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28"/>
            <p:cNvSpPr/>
            <p:nvPr/>
          </p:nvSpPr>
          <p:spPr>
            <a:xfrm>
              <a:off x="4735711" y="717750"/>
              <a:ext cx="6839" cy="7286"/>
            </a:xfrm>
            <a:custGeom>
              <a:avLst/>
              <a:gdLst/>
              <a:ahLst/>
              <a:cxnLst/>
              <a:rect l="l" t="t" r="r" b="b"/>
              <a:pathLst>
                <a:path w="2071" h="2208" extrusionOk="0">
                  <a:moveTo>
                    <a:pt x="0" y="1"/>
                  </a:moveTo>
                  <a:lnTo>
                    <a:pt x="0" y="2208"/>
                  </a:lnTo>
                  <a:lnTo>
                    <a:pt x="2071"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28"/>
            <p:cNvSpPr/>
            <p:nvPr/>
          </p:nvSpPr>
          <p:spPr>
            <a:xfrm>
              <a:off x="4710779" y="737911"/>
              <a:ext cx="7830" cy="16008"/>
            </a:xfrm>
            <a:custGeom>
              <a:avLst/>
              <a:gdLst/>
              <a:ahLst/>
              <a:cxnLst/>
              <a:rect l="l" t="t" r="r" b="b"/>
              <a:pathLst>
                <a:path w="2371" h="4851" extrusionOk="0">
                  <a:moveTo>
                    <a:pt x="0" y="0"/>
                  </a:moveTo>
                  <a:lnTo>
                    <a:pt x="0" y="4850"/>
                  </a:lnTo>
                  <a:lnTo>
                    <a:pt x="2371" y="4850"/>
                  </a:lnTo>
                  <a:lnTo>
                    <a:pt x="2371"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28"/>
            <p:cNvSpPr/>
            <p:nvPr/>
          </p:nvSpPr>
          <p:spPr>
            <a:xfrm>
              <a:off x="4710779" y="737911"/>
              <a:ext cx="7830" cy="16008"/>
            </a:xfrm>
            <a:custGeom>
              <a:avLst/>
              <a:gdLst/>
              <a:ahLst/>
              <a:cxnLst/>
              <a:rect l="l" t="t" r="r" b="b"/>
              <a:pathLst>
                <a:path w="2371" h="4851" extrusionOk="0">
                  <a:moveTo>
                    <a:pt x="0" y="0"/>
                  </a:moveTo>
                  <a:lnTo>
                    <a:pt x="0" y="4850"/>
                  </a:lnTo>
                  <a:lnTo>
                    <a:pt x="2371"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28"/>
            <p:cNvSpPr/>
            <p:nvPr/>
          </p:nvSpPr>
          <p:spPr>
            <a:xfrm>
              <a:off x="4714291" y="737911"/>
              <a:ext cx="902" cy="16008"/>
            </a:xfrm>
            <a:custGeom>
              <a:avLst/>
              <a:gdLst/>
              <a:ahLst/>
              <a:cxnLst/>
              <a:rect l="l" t="t" r="r" b="b"/>
              <a:pathLst>
                <a:path w="273" h="4851" extrusionOk="0">
                  <a:moveTo>
                    <a:pt x="0" y="0"/>
                  </a:moveTo>
                  <a:lnTo>
                    <a:pt x="0" y="4850"/>
                  </a:lnTo>
                  <a:lnTo>
                    <a:pt x="273" y="4850"/>
                  </a:lnTo>
                  <a:lnTo>
                    <a:pt x="273"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28"/>
            <p:cNvSpPr/>
            <p:nvPr/>
          </p:nvSpPr>
          <p:spPr>
            <a:xfrm>
              <a:off x="4710779" y="741329"/>
              <a:ext cx="7923" cy="904"/>
            </a:xfrm>
            <a:custGeom>
              <a:avLst/>
              <a:gdLst/>
              <a:ahLst/>
              <a:cxnLst/>
              <a:rect l="l" t="t" r="r" b="b"/>
              <a:pathLst>
                <a:path w="2399" h="274" extrusionOk="0">
                  <a:moveTo>
                    <a:pt x="0" y="1"/>
                  </a:moveTo>
                  <a:lnTo>
                    <a:pt x="0" y="273"/>
                  </a:lnTo>
                  <a:lnTo>
                    <a:pt x="2398" y="273"/>
                  </a:lnTo>
                  <a:lnTo>
                    <a:pt x="2398"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28"/>
            <p:cNvSpPr/>
            <p:nvPr/>
          </p:nvSpPr>
          <p:spPr>
            <a:xfrm>
              <a:off x="4710779" y="749699"/>
              <a:ext cx="7923" cy="904"/>
            </a:xfrm>
            <a:custGeom>
              <a:avLst/>
              <a:gdLst/>
              <a:ahLst/>
              <a:cxnLst/>
              <a:rect l="l" t="t" r="r" b="b"/>
              <a:pathLst>
                <a:path w="2399" h="274" extrusionOk="0">
                  <a:moveTo>
                    <a:pt x="0" y="1"/>
                  </a:moveTo>
                  <a:lnTo>
                    <a:pt x="0" y="273"/>
                  </a:lnTo>
                  <a:lnTo>
                    <a:pt x="2398" y="273"/>
                  </a:lnTo>
                  <a:lnTo>
                    <a:pt x="2398"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28"/>
            <p:cNvSpPr/>
            <p:nvPr/>
          </p:nvSpPr>
          <p:spPr>
            <a:xfrm>
              <a:off x="4709699" y="732870"/>
              <a:ext cx="9990" cy="5039"/>
            </a:xfrm>
            <a:custGeom>
              <a:avLst/>
              <a:gdLst/>
              <a:ahLst/>
              <a:cxnLst/>
              <a:rect l="l" t="t" r="r" b="b"/>
              <a:pathLst>
                <a:path w="3025" h="1527" extrusionOk="0">
                  <a:moveTo>
                    <a:pt x="736" y="0"/>
                  </a:moveTo>
                  <a:cubicBezTo>
                    <a:pt x="327" y="0"/>
                    <a:pt x="0" y="327"/>
                    <a:pt x="0" y="709"/>
                  </a:cubicBezTo>
                  <a:lnTo>
                    <a:pt x="0" y="1526"/>
                  </a:lnTo>
                  <a:lnTo>
                    <a:pt x="3025" y="1526"/>
                  </a:lnTo>
                  <a:lnTo>
                    <a:pt x="3025" y="709"/>
                  </a:lnTo>
                  <a:cubicBezTo>
                    <a:pt x="3025" y="327"/>
                    <a:pt x="2725" y="0"/>
                    <a:pt x="2316" y="0"/>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28"/>
            <p:cNvSpPr/>
            <p:nvPr/>
          </p:nvSpPr>
          <p:spPr>
            <a:xfrm>
              <a:off x="4710779" y="767789"/>
              <a:ext cx="7830" cy="16097"/>
            </a:xfrm>
            <a:custGeom>
              <a:avLst/>
              <a:gdLst/>
              <a:ahLst/>
              <a:cxnLst/>
              <a:rect l="l" t="t" r="r" b="b"/>
              <a:pathLst>
                <a:path w="2371" h="4878" extrusionOk="0">
                  <a:moveTo>
                    <a:pt x="0" y="0"/>
                  </a:moveTo>
                  <a:lnTo>
                    <a:pt x="0" y="4878"/>
                  </a:lnTo>
                  <a:lnTo>
                    <a:pt x="2371" y="4878"/>
                  </a:lnTo>
                  <a:lnTo>
                    <a:pt x="2371"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28"/>
            <p:cNvSpPr/>
            <p:nvPr/>
          </p:nvSpPr>
          <p:spPr>
            <a:xfrm>
              <a:off x="4710779" y="767789"/>
              <a:ext cx="7830" cy="16097"/>
            </a:xfrm>
            <a:custGeom>
              <a:avLst/>
              <a:gdLst/>
              <a:ahLst/>
              <a:cxnLst/>
              <a:rect l="l" t="t" r="r" b="b"/>
              <a:pathLst>
                <a:path w="2371" h="4878" extrusionOk="0">
                  <a:moveTo>
                    <a:pt x="0" y="0"/>
                  </a:moveTo>
                  <a:lnTo>
                    <a:pt x="0" y="4878"/>
                  </a:lnTo>
                  <a:lnTo>
                    <a:pt x="2371"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28"/>
            <p:cNvSpPr/>
            <p:nvPr/>
          </p:nvSpPr>
          <p:spPr>
            <a:xfrm>
              <a:off x="4714291" y="767789"/>
              <a:ext cx="902" cy="16097"/>
            </a:xfrm>
            <a:custGeom>
              <a:avLst/>
              <a:gdLst/>
              <a:ahLst/>
              <a:cxnLst/>
              <a:rect l="l" t="t" r="r" b="b"/>
              <a:pathLst>
                <a:path w="273" h="4878" extrusionOk="0">
                  <a:moveTo>
                    <a:pt x="0" y="0"/>
                  </a:moveTo>
                  <a:lnTo>
                    <a:pt x="0" y="4878"/>
                  </a:lnTo>
                  <a:lnTo>
                    <a:pt x="273" y="4878"/>
                  </a:lnTo>
                  <a:lnTo>
                    <a:pt x="273"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28"/>
            <p:cNvSpPr/>
            <p:nvPr/>
          </p:nvSpPr>
          <p:spPr>
            <a:xfrm>
              <a:off x="4710779" y="771300"/>
              <a:ext cx="7923" cy="812"/>
            </a:xfrm>
            <a:custGeom>
              <a:avLst/>
              <a:gdLst/>
              <a:ahLst/>
              <a:cxnLst/>
              <a:rect l="l" t="t" r="r" b="b"/>
              <a:pathLst>
                <a:path w="2399" h="246" extrusionOk="0">
                  <a:moveTo>
                    <a:pt x="0" y="0"/>
                  </a:moveTo>
                  <a:lnTo>
                    <a:pt x="0" y="245"/>
                  </a:lnTo>
                  <a:lnTo>
                    <a:pt x="2398" y="245"/>
                  </a:lnTo>
                  <a:lnTo>
                    <a:pt x="2398"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28"/>
            <p:cNvSpPr/>
            <p:nvPr/>
          </p:nvSpPr>
          <p:spPr>
            <a:xfrm>
              <a:off x="4710779" y="779577"/>
              <a:ext cx="7923" cy="904"/>
            </a:xfrm>
            <a:custGeom>
              <a:avLst/>
              <a:gdLst/>
              <a:ahLst/>
              <a:cxnLst/>
              <a:rect l="l" t="t" r="r" b="b"/>
              <a:pathLst>
                <a:path w="2399" h="274" extrusionOk="0">
                  <a:moveTo>
                    <a:pt x="0" y="1"/>
                  </a:moveTo>
                  <a:lnTo>
                    <a:pt x="0" y="273"/>
                  </a:lnTo>
                  <a:lnTo>
                    <a:pt x="2398" y="273"/>
                  </a:lnTo>
                  <a:lnTo>
                    <a:pt x="2398"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28"/>
            <p:cNvSpPr/>
            <p:nvPr/>
          </p:nvSpPr>
          <p:spPr>
            <a:xfrm>
              <a:off x="4709699" y="762838"/>
              <a:ext cx="9990" cy="4950"/>
            </a:xfrm>
            <a:custGeom>
              <a:avLst/>
              <a:gdLst/>
              <a:ahLst/>
              <a:cxnLst/>
              <a:rect l="l" t="t" r="r" b="b"/>
              <a:pathLst>
                <a:path w="3025" h="1500" extrusionOk="0">
                  <a:moveTo>
                    <a:pt x="736" y="1"/>
                  </a:moveTo>
                  <a:cubicBezTo>
                    <a:pt x="327" y="1"/>
                    <a:pt x="0" y="328"/>
                    <a:pt x="0" y="709"/>
                  </a:cubicBezTo>
                  <a:lnTo>
                    <a:pt x="0" y="1499"/>
                  </a:lnTo>
                  <a:lnTo>
                    <a:pt x="3025" y="1499"/>
                  </a:lnTo>
                  <a:lnTo>
                    <a:pt x="3025" y="709"/>
                  </a:lnTo>
                  <a:cubicBezTo>
                    <a:pt x="3025" y="328"/>
                    <a:pt x="2725" y="1"/>
                    <a:pt x="2316" y="1"/>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28"/>
            <p:cNvSpPr/>
            <p:nvPr/>
          </p:nvSpPr>
          <p:spPr>
            <a:xfrm>
              <a:off x="4710779" y="717750"/>
              <a:ext cx="6843" cy="7286"/>
            </a:xfrm>
            <a:custGeom>
              <a:avLst/>
              <a:gdLst/>
              <a:ahLst/>
              <a:cxnLst/>
              <a:rect l="l" t="t" r="r" b="b"/>
              <a:pathLst>
                <a:path w="2072" h="2208" extrusionOk="0">
                  <a:moveTo>
                    <a:pt x="0" y="1"/>
                  </a:moveTo>
                  <a:lnTo>
                    <a:pt x="0" y="2208"/>
                  </a:lnTo>
                  <a:lnTo>
                    <a:pt x="2071" y="2208"/>
                  </a:lnTo>
                  <a:lnTo>
                    <a:pt x="2071"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28"/>
            <p:cNvSpPr/>
            <p:nvPr/>
          </p:nvSpPr>
          <p:spPr>
            <a:xfrm>
              <a:off x="4710779" y="717750"/>
              <a:ext cx="6843" cy="7286"/>
            </a:xfrm>
            <a:custGeom>
              <a:avLst/>
              <a:gdLst/>
              <a:ahLst/>
              <a:cxnLst/>
              <a:rect l="l" t="t" r="r" b="b"/>
              <a:pathLst>
                <a:path w="2072" h="2208" extrusionOk="0">
                  <a:moveTo>
                    <a:pt x="0" y="1"/>
                  </a:moveTo>
                  <a:lnTo>
                    <a:pt x="0" y="2208"/>
                  </a:lnTo>
                  <a:lnTo>
                    <a:pt x="2071"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28"/>
            <p:cNvSpPr/>
            <p:nvPr/>
          </p:nvSpPr>
          <p:spPr>
            <a:xfrm>
              <a:off x="4778640" y="716851"/>
              <a:ext cx="8910" cy="901"/>
            </a:xfrm>
            <a:custGeom>
              <a:avLst/>
              <a:gdLst/>
              <a:ahLst/>
              <a:cxnLst/>
              <a:rect l="l" t="t" r="r" b="b"/>
              <a:pathLst>
                <a:path w="2698" h="273" extrusionOk="0">
                  <a:moveTo>
                    <a:pt x="0" y="0"/>
                  </a:moveTo>
                  <a:lnTo>
                    <a:pt x="0" y="273"/>
                  </a:lnTo>
                  <a:lnTo>
                    <a:pt x="2698" y="273"/>
                  </a:lnTo>
                  <a:lnTo>
                    <a:pt x="2698"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28"/>
            <p:cNvSpPr/>
            <p:nvPr/>
          </p:nvSpPr>
          <p:spPr>
            <a:xfrm>
              <a:off x="4699259" y="704340"/>
              <a:ext cx="103487" cy="7286"/>
            </a:xfrm>
            <a:custGeom>
              <a:avLst/>
              <a:gdLst/>
              <a:ahLst/>
              <a:cxnLst/>
              <a:rect l="l" t="t" r="r" b="b"/>
              <a:pathLst>
                <a:path w="31336" h="2208" extrusionOk="0">
                  <a:moveTo>
                    <a:pt x="1" y="1"/>
                  </a:moveTo>
                  <a:lnTo>
                    <a:pt x="1" y="2208"/>
                  </a:lnTo>
                  <a:lnTo>
                    <a:pt x="31336" y="2208"/>
                  </a:lnTo>
                  <a:lnTo>
                    <a:pt x="31336"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28"/>
            <p:cNvSpPr/>
            <p:nvPr/>
          </p:nvSpPr>
          <p:spPr>
            <a:xfrm>
              <a:off x="4791330" y="711002"/>
              <a:ext cx="7381" cy="6745"/>
            </a:xfrm>
            <a:custGeom>
              <a:avLst/>
              <a:gdLst/>
              <a:ahLst/>
              <a:cxnLst/>
              <a:rect l="l" t="t" r="r" b="b"/>
              <a:pathLst>
                <a:path w="2235" h="2044" extrusionOk="0">
                  <a:moveTo>
                    <a:pt x="0" y="0"/>
                  </a:moveTo>
                  <a:lnTo>
                    <a:pt x="0" y="1526"/>
                  </a:lnTo>
                  <a:cubicBezTo>
                    <a:pt x="0" y="1826"/>
                    <a:pt x="246" y="2044"/>
                    <a:pt x="545" y="2044"/>
                  </a:cubicBezTo>
                  <a:lnTo>
                    <a:pt x="1717" y="2044"/>
                  </a:lnTo>
                  <a:cubicBezTo>
                    <a:pt x="2017" y="2044"/>
                    <a:pt x="2235" y="1826"/>
                    <a:pt x="2235" y="1526"/>
                  </a:cubicBezTo>
                  <a:lnTo>
                    <a:pt x="2235"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28"/>
            <p:cNvSpPr/>
            <p:nvPr/>
          </p:nvSpPr>
          <p:spPr>
            <a:xfrm>
              <a:off x="4768559" y="711002"/>
              <a:ext cx="7381" cy="6745"/>
            </a:xfrm>
            <a:custGeom>
              <a:avLst/>
              <a:gdLst/>
              <a:ahLst/>
              <a:cxnLst/>
              <a:rect l="l" t="t" r="r" b="b"/>
              <a:pathLst>
                <a:path w="2235" h="2044" extrusionOk="0">
                  <a:moveTo>
                    <a:pt x="1" y="0"/>
                  </a:moveTo>
                  <a:lnTo>
                    <a:pt x="1" y="1526"/>
                  </a:lnTo>
                  <a:cubicBezTo>
                    <a:pt x="1" y="1826"/>
                    <a:pt x="246" y="2044"/>
                    <a:pt x="546" y="2044"/>
                  </a:cubicBezTo>
                  <a:lnTo>
                    <a:pt x="1717" y="2044"/>
                  </a:lnTo>
                  <a:cubicBezTo>
                    <a:pt x="2017" y="2044"/>
                    <a:pt x="2235" y="1826"/>
                    <a:pt x="2235" y="1526"/>
                  </a:cubicBezTo>
                  <a:lnTo>
                    <a:pt x="2235"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28"/>
            <p:cNvSpPr/>
            <p:nvPr/>
          </p:nvSpPr>
          <p:spPr>
            <a:xfrm>
              <a:off x="4747410" y="711002"/>
              <a:ext cx="7381" cy="6745"/>
            </a:xfrm>
            <a:custGeom>
              <a:avLst/>
              <a:gdLst/>
              <a:ahLst/>
              <a:cxnLst/>
              <a:rect l="l" t="t" r="r" b="b"/>
              <a:pathLst>
                <a:path w="2235" h="2044" extrusionOk="0">
                  <a:moveTo>
                    <a:pt x="0" y="0"/>
                  </a:moveTo>
                  <a:lnTo>
                    <a:pt x="0" y="1526"/>
                  </a:lnTo>
                  <a:cubicBezTo>
                    <a:pt x="0" y="1826"/>
                    <a:pt x="218" y="2044"/>
                    <a:pt x="518" y="2044"/>
                  </a:cubicBezTo>
                  <a:lnTo>
                    <a:pt x="1690" y="2044"/>
                  </a:lnTo>
                  <a:cubicBezTo>
                    <a:pt x="1989" y="2044"/>
                    <a:pt x="2235" y="1826"/>
                    <a:pt x="2235" y="1526"/>
                  </a:cubicBezTo>
                  <a:lnTo>
                    <a:pt x="2235"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28"/>
            <p:cNvSpPr/>
            <p:nvPr/>
          </p:nvSpPr>
          <p:spPr>
            <a:xfrm>
              <a:off x="4723559" y="711002"/>
              <a:ext cx="7381" cy="6745"/>
            </a:xfrm>
            <a:custGeom>
              <a:avLst/>
              <a:gdLst/>
              <a:ahLst/>
              <a:cxnLst/>
              <a:rect l="l" t="t" r="r" b="b"/>
              <a:pathLst>
                <a:path w="2235" h="2044" extrusionOk="0">
                  <a:moveTo>
                    <a:pt x="1" y="0"/>
                  </a:moveTo>
                  <a:lnTo>
                    <a:pt x="1" y="1526"/>
                  </a:lnTo>
                  <a:cubicBezTo>
                    <a:pt x="1" y="1826"/>
                    <a:pt x="246" y="2044"/>
                    <a:pt x="546" y="2044"/>
                  </a:cubicBezTo>
                  <a:lnTo>
                    <a:pt x="1717" y="2044"/>
                  </a:lnTo>
                  <a:cubicBezTo>
                    <a:pt x="2017" y="2044"/>
                    <a:pt x="2235" y="1826"/>
                    <a:pt x="2235" y="1526"/>
                  </a:cubicBezTo>
                  <a:lnTo>
                    <a:pt x="2235"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28"/>
            <p:cNvSpPr/>
            <p:nvPr/>
          </p:nvSpPr>
          <p:spPr>
            <a:xfrm>
              <a:off x="4437356" y="711002"/>
              <a:ext cx="7384" cy="6745"/>
            </a:xfrm>
            <a:custGeom>
              <a:avLst/>
              <a:gdLst/>
              <a:ahLst/>
              <a:cxnLst/>
              <a:rect l="l" t="t" r="r" b="b"/>
              <a:pathLst>
                <a:path w="2236" h="2044" extrusionOk="0">
                  <a:moveTo>
                    <a:pt x="1" y="0"/>
                  </a:moveTo>
                  <a:lnTo>
                    <a:pt x="1" y="1526"/>
                  </a:lnTo>
                  <a:cubicBezTo>
                    <a:pt x="1" y="1826"/>
                    <a:pt x="246" y="2044"/>
                    <a:pt x="519" y="2044"/>
                  </a:cubicBezTo>
                  <a:lnTo>
                    <a:pt x="1718" y="2044"/>
                  </a:lnTo>
                  <a:cubicBezTo>
                    <a:pt x="1990" y="2044"/>
                    <a:pt x="2235" y="1826"/>
                    <a:pt x="2235" y="1526"/>
                  </a:cubicBezTo>
                  <a:lnTo>
                    <a:pt x="2235"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28"/>
            <p:cNvSpPr/>
            <p:nvPr/>
          </p:nvSpPr>
          <p:spPr>
            <a:xfrm>
              <a:off x="4444738" y="682111"/>
              <a:ext cx="254484" cy="106465"/>
            </a:xfrm>
            <a:custGeom>
              <a:avLst/>
              <a:gdLst/>
              <a:ahLst/>
              <a:cxnLst/>
              <a:rect l="l" t="t" r="r" b="b"/>
              <a:pathLst>
                <a:path w="77058" h="32262" extrusionOk="0">
                  <a:moveTo>
                    <a:pt x="0" y="1"/>
                  </a:moveTo>
                  <a:lnTo>
                    <a:pt x="0" y="32262"/>
                  </a:lnTo>
                  <a:lnTo>
                    <a:pt x="77058" y="32262"/>
                  </a:lnTo>
                  <a:lnTo>
                    <a:pt x="77058"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28"/>
            <p:cNvSpPr/>
            <p:nvPr/>
          </p:nvSpPr>
          <p:spPr>
            <a:xfrm>
              <a:off x="4444738" y="682111"/>
              <a:ext cx="28259" cy="106465"/>
            </a:xfrm>
            <a:custGeom>
              <a:avLst/>
              <a:gdLst/>
              <a:ahLst/>
              <a:cxnLst/>
              <a:rect l="l" t="t" r="r" b="b"/>
              <a:pathLst>
                <a:path w="8557" h="32262" extrusionOk="0">
                  <a:moveTo>
                    <a:pt x="0" y="1"/>
                  </a:moveTo>
                  <a:lnTo>
                    <a:pt x="0" y="32262"/>
                  </a:lnTo>
                  <a:lnTo>
                    <a:pt x="8556" y="32262"/>
                  </a:lnTo>
                  <a:lnTo>
                    <a:pt x="8556"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28"/>
            <p:cNvSpPr/>
            <p:nvPr/>
          </p:nvSpPr>
          <p:spPr>
            <a:xfrm>
              <a:off x="4472998" y="743579"/>
              <a:ext cx="197972" cy="45233"/>
            </a:xfrm>
            <a:custGeom>
              <a:avLst/>
              <a:gdLst/>
              <a:ahLst/>
              <a:cxnLst/>
              <a:rect l="l" t="t" r="r" b="b"/>
              <a:pathLst>
                <a:path w="59946" h="13707" extrusionOk="0">
                  <a:moveTo>
                    <a:pt x="0" y="1"/>
                  </a:moveTo>
                  <a:lnTo>
                    <a:pt x="0" y="13706"/>
                  </a:lnTo>
                  <a:lnTo>
                    <a:pt x="59946" y="13706"/>
                  </a:lnTo>
                  <a:lnTo>
                    <a:pt x="59946"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28"/>
            <p:cNvSpPr/>
            <p:nvPr/>
          </p:nvSpPr>
          <p:spPr>
            <a:xfrm>
              <a:off x="4670998" y="682111"/>
              <a:ext cx="28259" cy="106465"/>
            </a:xfrm>
            <a:custGeom>
              <a:avLst/>
              <a:gdLst/>
              <a:ahLst/>
              <a:cxnLst/>
              <a:rect l="l" t="t" r="r" b="b"/>
              <a:pathLst>
                <a:path w="8557" h="32262" extrusionOk="0">
                  <a:moveTo>
                    <a:pt x="1" y="1"/>
                  </a:moveTo>
                  <a:lnTo>
                    <a:pt x="1" y="32262"/>
                  </a:lnTo>
                  <a:lnTo>
                    <a:pt x="8557" y="32262"/>
                  </a:lnTo>
                  <a:lnTo>
                    <a:pt x="8557"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28"/>
            <p:cNvSpPr/>
            <p:nvPr/>
          </p:nvSpPr>
          <p:spPr>
            <a:xfrm>
              <a:off x="4454548" y="723959"/>
              <a:ext cx="8643" cy="17718"/>
            </a:xfrm>
            <a:custGeom>
              <a:avLst/>
              <a:gdLst/>
              <a:ahLst/>
              <a:cxnLst/>
              <a:rect l="l" t="t" r="r" b="b"/>
              <a:pathLst>
                <a:path w="2617" h="5369" extrusionOk="0">
                  <a:moveTo>
                    <a:pt x="0" y="1"/>
                  </a:moveTo>
                  <a:lnTo>
                    <a:pt x="0" y="5369"/>
                  </a:lnTo>
                  <a:lnTo>
                    <a:pt x="2616" y="5369"/>
                  </a:lnTo>
                  <a:lnTo>
                    <a:pt x="2616"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28"/>
            <p:cNvSpPr/>
            <p:nvPr/>
          </p:nvSpPr>
          <p:spPr>
            <a:xfrm>
              <a:off x="4454548" y="723959"/>
              <a:ext cx="8643" cy="17718"/>
            </a:xfrm>
            <a:custGeom>
              <a:avLst/>
              <a:gdLst/>
              <a:ahLst/>
              <a:cxnLst/>
              <a:rect l="l" t="t" r="r" b="b"/>
              <a:pathLst>
                <a:path w="2617" h="5369" extrusionOk="0">
                  <a:moveTo>
                    <a:pt x="0" y="1"/>
                  </a:moveTo>
                  <a:lnTo>
                    <a:pt x="2616" y="5369"/>
                  </a:lnTo>
                  <a:lnTo>
                    <a:pt x="2616"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28"/>
            <p:cNvSpPr/>
            <p:nvPr/>
          </p:nvSpPr>
          <p:spPr>
            <a:xfrm>
              <a:off x="4458326" y="723959"/>
              <a:ext cx="994" cy="17718"/>
            </a:xfrm>
            <a:custGeom>
              <a:avLst/>
              <a:gdLst/>
              <a:ahLst/>
              <a:cxnLst/>
              <a:rect l="l" t="t" r="r" b="b"/>
              <a:pathLst>
                <a:path w="301" h="5369" extrusionOk="0">
                  <a:moveTo>
                    <a:pt x="1" y="1"/>
                  </a:moveTo>
                  <a:lnTo>
                    <a:pt x="1" y="5369"/>
                  </a:lnTo>
                  <a:lnTo>
                    <a:pt x="300" y="5369"/>
                  </a:lnTo>
                  <a:lnTo>
                    <a:pt x="300"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28"/>
            <p:cNvSpPr/>
            <p:nvPr/>
          </p:nvSpPr>
          <p:spPr>
            <a:xfrm>
              <a:off x="4454459" y="727741"/>
              <a:ext cx="8732" cy="990"/>
            </a:xfrm>
            <a:custGeom>
              <a:avLst/>
              <a:gdLst/>
              <a:ahLst/>
              <a:cxnLst/>
              <a:rect l="l" t="t" r="r" b="b"/>
              <a:pathLst>
                <a:path w="2644" h="300" extrusionOk="0">
                  <a:moveTo>
                    <a:pt x="0" y="0"/>
                  </a:moveTo>
                  <a:lnTo>
                    <a:pt x="0" y="300"/>
                  </a:lnTo>
                  <a:lnTo>
                    <a:pt x="2643" y="300"/>
                  </a:lnTo>
                  <a:lnTo>
                    <a:pt x="2643"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28"/>
            <p:cNvSpPr/>
            <p:nvPr/>
          </p:nvSpPr>
          <p:spPr>
            <a:xfrm>
              <a:off x="4454459" y="737009"/>
              <a:ext cx="8732" cy="993"/>
            </a:xfrm>
            <a:custGeom>
              <a:avLst/>
              <a:gdLst/>
              <a:ahLst/>
              <a:cxnLst/>
              <a:rect l="l" t="t" r="r" b="b"/>
              <a:pathLst>
                <a:path w="2644" h="301" extrusionOk="0">
                  <a:moveTo>
                    <a:pt x="0" y="1"/>
                  </a:moveTo>
                  <a:lnTo>
                    <a:pt x="0" y="300"/>
                  </a:lnTo>
                  <a:lnTo>
                    <a:pt x="2643" y="300"/>
                  </a:lnTo>
                  <a:lnTo>
                    <a:pt x="2643"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28"/>
            <p:cNvSpPr/>
            <p:nvPr/>
          </p:nvSpPr>
          <p:spPr>
            <a:xfrm>
              <a:off x="4453286" y="718470"/>
              <a:ext cx="11073" cy="5488"/>
            </a:xfrm>
            <a:custGeom>
              <a:avLst/>
              <a:gdLst/>
              <a:ahLst/>
              <a:cxnLst/>
              <a:rect l="l" t="t" r="r" b="b"/>
              <a:pathLst>
                <a:path w="3353" h="1663" extrusionOk="0">
                  <a:moveTo>
                    <a:pt x="791" y="1"/>
                  </a:moveTo>
                  <a:cubicBezTo>
                    <a:pt x="355" y="1"/>
                    <a:pt x="1" y="355"/>
                    <a:pt x="28" y="791"/>
                  </a:cubicBezTo>
                  <a:lnTo>
                    <a:pt x="28" y="1663"/>
                  </a:lnTo>
                  <a:lnTo>
                    <a:pt x="3352" y="1663"/>
                  </a:lnTo>
                  <a:lnTo>
                    <a:pt x="3352" y="791"/>
                  </a:lnTo>
                  <a:cubicBezTo>
                    <a:pt x="3352" y="355"/>
                    <a:pt x="2998" y="1"/>
                    <a:pt x="2562" y="1"/>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28"/>
            <p:cNvSpPr/>
            <p:nvPr/>
          </p:nvSpPr>
          <p:spPr>
            <a:xfrm>
              <a:off x="4454548" y="756989"/>
              <a:ext cx="8643" cy="17718"/>
            </a:xfrm>
            <a:custGeom>
              <a:avLst/>
              <a:gdLst/>
              <a:ahLst/>
              <a:cxnLst/>
              <a:rect l="l" t="t" r="r" b="b"/>
              <a:pathLst>
                <a:path w="2617" h="5369" extrusionOk="0">
                  <a:moveTo>
                    <a:pt x="0" y="1"/>
                  </a:moveTo>
                  <a:lnTo>
                    <a:pt x="0" y="5369"/>
                  </a:lnTo>
                  <a:lnTo>
                    <a:pt x="2616" y="5369"/>
                  </a:lnTo>
                  <a:lnTo>
                    <a:pt x="2616"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28"/>
            <p:cNvSpPr/>
            <p:nvPr/>
          </p:nvSpPr>
          <p:spPr>
            <a:xfrm>
              <a:off x="4454548" y="757078"/>
              <a:ext cx="8643" cy="17629"/>
            </a:xfrm>
            <a:custGeom>
              <a:avLst/>
              <a:gdLst/>
              <a:ahLst/>
              <a:cxnLst/>
              <a:rect l="l" t="t" r="r" b="b"/>
              <a:pathLst>
                <a:path w="2617" h="5342" extrusionOk="0">
                  <a:moveTo>
                    <a:pt x="0" y="1"/>
                  </a:moveTo>
                  <a:lnTo>
                    <a:pt x="2616" y="5342"/>
                  </a:lnTo>
                  <a:lnTo>
                    <a:pt x="2616"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28"/>
            <p:cNvSpPr/>
            <p:nvPr/>
          </p:nvSpPr>
          <p:spPr>
            <a:xfrm>
              <a:off x="4458326" y="756989"/>
              <a:ext cx="994" cy="17718"/>
            </a:xfrm>
            <a:custGeom>
              <a:avLst/>
              <a:gdLst/>
              <a:ahLst/>
              <a:cxnLst/>
              <a:rect l="l" t="t" r="r" b="b"/>
              <a:pathLst>
                <a:path w="301" h="5369" extrusionOk="0">
                  <a:moveTo>
                    <a:pt x="1" y="1"/>
                  </a:moveTo>
                  <a:lnTo>
                    <a:pt x="1" y="5369"/>
                  </a:lnTo>
                  <a:lnTo>
                    <a:pt x="300" y="5369"/>
                  </a:lnTo>
                  <a:lnTo>
                    <a:pt x="300"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28"/>
            <p:cNvSpPr/>
            <p:nvPr/>
          </p:nvSpPr>
          <p:spPr>
            <a:xfrm>
              <a:off x="4454459" y="760860"/>
              <a:ext cx="8732" cy="993"/>
            </a:xfrm>
            <a:custGeom>
              <a:avLst/>
              <a:gdLst/>
              <a:ahLst/>
              <a:cxnLst/>
              <a:rect l="l" t="t" r="r" b="b"/>
              <a:pathLst>
                <a:path w="2644" h="301" extrusionOk="0">
                  <a:moveTo>
                    <a:pt x="0" y="0"/>
                  </a:moveTo>
                  <a:lnTo>
                    <a:pt x="0" y="300"/>
                  </a:lnTo>
                  <a:lnTo>
                    <a:pt x="2643" y="300"/>
                  </a:lnTo>
                  <a:lnTo>
                    <a:pt x="2643"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28"/>
            <p:cNvSpPr/>
            <p:nvPr/>
          </p:nvSpPr>
          <p:spPr>
            <a:xfrm>
              <a:off x="4454459" y="770039"/>
              <a:ext cx="8732" cy="993"/>
            </a:xfrm>
            <a:custGeom>
              <a:avLst/>
              <a:gdLst/>
              <a:ahLst/>
              <a:cxnLst/>
              <a:rect l="l" t="t" r="r" b="b"/>
              <a:pathLst>
                <a:path w="2644" h="301" extrusionOk="0">
                  <a:moveTo>
                    <a:pt x="0" y="1"/>
                  </a:moveTo>
                  <a:lnTo>
                    <a:pt x="0" y="300"/>
                  </a:lnTo>
                  <a:lnTo>
                    <a:pt x="2643" y="300"/>
                  </a:lnTo>
                  <a:lnTo>
                    <a:pt x="2643"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28"/>
            <p:cNvSpPr/>
            <p:nvPr/>
          </p:nvSpPr>
          <p:spPr>
            <a:xfrm>
              <a:off x="4453286" y="751499"/>
              <a:ext cx="11073" cy="5577"/>
            </a:xfrm>
            <a:custGeom>
              <a:avLst/>
              <a:gdLst/>
              <a:ahLst/>
              <a:cxnLst/>
              <a:rect l="l" t="t" r="r" b="b"/>
              <a:pathLst>
                <a:path w="3353" h="1690" extrusionOk="0">
                  <a:moveTo>
                    <a:pt x="791" y="1"/>
                  </a:moveTo>
                  <a:cubicBezTo>
                    <a:pt x="355" y="1"/>
                    <a:pt x="1" y="355"/>
                    <a:pt x="28" y="791"/>
                  </a:cubicBezTo>
                  <a:lnTo>
                    <a:pt x="28" y="1690"/>
                  </a:lnTo>
                  <a:lnTo>
                    <a:pt x="3352" y="1690"/>
                  </a:lnTo>
                  <a:lnTo>
                    <a:pt x="3352" y="791"/>
                  </a:lnTo>
                  <a:cubicBezTo>
                    <a:pt x="3352" y="355"/>
                    <a:pt x="2998" y="1"/>
                    <a:pt x="2562" y="1"/>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28"/>
            <p:cNvSpPr/>
            <p:nvPr/>
          </p:nvSpPr>
          <p:spPr>
            <a:xfrm>
              <a:off x="4455628" y="701730"/>
              <a:ext cx="7563" cy="8006"/>
            </a:xfrm>
            <a:custGeom>
              <a:avLst/>
              <a:gdLst/>
              <a:ahLst/>
              <a:cxnLst/>
              <a:rect l="l" t="t" r="r" b="b"/>
              <a:pathLst>
                <a:path w="2290" h="2426" extrusionOk="0">
                  <a:moveTo>
                    <a:pt x="0" y="1"/>
                  </a:moveTo>
                  <a:lnTo>
                    <a:pt x="0" y="2426"/>
                  </a:lnTo>
                  <a:lnTo>
                    <a:pt x="2289" y="2426"/>
                  </a:lnTo>
                  <a:lnTo>
                    <a:pt x="2289"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28"/>
            <p:cNvSpPr/>
            <p:nvPr/>
          </p:nvSpPr>
          <p:spPr>
            <a:xfrm>
              <a:off x="4455628" y="701730"/>
              <a:ext cx="7563" cy="8006"/>
            </a:xfrm>
            <a:custGeom>
              <a:avLst/>
              <a:gdLst/>
              <a:ahLst/>
              <a:cxnLst/>
              <a:rect l="l" t="t" r="r" b="b"/>
              <a:pathLst>
                <a:path w="2290" h="2426" extrusionOk="0">
                  <a:moveTo>
                    <a:pt x="0" y="1"/>
                  </a:moveTo>
                  <a:lnTo>
                    <a:pt x="2289" y="2426"/>
                  </a:lnTo>
                  <a:lnTo>
                    <a:pt x="2289"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28"/>
            <p:cNvSpPr/>
            <p:nvPr/>
          </p:nvSpPr>
          <p:spPr>
            <a:xfrm>
              <a:off x="4680808" y="723959"/>
              <a:ext cx="8643" cy="17718"/>
            </a:xfrm>
            <a:custGeom>
              <a:avLst/>
              <a:gdLst/>
              <a:ahLst/>
              <a:cxnLst/>
              <a:rect l="l" t="t" r="r" b="b"/>
              <a:pathLst>
                <a:path w="2617" h="5369" extrusionOk="0">
                  <a:moveTo>
                    <a:pt x="1" y="1"/>
                  </a:moveTo>
                  <a:lnTo>
                    <a:pt x="1" y="5369"/>
                  </a:lnTo>
                  <a:lnTo>
                    <a:pt x="2617" y="5369"/>
                  </a:lnTo>
                  <a:lnTo>
                    <a:pt x="2617"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28"/>
            <p:cNvSpPr/>
            <p:nvPr/>
          </p:nvSpPr>
          <p:spPr>
            <a:xfrm>
              <a:off x="4680808" y="723959"/>
              <a:ext cx="8643" cy="17718"/>
            </a:xfrm>
            <a:custGeom>
              <a:avLst/>
              <a:gdLst/>
              <a:ahLst/>
              <a:cxnLst/>
              <a:rect l="l" t="t" r="r" b="b"/>
              <a:pathLst>
                <a:path w="2617" h="5369" extrusionOk="0">
                  <a:moveTo>
                    <a:pt x="1" y="1"/>
                  </a:moveTo>
                  <a:lnTo>
                    <a:pt x="2617" y="5369"/>
                  </a:lnTo>
                  <a:lnTo>
                    <a:pt x="2617"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28"/>
            <p:cNvSpPr/>
            <p:nvPr/>
          </p:nvSpPr>
          <p:spPr>
            <a:xfrm>
              <a:off x="4684679" y="723959"/>
              <a:ext cx="994" cy="17718"/>
            </a:xfrm>
            <a:custGeom>
              <a:avLst/>
              <a:gdLst/>
              <a:ahLst/>
              <a:cxnLst/>
              <a:rect l="l" t="t" r="r" b="b"/>
              <a:pathLst>
                <a:path w="301" h="5369" extrusionOk="0">
                  <a:moveTo>
                    <a:pt x="0" y="1"/>
                  </a:moveTo>
                  <a:lnTo>
                    <a:pt x="0" y="5369"/>
                  </a:lnTo>
                  <a:lnTo>
                    <a:pt x="300" y="5369"/>
                  </a:lnTo>
                  <a:lnTo>
                    <a:pt x="300"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28"/>
            <p:cNvSpPr/>
            <p:nvPr/>
          </p:nvSpPr>
          <p:spPr>
            <a:xfrm>
              <a:off x="4680719" y="727741"/>
              <a:ext cx="8732" cy="990"/>
            </a:xfrm>
            <a:custGeom>
              <a:avLst/>
              <a:gdLst/>
              <a:ahLst/>
              <a:cxnLst/>
              <a:rect l="l" t="t" r="r" b="b"/>
              <a:pathLst>
                <a:path w="2644" h="300" extrusionOk="0">
                  <a:moveTo>
                    <a:pt x="1" y="0"/>
                  </a:moveTo>
                  <a:lnTo>
                    <a:pt x="1" y="300"/>
                  </a:lnTo>
                  <a:lnTo>
                    <a:pt x="2644" y="300"/>
                  </a:lnTo>
                  <a:lnTo>
                    <a:pt x="2644"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28"/>
            <p:cNvSpPr/>
            <p:nvPr/>
          </p:nvSpPr>
          <p:spPr>
            <a:xfrm>
              <a:off x="4680719" y="737009"/>
              <a:ext cx="8732" cy="993"/>
            </a:xfrm>
            <a:custGeom>
              <a:avLst/>
              <a:gdLst/>
              <a:ahLst/>
              <a:cxnLst/>
              <a:rect l="l" t="t" r="r" b="b"/>
              <a:pathLst>
                <a:path w="2644" h="301" extrusionOk="0">
                  <a:moveTo>
                    <a:pt x="1" y="1"/>
                  </a:moveTo>
                  <a:lnTo>
                    <a:pt x="1" y="300"/>
                  </a:lnTo>
                  <a:lnTo>
                    <a:pt x="2644" y="300"/>
                  </a:lnTo>
                  <a:lnTo>
                    <a:pt x="2644"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28"/>
            <p:cNvSpPr/>
            <p:nvPr/>
          </p:nvSpPr>
          <p:spPr>
            <a:xfrm>
              <a:off x="4679639" y="718470"/>
              <a:ext cx="10981" cy="5488"/>
            </a:xfrm>
            <a:custGeom>
              <a:avLst/>
              <a:gdLst/>
              <a:ahLst/>
              <a:cxnLst/>
              <a:rect l="l" t="t" r="r" b="b"/>
              <a:pathLst>
                <a:path w="3325" h="1663" extrusionOk="0">
                  <a:moveTo>
                    <a:pt x="791" y="1"/>
                  </a:moveTo>
                  <a:cubicBezTo>
                    <a:pt x="355" y="1"/>
                    <a:pt x="1" y="355"/>
                    <a:pt x="1" y="791"/>
                  </a:cubicBezTo>
                  <a:lnTo>
                    <a:pt x="1" y="1663"/>
                  </a:lnTo>
                  <a:lnTo>
                    <a:pt x="3325" y="1663"/>
                  </a:lnTo>
                  <a:lnTo>
                    <a:pt x="3325" y="791"/>
                  </a:lnTo>
                  <a:cubicBezTo>
                    <a:pt x="3325" y="355"/>
                    <a:pt x="2971" y="1"/>
                    <a:pt x="2562" y="1"/>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28"/>
            <p:cNvSpPr/>
            <p:nvPr/>
          </p:nvSpPr>
          <p:spPr>
            <a:xfrm>
              <a:off x="4680808" y="756989"/>
              <a:ext cx="8643" cy="17718"/>
            </a:xfrm>
            <a:custGeom>
              <a:avLst/>
              <a:gdLst/>
              <a:ahLst/>
              <a:cxnLst/>
              <a:rect l="l" t="t" r="r" b="b"/>
              <a:pathLst>
                <a:path w="2617" h="5369" extrusionOk="0">
                  <a:moveTo>
                    <a:pt x="1" y="1"/>
                  </a:moveTo>
                  <a:lnTo>
                    <a:pt x="1" y="5369"/>
                  </a:lnTo>
                  <a:lnTo>
                    <a:pt x="2617" y="5369"/>
                  </a:lnTo>
                  <a:lnTo>
                    <a:pt x="2617"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28"/>
            <p:cNvSpPr/>
            <p:nvPr/>
          </p:nvSpPr>
          <p:spPr>
            <a:xfrm>
              <a:off x="4680808" y="757078"/>
              <a:ext cx="8643" cy="17629"/>
            </a:xfrm>
            <a:custGeom>
              <a:avLst/>
              <a:gdLst/>
              <a:ahLst/>
              <a:cxnLst/>
              <a:rect l="l" t="t" r="r" b="b"/>
              <a:pathLst>
                <a:path w="2617" h="5342" extrusionOk="0">
                  <a:moveTo>
                    <a:pt x="1" y="1"/>
                  </a:moveTo>
                  <a:lnTo>
                    <a:pt x="2617" y="5342"/>
                  </a:lnTo>
                  <a:lnTo>
                    <a:pt x="2617"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28"/>
            <p:cNvSpPr/>
            <p:nvPr/>
          </p:nvSpPr>
          <p:spPr>
            <a:xfrm>
              <a:off x="4684679" y="756989"/>
              <a:ext cx="994" cy="17718"/>
            </a:xfrm>
            <a:custGeom>
              <a:avLst/>
              <a:gdLst/>
              <a:ahLst/>
              <a:cxnLst/>
              <a:rect l="l" t="t" r="r" b="b"/>
              <a:pathLst>
                <a:path w="301" h="5369" extrusionOk="0">
                  <a:moveTo>
                    <a:pt x="0" y="1"/>
                  </a:moveTo>
                  <a:lnTo>
                    <a:pt x="0" y="5369"/>
                  </a:lnTo>
                  <a:lnTo>
                    <a:pt x="300" y="5369"/>
                  </a:lnTo>
                  <a:lnTo>
                    <a:pt x="300"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28"/>
            <p:cNvSpPr/>
            <p:nvPr/>
          </p:nvSpPr>
          <p:spPr>
            <a:xfrm>
              <a:off x="4680719" y="760860"/>
              <a:ext cx="8732" cy="993"/>
            </a:xfrm>
            <a:custGeom>
              <a:avLst/>
              <a:gdLst/>
              <a:ahLst/>
              <a:cxnLst/>
              <a:rect l="l" t="t" r="r" b="b"/>
              <a:pathLst>
                <a:path w="2644" h="301" extrusionOk="0">
                  <a:moveTo>
                    <a:pt x="1" y="0"/>
                  </a:moveTo>
                  <a:lnTo>
                    <a:pt x="1" y="300"/>
                  </a:lnTo>
                  <a:lnTo>
                    <a:pt x="2644" y="300"/>
                  </a:lnTo>
                  <a:lnTo>
                    <a:pt x="2644"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28"/>
            <p:cNvSpPr/>
            <p:nvPr/>
          </p:nvSpPr>
          <p:spPr>
            <a:xfrm>
              <a:off x="4680719" y="770039"/>
              <a:ext cx="8732" cy="993"/>
            </a:xfrm>
            <a:custGeom>
              <a:avLst/>
              <a:gdLst/>
              <a:ahLst/>
              <a:cxnLst/>
              <a:rect l="l" t="t" r="r" b="b"/>
              <a:pathLst>
                <a:path w="2644" h="301" extrusionOk="0">
                  <a:moveTo>
                    <a:pt x="1" y="1"/>
                  </a:moveTo>
                  <a:lnTo>
                    <a:pt x="1" y="300"/>
                  </a:lnTo>
                  <a:lnTo>
                    <a:pt x="2644" y="300"/>
                  </a:lnTo>
                  <a:lnTo>
                    <a:pt x="2644"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28"/>
            <p:cNvSpPr/>
            <p:nvPr/>
          </p:nvSpPr>
          <p:spPr>
            <a:xfrm>
              <a:off x="4679639" y="751499"/>
              <a:ext cx="10981" cy="5577"/>
            </a:xfrm>
            <a:custGeom>
              <a:avLst/>
              <a:gdLst/>
              <a:ahLst/>
              <a:cxnLst/>
              <a:rect l="l" t="t" r="r" b="b"/>
              <a:pathLst>
                <a:path w="3325" h="1690" extrusionOk="0">
                  <a:moveTo>
                    <a:pt x="791" y="1"/>
                  </a:moveTo>
                  <a:cubicBezTo>
                    <a:pt x="355" y="1"/>
                    <a:pt x="1" y="355"/>
                    <a:pt x="1" y="791"/>
                  </a:cubicBezTo>
                  <a:lnTo>
                    <a:pt x="1" y="1690"/>
                  </a:lnTo>
                  <a:lnTo>
                    <a:pt x="3325" y="1690"/>
                  </a:lnTo>
                  <a:lnTo>
                    <a:pt x="3325" y="791"/>
                  </a:lnTo>
                  <a:cubicBezTo>
                    <a:pt x="3325" y="355"/>
                    <a:pt x="2971" y="1"/>
                    <a:pt x="2562" y="1"/>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28"/>
            <p:cNvSpPr/>
            <p:nvPr/>
          </p:nvSpPr>
          <p:spPr>
            <a:xfrm>
              <a:off x="4681980" y="701730"/>
              <a:ext cx="7470" cy="8006"/>
            </a:xfrm>
            <a:custGeom>
              <a:avLst/>
              <a:gdLst/>
              <a:ahLst/>
              <a:cxnLst/>
              <a:rect l="l" t="t" r="r" b="b"/>
              <a:pathLst>
                <a:path w="2262" h="2426" extrusionOk="0">
                  <a:moveTo>
                    <a:pt x="0" y="1"/>
                  </a:moveTo>
                  <a:lnTo>
                    <a:pt x="0" y="2426"/>
                  </a:lnTo>
                  <a:lnTo>
                    <a:pt x="2262" y="2426"/>
                  </a:lnTo>
                  <a:lnTo>
                    <a:pt x="2262"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28"/>
            <p:cNvSpPr/>
            <p:nvPr/>
          </p:nvSpPr>
          <p:spPr>
            <a:xfrm>
              <a:off x="4681980" y="701730"/>
              <a:ext cx="7470" cy="8006"/>
            </a:xfrm>
            <a:custGeom>
              <a:avLst/>
              <a:gdLst/>
              <a:ahLst/>
              <a:cxnLst/>
              <a:rect l="l" t="t" r="r" b="b"/>
              <a:pathLst>
                <a:path w="2262" h="2426" extrusionOk="0">
                  <a:moveTo>
                    <a:pt x="0" y="1"/>
                  </a:moveTo>
                  <a:lnTo>
                    <a:pt x="2262" y="2426"/>
                  </a:lnTo>
                  <a:lnTo>
                    <a:pt x="2262"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28"/>
            <p:cNvSpPr/>
            <p:nvPr/>
          </p:nvSpPr>
          <p:spPr>
            <a:xfrm>
              <a:off x="4499548" y="760860"/>
              <a:ext cx="8732" cy="17718"/>
            </a:xfrm>
            <a:custGeom>
              <a:avLst/>
              <a:gdLst/>
              <a:ahLst/>
              <a:cxnLst/>
              <a:rect l="l" t="t" r="r" b="b"/>
              <a:pathLst>
                <a:path w="2644" h="5369" extrusionOk="0">
                  <a:moveTo>
                    <a:pt x="0" y="0"/>
                  </a:moveTo>
                  <a:lnTo>
                    <a:pt x="0" y="5368"/>
                  </a:lnTo>
                  <a:lnTo>
                    <a:pt x="2643" y="5368"/>
                  </a:lnTo>
                  <a:lnTo>
                    <a:pt x="2643"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28"/>
            <p:cNvSpPr/>
            <p:nvPr/>
          </p:nvSpPr>
          <p:spPr>
            <a:xfrm>
              <a:off x="4499548" y="760860"/>
              <a:ext cx="8732" cy="17718"/>
            </a:xfrm>
            <a:custGeom>
              <a:avLst/>
              <a:gdLst/>
              <a:ahLst/>
              <a:cxnLst/>
              <a:rect l="l" t="t" r="r" b="b"/>
              <a:pathLst>
                <a:path w="2644" h="5369" extrusionOk="0">
                  <a:moveTo>
                    <a:pt x="0" y="0"/>
                  </a:moveTo>
                  <a:lnTo>
                    <a:pt x="2643" y="5368"/>
                  </a:lnTo>
                  <a:lnTo>
                    <a:pt x="2643"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28"/>
            <p:cNvSpPr/>
            <p:nvPr/>
          </p:nvSpPr>
          <p:spPr>
            <a:xfrm>
              <a:off x="4503416" y="760860"/>
              <a:ext cx="994" cy="17718"/>
            </a:xfrm>
            <a:custGeom>
              <a:avLst/>
              <a:gdLst/>
              <a:ahLst/>
              <a:cxnLst/>
              <a:rect l="l" t="t" r="r" b="b"/>
              <a:pathLst>
                <a:path w="301" h="5369" extrusionOk="0">
                  <a:moveTo>
                    <a:pt x="1" y="0"/>
                  </a:moveTo>
                  <a:lnTo>
                    <a:pt x="1" y="5368"/>
                  </a:lnTo>
                  <a:lnTo>
                    <a:pt x="301" y="5368"/>
                  </a:lnTo>
                  <a:lnTo>
                    <a:pt x="301"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28"/>
            <p:cNvSpPr/>
            <p:nvPr/>
          </p:nvSpPr>
          <p:spPr>
            <a:xfrm>
              <a:off x="4499548" y="764638"/>
              <a:ext cx="8732" cy="993"/>
            </a:xfrm>
            <a:custGeom>
              <a:avLst/>
              <a:gdLst/>
              <a:ahLst/>
              <a:cxnLst/>
              <a:rect l="l" t="t" r="r" b="b"/>
              <a:pathLst>
                <a:path w="2644" h="301" extrusionOk="0">
                  <a:moveTo>
                    <a:pt x="0" y="1"/>
                  </a:moveTo>
                  <a:lnTo>
                    <a:pt x="0" y="301"/>
                  </a:lnTo>
                  <a:lnTo>
                    <a:pt x="2643" y="301"/>
                  </a:lnTo>
                  <a:lnTo>
                    <a:pt x="2643"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28"/>
            <p:cNvSpPr/>
            <p:nvPr/>
          </p:nvSpPr>
          <p:spPr>
            <a:xfrm>
              <a:off x="4499548" y="773910"/>
              <a:ext cx="8732" cy="993"/>
            </a:xfrm>
            <a:custGeom>
              <a:avLst/>
              <a:gdLst/>
              <a:ahLst/>
              <a:cxnLst/>
              <a:rect l="l" t="t" r="r" b="b"/>
              <a:pathLst>
                <a:path w="2644" h="301" extrusionOk="0">
                  <a:moveTo>
                    <a:pt x="0" y="0"/>
                  </a:moveTo>
                  <a:lnTo>
                    <a:pt x="0" y="300"/>
                  </a:lnTo>
                  <a:lnTo>
                    <a:pt x="2643" y="300"/>
                  </a:lnTo>
                  <a:lnTo>
                    <a:pt x="2643"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28"/>
            <p:cNvSpPr/>
            <p:nvPr/>
          </p:nvSpPr>
          <p:spPr>
            <a:xfrm>
              <a:off x="4498379" y="755370"/>
              <a:ext cx="11070" cy="5488"/>
            </a:xfrm>
            <a:custGeom>
              <a:avLst/>
              <a:gdLst/>
              <a:ahLst/>
              <a:cxnLst/>
              <a:rect l="l" t="t" r="r" b="b"/>
              <a:pathLst>
                <a:path w="3352" h="1663" extrusionOk="0">
                  <a:moveTo>
                    <a:pt x="790" y="0"/>
                  </a:moveTo>
                  <a:cubicBezTo>
                    <a:pt x="354" y="0"/>
                    <a:pt x="0" y="355"/>
                    <a:pt x="0" y="790"/>
                  </a:cubicBezTo>
                  <a:lnTo>
                    <a:pt x="0" y="1662"/>
                  </a:lnTo>
                  <a:lnTo>
                    <a:pt x="3352" y="1662"/>
                  </a:lnTo>
                  <a:lnTo>
                    <a:pt x="3352" y="790"/>
                  </a:lnTo>
                  <a:cubicBezTo>
                    <a:pt x="3352" y="355"/>
                    <a:pt x="2997" y="0"/>
                    <a:pt x="2561" y="0"/>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28"/>
            <p:cNvSpPr/>
            <p:nvPr/>
          </p:nvSpPr>
          <p:spPr>
            <a:xfrm>
              <a:off x="4533658" y="760860"/>
              <a:ext cx="8643" cy="17718"/>
            </a:xfrm>
            <a:custGeom>
              <a:avLst/>
              <a:gdLst/>
              <a:ahLst/>
              <a:cxnLst/>
              <a:rect l="l" t="t" r="r" b="b"/>
              <a:pathLst>
                <a:path w="2617" h="5369" extrusionOk="0">
                  <a:moveTo>
                    <a:pt x="0" y="0"/>
                  </a:moveTo>
                  <a:lnTo>
                    <a:pt x="0" y="5368"/>
                  </a:lnTo>
                  <a:lnTo>
                    <a:pt x="2616" y="5368"/>
                  </a:lnTo>
                  <a:lnTo>
                    <a:pt x="2616"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28"/>
            <p:cNvSpPr/>
            <p:nvPr/>
          </p:nvSpPr>
          <p:spPr>
            <a:xfrm>
              <a:off x="4533658" y="760860"/>
              <a:ext cx="8643" cy="17718"/>
            </a:xfrm>
            <a:custGeom>
              <a:avLst/>
              <a:gdLst/>
              <a:ahLst/>
              <a:cxnLst/>
              <a:rect l="l" t="t" r="r" b="b"/>
              <a:pathLst>
                <a:path w="2617" h="5369" extrusionOk="0">
                  <a:moveTo>
                    <a:pt x="0" y="0"/>
                  </a:moveTo>
                  <a:lnTo>
                    <a:pt x="2616" y="5368"/>
                  </a:lnTo>
                  <a:lnTo>
                    <a:pt x="2616"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28"/>
            <p:cNvSpPr/>
            <p:nvPr/>
          </p:nvSpPr>
          <p:spPr>
            <a:xfrm>
              <a:off x="4537437" y="760860"/>
              <a:ext cx="994" cy="17718"/>
            </a:xfrm>
            <a:custGeom>
              <a:avLst/>
              <a:gdLst/>
              <a:ahLst/>
              <a:cxnLst/>
              <a:rect l="l" t="t" r="r" b="b"/>
              <a:pathLst>
                <a:path w="301" h="5369" extrusionOk="0">
                  <a:moveTo>
                    <a:pt x="1" y="0"/>
                  </a:moveTo>
                  <a:lnTo>
                    <a:pt x="1" y="5368"/>
                  </a:lnTo>
                  <a:lnTo>
                    <a:pt x="300" y="5368"/>
                  </a:lnTo>
                  <a:lnTo>
                    <a:pt x="300"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28"/>
            <p:cNvSpPr/>
            <p:nvPr/>
          </p:nvSpPr>
          <p:spPr>
            <a:xfrm>
              <a:off x="4533569" y="764638"/>
              <a:ext cx="8732" cy="993"/>
            </a:xfrm>
            <a:custGeom>
              <a:avLst/>
              <a:gdLst/>
              <a:ahLst/>
              <a:cxnLst/>
              <a:rect l="l" t="t" r="r" b="b"/>
              <a:pathLst>
                <a:path w="2644" h="301" extrusionOk="0">
                  <a:moveTo>
                    <a:pt x="0" y="1"/>
                  </a:moveTo>
                  <a:lnTo>
                    <a:pt x="0" y="301"/>
                  </a:lnTo>
                  <a:lnTo>
                    <a:pt x="2643" y="301"/>
                  </a:lnTo>
                  <a:lnTo>
                    <a:pt x="2643"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28"/>
            <p:cNvSpPr/>
            <p:nvPr/>
          </p:nvSpPr>
          <p:spPr>
            <a:xfrm>
              <a:off x="4533569" y="773910"/>
              <a:ext cx="8732" cy="993"/>
            </a:xfrm>
            <a:custGeom>
              <a:avLst/>
              <a:gdLst/>
              <a:ahLst/>
              <a:cxnLst/>
              <a:rect l="l" t="t" r="r" b="b"/>
              <a:pathLst>
                <a:path w="2644" h="301" extrusionOk="0">
                  <a:moveTo>
                    <a:pt x="0" y="0"/>
                  </a:moveTo>
                  <a:lnTo>
                    <a:pt x="0" y="300"/>
                  </a:lnTo>
                  <a:lnTo>
                    <a:pt x="2643" y="300"/>
                  </a:lnTo>
                  <a:lnTo>
                    <a:pt x="2643"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28"/>
            <p:cNvSpPr/>
            <p:nvPr/>
          </p:nvSpPr>
          <p:spPr>
            <a:xfrm>
              <a:off x="4532397" y="755370"/>
              <a:ext cx="11073" cy="5488"/>
            </a:xfrm>
            <a:custGeom>
              <a:avLst/>
              <a:gdLst/>
              <a:ahLst/>
              <a:cxnLst/>
              <a:rect l="l" t="t" r="r" b="b"/>
              <a:pathLst>
                <a:path w="3353" h="1663" extrusionOk="0">
                  <a:moveTo>
                    <a:pt x="791" y="0"/>
                  </a:moveTo>
                  <a:cubicBezTo>
                    <a:pt x="355" y="0"/>
                    <a:pt x="1" y="355"/>
                    <a:pt x="1" y="790"/>
                  </a:cubicBezTo>
                  <a:lnTo>
                    <a:pt x="1" y="1662"/>
                  </a:lnTo>
                  <a:lnTo>
                    <a:pt x="3352" y="1662"/>
                  </a:lnTo>
                  <a:lnTo>
                    <a:pt x="3352" y="790"/>
                  </a:lnTo>
                  <a:cubicBezTo>
                    <a:pt x="3352" y="355"/>
                    <a:pt x="2998" y="0"/>
                    <a:pt x="2562" y="0"/>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28"/>
            <p:cNvSpPr/>
            <p:nvPr/>
          </p:nvSpPr>
          <p:spPr>
            <a:xfrm>
              <a:off x="4567679" y="760860"/>
              <a:ext cx="8639" cy="17718"/>
            </a:xfrm>
            <a:custGeom>
              <a:avLst/>
              <a:gdLst/>
              <a:ahLst/>
              <a:cxnLst/>
              <a:rect l="l" t="t" r="r" b="b"/>
              <a:pathLst>
                <a:path w="2616" h="5369" extrusionOk="0">
                  <a:moveTo>
                    <a:pt x="0" y="0"/>
                  </a:moveTo>
                  <a:lnTo>
                    <a:pt x="0" y="5368"/>
                  </a:lnTo>
                  <a:lnTo>
                    <a:pt x="2616" y="5368"/>
                  </a:lnTo>
                  <a:lnTo>
                    <a:pt x="2616"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28"/>
            <p:cNvSpPr/>
            <p:nvPr/>
          </p:nvSpPr>
          <p:spPr>
            <a:xfrm>
              <a:off x="4567679" y="760860"/>
              <a:ext cx="8639" cy="17718"/>
            </a:xfrm>
            <a:custGeom>
              <a:avLst/>
              <a:gdLst/>
              <a:ahLst/>
              <a:cxnLst/>
              <a:rect l="l" t="t" r="r" b="b"/>
              <a:pathLst>
                <a:path w="2616" h="5369" extrusionOk="0">
                  <a:moveTo>
                    <a:pt x="0" y="0"/>
                  </a:moveTo>
                  <a:lnTo>
                    <a:pt x="2616" y="5368"/>
                  </a:lnTo>
                  <a:lnTo>
                    <a:pt x="2616"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28"/>
            <p:cNvSpPr/>
            <p:nvPr/>
          </p:nvSpPr>
          <p:spPr>
            <a:xfrm>
              <a:off x="4571458" y="760860"/>
              <a:ext cx="994" cy="17718"/>
            </a:xfrm>
            <a:custGeom>
              <a:avLst/>
              <a:gdLst/>
              <a:ahLst/>
              <a:cxnLst/>
              <a:rect l="l" t="t" r="r" b="b"/>
              <a:pathLst>
                <a:path w="301" h="5369" extrusionOk="0">
                  <a:moveTo>
                    <a:pt x="0" y="0"/>
                  </a:moveTo>
                  <a:lnTo>
                    <a:pt x="0" y="5368"/>
                  </a:lnTo>
                  <a:lnTo>
                    <a:pt x="300" y="5368"/>
                  </a:lnTo>
                  <a:lnTo>
                    <a:pt x="300"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28"/>
            <p:cNvSpPr/>
            <p:nvPr/>
          </p:nvSpPr>
          <p:spPr>
            <a:xfrm>
              <a:off x="4567587" y="764638"/>
              <a:ext cx="8732" cy="993"/>
            </a:xfrm>
            <a:custGeom>
              <a:avLst/>
              <a:gdLst/>
              <a:ahLst/>
              <a:cxnLst/>
              <a:rect l="l" t="t" r="r" b="b"/>
              <a:pathLst>
                <a:path w="2644" h="301" extrusionOk="0">
                  <a:moveTo>
                    <a:pt x="1" y="1"/>
                  </a:moveTo>
                  <a:lnTo>
                    <a:pt x="1" y="301"/>
                  </a:lnTo>
                  <a:lnTo>
                    <a:pt x="2644" y="301"/>
                  </a:lnTo>
                  <a:lnTo>
                    <a:pt x="2644"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28"/>
            <p:cNvSpPr/>
            <p:nvPr/>
          </p:nvSpPr>
          <p:spPr>
            <a:xfrm>
              <a:off x="4567587" y="773910"/>
              <a:ext cx="8732" cy="993"/>
            </a:xfrm>
            <a:custGeom>
              <a:avLst/>
              <a:gdLst/>
              <a:ahLst/>
              <a:cxnLst/>
              <a:rect l="l" t="t" r="r" b="b"/>
              <a:pathLst>
                <a:path w="2644" h="301" extrusionOk="0">
                  <a:moveTo>
                    <a:pt x="1" y="0"/>
                  </a:moveTo>
                  <a:lnTo>
                    <a:pt x="1" y="300"/>
                  </a:lnTo>
                  <a:lnTo>
                    <a:pt x="2644" y="300"/>
                  </a:lnTo>
                  <a:lnTo>
                    <a:pt x="2644"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28"/>
            <p:cNvSpPr/>
            <p:nvPr/>
          </p:nvSpPr>
          <p:spPr>
            <a:xfrm>
              <a:off x="4566507" y="755370"/>
              <a:ext cx="10984" cy="5488"/>
            </a:xfrm>
            <a:custGeom>
              <a:avLst/>
              <a:gdLst/>
              <a:ahLst/>
              <a:cxnLst/>
              <a:rect l="l" t="t" r="r" b="b"/>
              <a:pathLst>
                <a:path w="3326" h="1663" extrusionOk="0">
                  <a:moveTo>
                    <a:pt x="791" y="0"/>
                  </a:moveTo>
                  <a:cubicBezTo>
                    <a:pt x="355" y="0"/>
                    <a:pt x="1" y="355"/>
                    <a:pt x="1" y="790"/>
                  </a:cubicBezTo>
                  <a:lnTo>
                    <a:pt x="1" y="1662"/>
                  </a:lnTo>
                  <a:lnTo>
                    <a:pt x="3325" y="1662"/>
                  </a:lnTo>
                  <a:lnTo>
                    <a:pt x="3325" y="790"/>
                  </a:lnTo>
                  <a:cubicBezTo>
                    <a:pt x="3325" y="355"/>
                    <a:pt x="2971" y="0"/>
                    <a:pt x="2535" y="0"/>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28"/>
            <p:cNvSpPr/>
            <p:nvPr/>
          </p:nvSpPr>
          <p:spPr>
            <a:xfrm>
              <a:off x="4601697" y="760860"/>
              <a:ext cx="8643" cy="17718"/>
            </a:xfrm>
            <a:custGeom>
              <a:avLst/>
              <a:gdLst/>
              <a:ahLst/>
              <a:cxnLst/>
              <a:rect l="l" t="t" r="r" b="b"/>
              <a:pathLst>
                <a:path w="2617" h="5369" extrusionOk="0">
                  <a:moveTo>
                    <a:pt x="1" y="0"/>
                  </a:moveTo>
                  <a:lnTo>
                    <a:pt x="1" y="5368"/>
                  </a:lnTo>
                  <a:lnTo>
                    <a:pt x="2617" y="5368"/>
                  </a:lnTo>
                  <a:lnTo>
                    <a:pt x="2617"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28"/>
            <p:cNvSpPr/>
            <p:nvPr/>
          </p:nvSpPr>
          <p:spPr>
            <a:xfrm>
              <a:off x="4601697" y="760860"/>
              <a:ext cx="8643" cy="17718"/>
            </a:xfrm>
            <a:custGeom>
              <a:avLst/>
              <a:gdLst/>
              <a:ahLst/>
              <a:cxnLst/>
              <a:rect l="l" t="t" r="r" b="b"/>
              <a:pathLst>
                <a:path w="2617" h="5369" extrusionOk="0">
                  <a:moveTo>
                    <a:pt x="1" y="0"/>
                  </a:moveTo>
                  <a:lnTo>
                    <a:pt x="2617" y="5368"/>
                  </a:lnTo>
                  <a:lnTo>
                    <a:pt x="2617"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28"/>
            <p:cNvSpPr/>
            <p:nvPr/>
          </p:nvSpPr>
          <p:spPr>
            <a:xfrm>
              <a:off x="4605568" y="760860"/>
              <a:ext cx="994" cy="17718"/>
            </a:xfrm>
            <a:custGeom>
              <a:avLst/>
              <a:gdLst/>
              <a:ahLst/>
              <a:cxnLst/>
              <a:rect l="l" t="t" r="r" b="b"/>
              <a:pathLst>
                <a:path w="301" h="5369" extrusionOk="0">
                  <a:moveTo>
                    <a:pt x="0" y="0"/>
                  </a:moveTo>
                  <a:lnTo>
                    <a:pt x="0" y="5368"/>
                  </a:lnTo>
                  <a:lnTo>
                    <a:pt x="300" y="5368"/>
                  </a:lnTo>
                  <a:lnTo>
                    <a:pt x="300"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28"/>
            <p:cNvSpPr/>
            <p:nvPr/>
          </p:nvSpPr>
          <p:spPr>
            <a:xfrm>
              <a:off x="4601608" y="764638"/>
              <a:ext cx="8732" cy="993"/>
            </a:xfrm>
            <a:custGeom>
              <a:avLst/>
              <a:gdLst/>
              <a:ahLst/>
              <a:cxnLst/>
              <a:rect l="l" t="t" r="r" b="b"/>
              <a:pathLst>
                <a:path w="2644" h="301" extrusionOk="0">
                  <a:moveTo>
                    <a:pt x="1" y="1"/>
                  </a:moveTo>
                  <a:lnTo>
                    <a:pt x="1" y="301"/>
                  </a:lnTo>
                  <a:lnTo>
                    <a:pt x="2644" y="301"/>
                  </a:lnTo>
                  <a:lnTo>
                    <a:pt x="2644"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28"/>
            <p:cNvSpPr/>
            <p:nvPr/>
          </p:nvSpPr>
          <p:spPr>
            <a:xfrm>
              <a:off x="4601608" y="773910"/>
              <a:ext cx="8732" cy="993"/>
            </a:xfrm>
            <a:custGeom>
              <a:avLst/>
              <a:gdLst/>
              <a:ahLst/>
              <a:cxnLst/>
              <a:rect l="l" t="t" r="r" b="b"/>
              <a:pathLst>
                <a:path w="2644" h="301" extrusionOk="0">
                  <a:moveTo>
                    <a:pt x="1" y="0"/>
                  </a:moveTo>
                  <a:lnTo>
                    <a:pt x="1" y="300"/>
                  </a:lnTo>
                  <a:lnTo>
                    <a:pt x="2644" y="300"/>
                  </a:lnTo>
                  <a:lnTo>
                    <a:pt x="2644"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28"/>
            <p:cNvSpPr/>
            <p:nvPr/>
          </p:nvSpPr>
          <p:spPr>
            <a:xfrm>
              <a:off x="4600439" y="755370"/>
              <a:ext cx="11070" cy="5488"/>
            </a:xfrm>
            <a:custGeom>
              <a:avLst/>
              <a:gdLst/>
              <a:ahLst/>
              <a:cxnLst/>
              <a:rect l="l" t="t" r="r" b="b"/>
              <a:pathLst>
                <a:path w="3352" h="1663" extrusionOk="0">
                  <a:moveTo>
                    <a:pt x="818" y="0"/>
                  </a:moveTo>
                  <a:cubicBezTo>
                    <a:pt x="382" y="0"/>
                    <a:pt x="0" y="355"/>
                    <a:pt x="28" y="790"/>
                  </a:cubicBezTo>
                  <a:lnTo>
                    <a:pt x="28" y="1662"/>
                  </a:lnTo>
                  <a:lnTo>
                    <a:pt x="3352" y="1662"/>
                  </a:lnTo>
                  <a:lnTo>
                    <a:pt x="3352" y="790"/>
                  </a:lnTo>
                  <a:cubicBezTo>
                    <a:pt x="3352" y="355"/>
                    <a:pt x="3025" y="0"/>
                    <a:pt x="2589" y="0"/>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28"/>
            <p:cNvSpPr/>
            <p:nvPr/>
          </p:nvSpPr>
          <p:spPr>
            <a:xfrm>
              <a:off x="4635718" y="760860"/>
              <a:ext cx="8732" cy="17718"/>
            </a:xfrm>
            <a:custGeom>
              <a:avLst/>
              <a:gdLst/>
              <a:ahLst/>
              <a:cxnLst/>
              <a:rect l="l" t="t" r="r" b="b"/>
              <a:pathLst>
                <a:path w="2644" h="5369" extrusionOk="0">
                  <a:moveTo>
                    <a:pt x="1" y="0"/>
                  </a:moveTo>
                  <a:lnTo>
                    <a:pt x="1" y="5368"/>
                  </a:lnTo>
                  <a:lnTo>
                    <a:pt x="2644" y="5368"/>
                  </a:lnTo>
                  <a:lnTo>
                    <a:pt x="2644"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28"/>
            <p:cNvSpPr/>
            <p:nvPr/>
          </p:nvSpPr>
          <p:spPr>
            <a:xfrm>
              <a:off x="4635718" y="760860"/>
              <a:ext cx="8732" cy="17718"/>
            </a:xfrm>
            <a:custGeom>
              <a:avLst/>
              <a:gdLst/>
              <a:ahLst/>
              <a:cxnLst/>
              <a:rect l="l" t="t" r="r" b="b"/>
              <a:pathLst>
                <a:path w="2644" h="5369" extrusionOk="0">
                  <a:moveTo>
                    <a:pt x="1" y="0"/>
                  </a:moveTo>
                  <a:lnTo>
                    <a:pt x="2644" y="5368"/>
                  </a:lnTo>
                  <a:lnTo>
                    <a:pt x="2644"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28"/>
            <p:cNvSpPr/>
            <p:nvPr/>
          </p:nvSpPr>
          <p:spPr>
            <a:xfrm>
              <a:off x="4639590" y="760860"/>
              <a:ext cx="991" cy="17718"/>
            </a:xfrm>
            <a:custGeom>
              <a:avLst/>
              <a:gdLst/>
              <a:ahLst/>
              <a:cxnLst/>
              <a:rect l="l" t="t" r="r" b="b"/>
              <a:pathLst>
                <a:path w="300" h="5369" extrusionOk="0">
                  <a:moveTo>
                    <a:pt x="0" y="0"/>
                  </a:moveTo>
                  <a:lnTo>
                    <a:pt x="0" y="5368"/>
                  </a:lnTo>
                  <a:lnTo>
                    <a:pt x="300" y="5368"/>
                  </a:lnTo>
                  <a:lnTo>
                    <a:pt x="300"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28"/>
            <p:cNvSpPr/>
            <p:nvPr/>
          </p:nvSpPr>
          <p:spPr>
            <a:xfrm>
              <a:off x="4635718" y="764638"/>
              <a:ext cx="8732" cy="993"/>
            </a:xfrm>
            <a:custGeom>
              <a:avLst/>
              <a:gdLst/>
              <a:ahLst/>
              <a:cxnLst/>
              <a:rect l="l" t="t" r="r" b="b"/>
              <a:pathLst>
                <a:path w="2644" h="301" extrusionOk="0">
                  <a:moveTo>
                    <a:pt x="1" y="1"/>
                  </a:moveTo>
                  <a:lnTo>
                    <a:pt x="1" y="301"/>
                  </a:lnTo>
                  <a:lnTo>
                    <a:pt x="2644" y="301"/>
                  </a:lnTo>
                  <a:lnTo>
                    <a:pt x="2644"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28"/>
            <p:cNvSpPr/>
            <p:nvPr/>
          </p:nvSpPr>
          <p:spPr>
            <a:xfrm>
              <a:off x="4635718" y="773910"/>
              <a:ext cx="8732" cy="993"/>
            </a:xfrm>
            <a:custGeom>
              <a:avLst/>
              <a:gdLst/>
              <a:ahLst/>
              <a:cxnLst/>
              <a:rect l="l" t="t" r="r" b="b"/>
              <a:pathLst>
                <a:path w="2644" h="301" extrusionOk="0">
                  <a:moveTo>
                    <a:pt x="1" y="0"/>
                  </a:moveTo>
                  <a:lnTo>
                    <a:pt x="1" y="300"/>
                  </a:lnTo>
                  <a:lnTo>
                    <a:pt x="2644" y="300"/>
                  </a:lnTo>
                  <a:lnTo>
                    <a:pt x="2644"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28"/>
            <p:cNvSpPr/>
            <p:nvPr/>
          </p:nvSpPr>
          <p:spPr>
            <a:xfrm>
              <a:off x="4634549" y="755370"/>
              <a:ext cx="11070" cy="5488"/>
            </a:xfrm>
            <a:custGeom>
              <a:avLst/>
              <a:gdLst/>
              <a:ahLst/>
              <a:cxnLst/>
              <a:rect l="l" t="t" r="r" b="b"/>
              <a:pathLst>
                <a:path w="3352" h="1663" extrusionOk="0">
                  <a:moveTo>
                    <a:pt x="790" y="0"/>
                  </a:moveTo>
                  <a:cubicBezTo>
                    <a:pt x="355" y="0"/>
                    <a:pt x="0" y="355"/>
                    <a:pt x="0" y="790"/>
                  </a:cubicBezTo>
                  <a:lnTo>
                    <a:pt x="0" y="1662"/>
                  </a:lnTo>
                  <a:lnTo>
                    <a:pt x="3352" y="1662"/>
                  </a:lnTo>
                  <a:lnTo>
                    <a:pt x="3352" y="790"/>
                  </a:lnTo>
                  <a:cubicBezTo>
                    <a:pt x="3352" y="355"/>
                    <a:pt x="2998" y="0"/>
                    <a:pt x="2562" y="0"/>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28"/>
            <p:cNvSpPr/>
            <p:nvPr/>
          </p:nvSpPr>
          <p:spPr>
            <a:xfrm>
              <a:off x="4472638" y="678421"/>
              <a:ext cx="198332" cy="11421"/>
            </a:xfrm>
            <a:custGeom>
              <a:avLst/>
              <a:gdLst/>
              <a:ahLst/>
              <a:cxnLst/>
              <a:rect l="l" t="t" r="r" b="b"/>
              <a:pathLst>
                <a:path w="60055" h="3461" extrusionOk="0">
                  <a:moveTo>
                    <a:pt x="0" y="0"/>
                  </a:moveTo>
                  <a:lnTo>
                    <a:pt x="0" y="3461"/>
                  </a:lnTo>
                  <a:lnTo>
                    <a:pt x="60055" y="3461"/>
                  </a:lnTo>
                  <a:lnTo>
                    <a:pt x="60055"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28"/>
            <p:cNvSpPr/>
            <p:nvPr/>
          </p:nvSpPr>
          <p:spPr>
            <a:xfrm>
              <a:off x="4660739" y="689850"/>
              <a:ext cx="6034" cy="54044"/>
            </a:xfrm>
            <a:custGeom>
              <a:avLst/>
              <a:gdLst/>
              <a:ahLst/>
              <a:cxnLst/>
              <a:rect l="l" t="t" r="r" b="b"/>
              <a:pathLst>
                <a:path w="1827" h="16377" extrusionOk="0">
                  <a:moveTo>
                    <a:pt x="0" y="1"/>
                  </a:moveTo>
                  <a:lnTo>
                    <a:pt x="0" y="16377"/>
                  </a:lnTo>
                  <a:lnTo>
                    <a:pt x="1826" y="16377"/>
                  </a:lnTo>
                  <a:lnTo>
                    <a:pt x="1826"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28"/>
            <p:cNvSpPr/>
            <p:nvPr/>
          </p:nvSpPr>
          <p:spPr>
            <a:xfrm>
              <a:off x="4640399" y="689850"/>
              <a:ext cx="5941" cy="54044"/>
            </a:xfrm>
            <a:custGeom>
              <a:avLst/>
              <a:gdLst/>
              <a:ahLst/>
              <a:cxnLst/>
              <a:rect l="l" t="t" r="r" b="b"/>
              <a:pathLst>
                <a:path w="1799" h="16377" extrusionOk="0">
                  <a:moveTo>
                    <a:pt x="0" y="1"/>
                  </a:moveTo>
                  <a:lnTo>
                    <a:pt x="0" y="16377"/>
                  </a:lnTo>
                  <a:lnTo>
                    <a:pt x="1799" y="16377"/>
                  </a:lnTo>
                  <a:lnTo>
                    <a:pt x="1799"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28"/>
            <p:cNvSpPr/>
            <p:nvPr/>
          </p:nvSpPr>
          <p:spPr>
            <a:xfrm>
              <a:off x="4619970" y="689850"/>
              <a:ext cx="5941" cy="54044"/>
            </a:xfrm>
            <a:custGeom>
              <a:avLst/>
              <a:gdLst/>
              <a:ahLst/>
              <a:cxnLst/>
              <a:rect l="l" t="t" r="r" b="b"/>
              <a:pathLst>
                <a:path w="1799" h="16377" extrusionOk="0">
                  <a:moveTo>
                    <a:pt x="0" y="1"/>
                  </a:moveTo>
                  <a:lnTo>
                    <a:pt x="0" y="16377"/>
                  </a:lnTo>
                  <a:lnTo>
                    <a:pt x="1798" y="16377"/>
                  </a:lnTo>
                  <a:lnTo>
                    <a:pt x="1798"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28"/>
            <p:cNvSpPr/>
            <p:nvPr/>
          </p:nvSpPr>
          <p:spPr>
            <a:xfrm>
              <a:off x="4599448" y="689850"/>
              <a:ext cx="6034" cy="54044"/>
            </a:xfrm>
            <a:custGeom>
              <a:avLst/>
              <a:gdLst/>
              <a:ahLst/>
              <a:cxnLst/>
              <a:rect l="l" t="t" r="r" b="b"/>
              <a:pathLst>
                <a:path w="1827" h="16377" extrusionOk="0">
                  <a:moveTo>
                    <a:pt x="1" y="1"/>
                  </a:moveTo>
                  <a:lnTo>
                    <a:pt x="1" y="16377"/>
                  </a:lnTo>
                  <a:lnTo>
                    <a:pt x="1826" y="16377"/>
                  </a:lnTo>
                  <a:lnTo>
                    <a:pt x="1826"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28"/>
            <p:cNvSpPr/>
            <p:nvPr/>
          </p:nvSpPr>
          <p:spPr>
            <a:xfrm>
              <a:off x="4579019" y="689850"/>
              <a:ext cx="6030" cy="54044"/>
            </a:xfrm>
            <a:custGeom>
              <a:avLst/>
              <a:gdLst/>
              <a:ahLst/>
              <a:cxnLst/>
              <a:rect l="l" t="t" r="r" b="b"/>
              <a:pathLst>
                <a:path w="1826" h="16377" extrusionOk="0">
                  <a:moveTo>
                    <a:pt x="0" y="1"/>
                  </a:moveTo>
                  <a:lnTo>
                    <a:pt x="0" y="16377"/>
                  </a:lnTo>
                  <a:lnTo>
                    <a:pt x="1826" y="16377"/>
                  </a:lnTo>
                  <a:lnTo>
                    <a:pt x="1826"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28"/>
            <p:cNvSpPr/>
            <p:nvPr/>
          </p:nvSpPr>
          <p:spPr>
            <a:xfrm>
              <a:off x="4558586" y="689850"/>
              <a:ext cx="6034" cy="54044"/>
            </a:xfrm>
            <a:custGeom>
              <a:avLst/>
              <a:gdLst/>
              <a:ahLst/>
              <a:cxnLst/>
              <a:rect l="l" t="t" r="r" b="b"/>
              <a:pathLst>
                <a:path w="1827" h="16377" extrusionOk="0">
                  <a:moveTo>
                    <a:pt x="1" y="1"/>
                  </a:moveTo>
                  <a:lnTo>
                    <a:pt x="1" y="16377"/>
                  </a:lnTo>
                  <a:lnTo>
                    <a:pt x="1827" y="16377"/>
                  </a:lnTo>
                  <a:lnTo>
                    <a:pt x="1827"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28"/>
            <p:cNvSpPr/>
            <p:nvPr/>
          </p:nvSpPr>
          <p:spPr>
            <a:xfrm>
              <a:off x="4538157" y="689850"/>
              <a:ext cx="5944" cy="54044"/>
            </a:xfrm>
            <a:custGeom>
              <a:avLst/>
              <a:gdLst/>
              <a:ahLst/>
              <a:cxnLst/>
              <a:rect l="l" t="t" r="r" b="b"/>
              <a:pathLst>
                <a:path w="1800" h="16377" extrusionOk="0">
                  <a:moveTo>
                    <a:pt x="1" y="1"/>
                  </a:moveTo>
                  <a:lnTo>
                    <a:pt x="1" y="16377"/>
                  </a:lnTo>
                  <a:lnTo>
                    <a:pt x="1799" y="16377"/>
                  </a:lnTo>
                  <a:lnTo>
                    <a:pt x="1799"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28"/>
            <p:cNvSpPr/>
            <p:nvPr/>
          </p:nvSpPr>
          <p:spPr>
            <a:xfrm>
              <a:off x="4517728" y="689850"/>
              <a:ext cx="6030" cy="54044"/>
            </a:xfrm>
            <a:custGeom>
              <a:avLst/>
              <a:gdLst/>
              <a:ahLst/>
              <a:cxnLst/>
              <a:rect l="l" t="t" r="r" b="b"/>
              <a:pathLst>
                <a:path w="1826" h="16377" extrusionOk="0">
                  <a:moveTo>
                    <a:pt x="0" y="1"/>
                  </a:moveTo>
                  <a:lnTo>
                    <a:pt x="0" y="16377"/>
                  </a:lnTo>
                  <a:lnTo>
                    <a:pt x="1826" y="16377"/>
                  </a:lnTo>
                  <a:lnTo>
                    <a:pt x="1826"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28"/>
            <p:cNvSpPr/>
            <p:nvPr/>
          </p:nvSpPr>
          <p:spPr>
            <a:xfrm>
              <a:off x="4497299" y="689850"/>
              <a:ext cx="5941" cy="54044"/>
            </a:xfrm>
            <a:custGeom>
              <a:avLst/>
              <a:gdLst/>
              <a:ahLst/>
              <a:cxnLst/>
              <a:rect l="l" t="t" r="r" b="b"/>
              <a:pathLst>
                <a:path w="1799" h="16377" extrusionOk="0">
                  <a:moveTo>
                    <a:pt x="0" y="1"/>
                  </a:moveTo>
                  <a:lnTo>
                    <a:pt x="0" y="16377"/>
                  </a:lnTo>
                  <a:lnTo>
                    <a:pt x="1798" y="16377"/>
                  </a:lnTo>
                  <a:lnTo>
                    <a:pt x="1798"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28"/>
            <p:cNvSpPr/>
            <p:nvPr/>
          </p:nvSpPr>
          <p:spPr>
            <a:xfrm>
              <a:off x="4476866" y="689850"/>
              <a:ext cx="5944" cy="54044"/>
            </a:xfrm>
            <a:custGeom>
              <a:avLst/>
              <a:gdLst/>
              <a:ahLst/>
              <a:cxnLst/>
              <a:rect l="l" t="t" r="r" b="b"/>
              <a:pathLst>
                <a:path w="1800" h="16377" extrusionOk="0">
                  <a:moveTo>
                    <a:pt x="1" y="1"/>
                  </a:moveTo>
                  <a:lnTo>
                    <a:pt x="1" y="16377"/>
                  </a:lnTo>
                  <a:lnTo>
                    <a:pt x="1799" y="16377"/>
                  </a:lnTo>
                  <a:lnTo>
                    <a:pt x="1799"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28"/>
            <p:cNvSpPr/>
            <p:nvPr/>
          </p:nvSpPr>
          <p:spPr>
            <a:xfrm>
              <a:off x="4656600" y="689850"/>
              <a:ext cx="14399" cy="3422"/>
            </a:xfrm>
            <a:custGeom>
              <a:avLst/>
              <a:gdLst/>
              <a:ahLst/>
              <a:cxnLst/>
              <a:rect l="l" t="t" r="r" b="b"/>
              <a:pathLst>
                <a:path w="4360" h="1037" extrusionOk="0">
                  <a:moveTo>
                    <a:pt x="0" y="1"/>
                  </a:moveTo>
                  <a:lnTo>
                    <a:pt x="0" y="546"/>
                  </a:lnTo>
                  <a:cubicBezTo>
                    <a:pt x="0" y="818"/>
                    <a:pt x="218" y="1036"/>
                    <a:pt x="463" y="1036"/>
                  </a:cubicBezTo>
                  <a:lnTo>
                    <a:pt x="3869" y="1036"/>
                  </a:lnTo>
                  <a:cubicBezTo>
                    <a:pt x="4142" y="1036"/>
                    <a:pt x="4360" y="818"/>
                    <a:pt x="4360" y="573"/>
                  </a:cubicBezTo>
                  <a:lnTo>
                    <a:pt x="4360"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28"/>
            <p:cNvSpPr/>
            <p:nvPr/>
          </p:nvSpPr>
          <p:spPr>
            <a:xfrm>
              <a:off x="4636168" y="689850"/>
              <a:ext cx="14402" cy="3422"/>
            </a:xfrm>
            <a:custGeom>
              <a:avLst/>
              <a:gdLst/>
              <a:ahLst/>
              <a:cxnLst/>
              <a:rect l="l" t="t" r="r" b="b"/>
              <a:pathLst>
                <a:path w="4361" h="1037" extrusionOk="0">
                  <a:moveTo>
                    <a:pt x="1" y="1"/>
                  </a:moveTo>
                  <a:lnTo>
                    <a:pt x="1" y="546"/>
                  </a:lnTo>
                  <a:cubicBezTo>
                    <a:pt x="1" y="818"/>
                    <a:pt x="219" y="1036"/>
                    <a:pt x="464" y="1036"/>
                  </a:cubicBezTo>
                  <a:lnTo>
                    <a:pt x="3870" y="1036"/>
                  </a:lnTo>
                  <a:cubicBezTo>
                    <a:pt x="4142" y="1036"/>
                    <a:pt x="4360" y="818"/>
                    <a:pt x="4360" y="573"/>
                  </a:cubicBezTo>
                  <a:lnTo>
                    <a:pt x="4360"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28"/>
            <p:cNvSpPr/>
            <p:nvPr/>
          </p:nvSpPr>
          <p:spPr>
            <a:xfrm>
              <a:off x="4615649" y="689850"/>
              <a:ext cx="14491" cy="3422"/>
            </a:xfrm>
            <a:custGeom>
              <a:avLst/>
              <a:gdLst/>
              <a:ahLst/>
              <a:cxnLst/>
              <a:rect l="l" t="t" r="r" b="b"/>
              <a:pathLst>
                <a:path w="4388" h="1037" extrusionOk="0">
                  <a:moveTo>
                    <a:pt x="0" y="1"/>
                  </a:moveTo>
                  <a:lnTo>
                    <a:pt x="0" y="546"/>
                  </a:lnTo>
                  <a:cubicBezTo>
                    <a:pt x="0" y="818"/>
                    <a:pt x="218" y="1036"/>
                    <a:pt x="491" y="1036"/>
                  </a:cubicBezTo>
                  <a:lnTo>
                    <a:pt x="3897" y="1036"/>
                  </a:lnTo>
                  <a:cubicBezTo>
                    <a:pt x="4169" y="1036"/>
                    <a:pt x="4387" y="818"/>
                    <a:pt x="4387" y="573"/>
                  </a:cubicBezTo>
                  <a:lnTo>
                    <a:pt x="4387"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28"/>
            <p:cNvSpPr/>
            <p:nvPr/>
          </p:nvSpPr>
          <p:spPr>
            <a:xfrm>
              <a:off x="4595309" y="689850"/>
              <a:ext cx="14399" cy="3422"/>
            </a:xfrm>
            <a:custGeom>
              <a:avLst/>
              <a:gdLst/>
              <a:ahLst/>
              <a:cxnLst/>
              <a:rect l="l" t="t" r="r" b="b"/>
              <a:pathLst>
                <a:path w="4360" h="1037" extrusionOk="0">
                  <a:moveTo>
                    <a:pt x="0" y="1"/>
                  </a:moveTo>
                  <a:lnTo>
                    <a:pt x="0" y="546"/>
                  </a:lnTo>
                  <a:cubicBezTo>
                    <a:pt x="0" y="818"/>
                    <a:pt x="191" y="1036"/>
                    <a:pt x="463" y="1036"/>
                  </a:cubicBezTo>
                  <a:lnTo>
                    <a:pt x="3869" y="1036"/>
                  </a:lnTo>
                  <a:cubicBezTo>
                    <a:pt x="4142" y="1036"/>
                    <a:pt x="4360" y="818"/>
                    <a:pt x="4360" y="573"/>
                  </a:cubicBezTo>
                  <a:lnTo>
                    <a:pt x="4360"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28"/>
            <p:cNvSpPr/>
            <p:nvPr/>
          </p:nvSpPr>
          <p:spPr>
            <a:xfrm>
              <a:off x="4574788" y="689850"/>
              <a:ext cx="14491" cy="3422"/>
            </a:xfrm>
            <a:custGeom>
              <a:avLst/>
              <a:gdLst/>
              <a:ahLst/>
              <a:cxnLst/>
              <a:rect l="l" t="t" r="r" b="b"/>
              <a:pathLst>
                <a:path w="4388" h="1037" extrusionOk="0">
                  <a:moveTo>
                    <a:pt x="1" y="1"/>
                  </a:moveTo>
                  <a:lnTo>
                    <a:pt x="1" y="546"/>
                  </a:lnTo>
                  <a:cubicBezTo>
                    <a:pt x="1" y="818"/>
                    <a:pt x="219" y="1036"/>
                    <a:pt x="491" y="1036"/>
                  </a:cubicBezTo>
                  <a:lnTo>
                    <a:pt x="3897" y="1036"/>
                  </a:lnTo>
                  <a:cubicBezTo>
                    <a:pt x="4170" y="1036"/>
                    <a:pt x="4388" y="818"/>
                    <a:pt x="4388" y="573"/>
                  </a:cubicBezTo>
                  <a:lnTo>
                    <a:pt x="4388"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28"/>
            <p:cNvSpPr/>
            <p:nvPr/>
          </p:nvSpPr>
          <p:spPr>
            <a:xfrm>
              <a:off x="4554358" y="689850"/>
              <a:ext cx="14491" cy="3422"/>
            </a:xfrm>
            <a:custGeom>
              <a:avLst/>
              <a:gdLst/>
              <a:ahLst/>
              <a:cxnLst/>
              <a:rect l="l" t="t" r="r" b="b"/>
              <a:pathLst>
                <a:path w="4388" h="1037" extrusionOk="0">
                  <a:moveTo>
                    <a:pt x="0" y="1"/>
                  </a:moveTo>
                  <a:lnTo>
                    <a:pt x="0" y="546"/>
                  </a:lnTo>
                  <a:cubicBezTo>
                    <a:pt x="0" y="818"/>
                    <a:pt x="218" y="1036"/>
                    <a:pt x="491" y="1036"/>
                  </a:cubicBezTo>
                  <a:lnTo>
                    <a:pt x="3897" y="1036"/>
                  </a:lnTo>
                  <a:cubicBezTo>
                    <a:pt x="4169" y="1036"/>
                    <a:pt x="4387" y="818"/>
                    <a:pt x="4387" y="573"/>
                  </a:cubicBezTo>
                  <a:lnTo>
                    <a:pt x="4387"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28"/>
            <p:cNvSpPr/>
            <p:nvPr/>
          </p:nvSpPr>
          <p:spPr>
            <a:xfrm>
              <a:off x="4533929" y="689850"/>
              <a:ext cx="14488" cy="3422"/>
            </a:xfrm>
            <a:custGeom>
              <a:avLst/>
              <a:gdLst/>
              <a:ahLst/>
              <a:cxnLst/>
              <a:rect l="l" t="t" r="r" b="b"/>
              <a:pathLst>
                <a:path w="4387" h="1037" extrusionOk="0">
                  <a:moveTo>
                    <a:pt x="0" y="1"/>
                  </a:moveTo>
                  <a:lnTo>
                    <a:pt x="0" y="546"/>
                  </a:lnTo>
                  <a:cubicBezTo>
                    <a:pt x="0" y="818"/>
                    <a:pt x="218" y="1036"/>
                    <a:pt x="490" y="1036"/>
                  </a:cubicBezTo>
                  <a:lnTo>
                    <a:pt x="3896" y="1036"/>
                  </a:lnTo>
                  <a:cubicBezTo>
                    <a:pt x="4169" y="1036"/>
                    <a:pt x="4387" y="818"/>
                    <a:pt x="4387" y="573"/>
                  </a:cubicBezTo>
                  <a:lnTo>
                    <a:pt x="4387"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28"/>
            <p:cNvSpPr/>
            <p:nvPr/>
          </p:nvSpPr>
          <p:spPr>
            <a:xfrm>
              <a:off x="4513497" y="689850"/>
              <a:ext cx="14491" cy="3422"/>
            </a:xfrm>
            <a:custGeom>
              <a:avLst/>
              <a:gdLst/>
              <a:ahLst/>
              <a:cxnLst/>
              <a:rect l="l" t="t" r="r" b="b"/>
              <a:pathLst>
                <a:path w="4388" h="1037" extrusionOk="0">
                  <a:moveTo>
                    <a:pt x="1" y="1"/>
                  </a:moveTo>
                  <a:lnTo>
                    <a:pt x="1" y="546"/>
                  </a:lnTo>
                  <a:cubicBezTo>
                    <a:pt x="1" y="818"/>
                    <a:pt x="219" y="1036"/>
                    <a:pt x="491" y="1036"/>
                  </a:cubicBezTo>
                  <a:lnTo>
                    <a:pt x="3897" y="1036"/>
                  </a:lnTo>
                  <a:cubicBezTo>
                    <a:pt x="4170" y="1036"/>
                    <a:pt x="4388" y="818"/>
                    <a:pt x="4388" y="573"/>
                  </a:cubicBezTo>
                  <a:lnTo>
                    <a:pt x="4388"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28"/>
            <p:cNvSpPr/>
            <p:nvPr/>
          </p:nvSpPr>
          <p:spPr>
            <a:xfrm>
              <a:off x="4493068" y="689850"/>
              <a:ext cx="14491" cy="3422"/>
            </a:xfrm>
            <a:custGeom>
              <a:avLst/>
              <a:gdLst/>
              <a:ahLst/>
              <a:cxnLst/>
              <a:rect l="l" t="t" r="r" b="b"/>
              <a:pathLst>
                <a:path w="4388" h="1037" extrusionOk="0">
                  <a:moveTo>
                    <a:pt x="0" y="1"/>
                  </a:moveTo>
                  <a:lnTo>
                    <a:pt x="0" y="546"/>
                  </a:lnTo>
                  <a:cubicBezTo>
                    <a:pt x="0" y="818"/>
                    <a:pt x="218" y="1036"/>
                    <a:pt x="491" y="1036"/>
                  </a:cubicBezTo>
                  <a:lnTo>
                    <a:pt x="3897" y="1036"/>
                  </a:lnTo>
                  <a:cubicBezTo>
                    <a:pt x="4169" y="1036"/>
                    <a:pt x="4387" y="818"/>
                    <a:pt x="4387" y="573"/>
                  </a:cubicBezTo>
                  <a:lnTo>
                    <a:pt x="4387"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28"/>
            <p:cNvSpPr/>
            <p:nvPr/>
          </p:nvSpPr>
          <p:spPr>
            <a:xfrm>
              <a:off x="4472638" y="689850"/>
              <a:ext cx="14491" cy="3422"/>
            </a:xfrm>
            <a:custGeom>
              <a:avLst/>
              <a:gdLst/>
              <a:ahLst/>
              <a:cxnLst/>
              <a:rect l="l" t="t" r="r" b="b"/>
              <a:pathLst>
                <a:path w="4388" h="1037" extrusionOk="0">
                  <a:moveTo>
                    <a:pt x="0" y="1"/>
                  </a:moveTo>
                  <a:lnTo>
                    <a:pt x="0" y="546"/>
                  </a:lnTo>
                  <a:cubicBezTo>
                    <a:pt x="0" y="818"/>
                    <a:pt x="218" y="1036"/>
                    <a:pt x="491" y="1036"/>
                  </a:cubicBezTo>
                  <a:lnTo>
                    <a:pt x="3897" y="1036"/>
                  </a:lnTo>
                  <a:cubicBezTo>
                    <a:pt x="4169" y="1036"/>
                    <a:pt x="4387" y="818"/>
                    <a:pt x="4387" y="573"/>
                  </a:cubicBezTo>
                  <a:lnTo>
                    <a:pt x="4387"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28"/>
            <p:cNvSpPr/>
            <p:nvPr/>
          </p:nvSpPr>
          <p:spPr>
            <a:xfrm>
              <a:off x="4486138" y="708571"/>
              <a:ext cx="7741" cy="32733"/>
            </a:xfrm>
            <a:custGeom>
              <a:avLst/>
              <a:gdLst/>
              <a:ahLst/>
              <a:cxnLst/>
              <a:rect l="l" t="t" r="r" b="b"/>
              <a:pathLst>
                <a:path w="2344" h="9919" extrusionOk="0">
                  <a:moveTo>
                    <a:pt x="1172" y="0"/>
                  </a:moveTo>
                  <a:cubicBezTo>
                    <a:pt x="518" y="0"/>
                    <a:pt x="0" y="518"/>
                    <a:pt x="0" y="1145"/>
                  </a:cubicBezTo>
                  <a:lnTo>
                    <a:pt x="0" y="9919"/>
                  </a:lnTo>
                  <a:lnTo>
                    <a:pt x="2344" y="9919"/>
                  </a:lnTo>
                  <a:lnTo>
                    <a:pt x="2344" y="1145"/>
                  </a:lnTo>
                  <a:cubicBezTo>
                    <a:pt x="2344" y="518"/>
                    <a:pt x="1799" y="0"/>
                    <a:pt x="1172" y="0"/>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28"/>
            <p:cNvSpPr/>
            <p:nvPr/>
          </p:nvSpPr>
          <p:spPr>
            <a:xfrm>
              <a:off x="4507109" y="708571"/>
              <a:ext cx="7652" cy="32733"/>
            </a:xfrm>
            <a:custGeom>
              <a:avLst/>
              <a:gdLst/>
              <a:ahLst/>
              <a:cxnLst/>
              <a:rect l="l" t="t" r="r" b="b"/>
              <a:pathLst>
                <a:path w="2317" h="9919" extrusionOk="0">
                  <a:moveTo>
                    <a:pt x="1172" y="0"/>
                  </a:moveTo>
                  <a:cubicBezTo>
                    <a:pt x="518" y="0"/>
                    <a:pt x="0" y="518"/>
                    <a:pt x="0" y="1145"/>
                  </a:cubicBezTo>
                  <a:lnTo>
                    <a:pt x="0" y="9919"/>
                  </a:lnTo>
                  <a:lnTo>
                    <a:pt x="2316" y="9919"/>
                  </a:lnTo>
                  <a:lnTo>
                    <a:pt x="2316" y="1145"/>
                  </a:lnTo>
                  <a:cubicBezTo>
                    <a:pt x="2316" y="518"/>
                    <a:pt x="1798" y="0"/>
                    <a:pt x="1172" y="0"/>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28"/>
            <p:cNvSpPr/>
            <p:nvPr/>
          </p:nvSpPr>
          <p:spPr>
            <a:xfrm>
              <a:off x="4526907" y="708571"/>
              <a:ext cx="7652" cy="32733"/>
            </a:xfrm>
            <a:custGeom>
              <a:avLst/>
              <a:gdLst/>
              <a:ahLst/>
              <a:cxnLst/>
              <a:rect l="l" t="t" r="r" b="b"/>
              <a:pathLst>
                <a:path w="2317" h="9919" extrusionOk="0">
                  <a:moveTo>
                    <a:pt x="1145" y="0"/>
                  </a:moveTo>
                  <a:cubicBezTo>
                    <a:pt x="518" y="0"/>
                    <a:pt x="1" y="518"/>
                    <a:pt x="1" y="1145"/>
                  </a:cubicBezTo>
                  <a:lnTo>
                    <a:pt x="1" y="9919"/>
                  </a:lnTo>
                  <a:lnTo>
                    <a:pt x="2317" y="9919"/>
                  </a:lnTo>
                  <a:lnTo>
                    <a:pt x="2317" y="1145"/>
                  </a:lnTo>
                  <a:cubicBezTo>
                    <a:pt x="2317" y="518"/>
                    <a:pt x="1799" y="0"/>
                    <a:pt x="1145" y="0"/>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28"/>
            <p:cNvSpPr/>
            <p:nvPr/>
          </p:nvSpPr>
          <p:spPr>
            <a:xfrm>
              <a:off x="4547789" y="708571"/>
              <a:ext cx="7652" cy="32733"/>
            </a:xfrm>
            <a:custGeom>
              <a:avLst/>
              <a:gdLst/>
              <a:ahLst/>
              <a:cxnLst/>
              <a:rect l="l" t="t" r="r" b="b"/>
              <a:pathLst>
                <a:path w="2317" h="9919" extrusionOk="0">
                  <a:moveTo>
                    <a:pt x="1145" y="0"/>
                  </a:moveTo>
                  <a:cubicBezTo>
                    <a:pt x="518" y="0"/>
                    <a:pt x="0" y="518"/>
                    <a:pt x="0" y="1145"/>
                  </a:cubicBezTo>
                  <a:lnTo>
                    <a:pt x="0" y="9919"/>
                  </a:lnTo>
                  <a:lnTo>
                    <a:pt x="2316" y="9919"/>
                  </a:lnTo>
                  <a:lnTo>
                    <a:pt x="2316" y="1145"/>
                  </a:lnTo>
                  <a:cubicBezTo>
                    <a:pt x="2316" y="518"/>
                    <a:pt x="1799" y="0"/>
                    <a:pt x="1145" y="0"/>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28"/>
            <p:cNvSpPr/>
            <p:nvPr/>
          </p:nvSpPr>
          <p:spPr>
            <a:xfrm>
              <a:off x="4567679" y="708571"/>
              <a:ext cx="7652" cy="32733"/>
            </a:xfrm>
            <a:custGeom>
              <a:avLst/>
              <a:gdLst/>
              <a:ahLst/>
              <a:cxnLst/>
              <a:rect l="l" t="t" r="r" b="b"/>
              <a:pathLst>
                <a:path w="2317" h="9919" extrusionOk="0">
                  <a:moveTo>
                    <a:pt x="1144" y="0"/>
                  </a:moveTo>
                  <a:cubicBezTo>
                    <a:pt x="518" y="0"/>
                    <a:pt x="0" y="518"/>
                    <a:pt x="0" y="1145"/>
                  </a:cubicBezTo>
                  <a:lnTo>
                    <a:pt x="0" y="9919"/>
                  </a:lnTo>
                  <a:lnTo>
                    <a:pt x="2289" y="9919"/>
                  </a:lnTo>
                  <a:lnTo>
                    <a:pt x="2316" y="1145"/>
                  </a:lnTo>
                  <a:cubicBezTo>
                    <a:pt x="2316" y="518"/>
                    <a:pt x="1798" y="0"/>
                    <a:pt x="1144" y="0"/>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28"/>
            <p:cNvSpPr/>
            <p:nvPr/>
          </p:nvSpPr>
          <p:spPr>
            <a:xfrm>
              <a:off x="4588469" y="708571"/>
              <a:ext cx="7741" cy="32733"/>
            </a:xfrm>
            <a:custGeom>
              <a:avLst/>
              <a:gdLst/>
              <a:ahLst/>
              <a:cxnLst/>
              <a:rect l="l" t="t" r="r" b="b"/>
              <a:pathLst>
                <a:path w="2344" h="9919" extrusionOk="0">
                  <a:moveTo>
                    <a:pt x="1172" y="0"/>
                  </a:moveTo>
                  <a:cubicBezTo>
                    <a:pt x="518" y="0"/>
                    <a:pt x="0" y="518"/>
                    <a:pt x="0" y="1145"/>
                  </a:cubicBezTo>
                  <a:lnTo>
                    <a:pt x="0" y="9919"/>
                  </a:lnTo>
                  <a:lnTo>
                    <a:pt x="2344" y="9919"/>
                  </a:lnTo>
                  <a:lnTo>
                    <a:pt x="2344" y="1145"/>
                  </a:lnTo>
                  <a:cubicBezTo>
                    <a:pt x="2344" y="518"/>
                    <a:pt x="1799" y="0"/>
                    <a:pt x="1172" y="0"/>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28"/>
            <p:cNvSpPr/>
            <p:nvPr/>
          </p:nvSpPr>
          <p:spPr>
            <a:xfrm>
              <a:off x="4608359" y="708571"/>
              <a:ext cx="7652" cy="32733"/>
            </a:xfrm>
            <a:custGeom>
              <a:avLst/>
              <a:gdLst/>
              <a:ahLst/>
              <a:cxnLst/>
              <a:rect l="l" t="t" r="r" b="b"/>
              <a:pathLst>
                <a:path w="2317" h="9919" extrusionOk="0">
                  <a:moveTo>
                    <a:pt x="1172" y="0"/>
                  </a:moveTo>
                  <a:cubicBezTo>
                    <a:pt x="518" y="0"/>
                    <a:pt x="0" y="518"/>
                    <a:pt x="0" y="1145"/>
                  </a:cubicBezTo>
                  <a:lnTo>
                    <a:pt x="0" y="9919"/>
                  </a:lnTo>
                  <a:lnTo>
                    <a:pt x="2316" y="9919"/>
                  </a:lnTo>
                  <a:lnTo>
                    <a:pt x="2316" y="1145"/>
                  </a:lnTo>
                  <a:cubicBezTo>
                    <a:pt x="2316" y="518"/>
                    <a:pt x="1798" y="0"/>
                    <a:pt x="1172" y="0"/>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28"/>
            <p:cNvSpPr/>
            <p:nvPr/>
          </p:nvSpPr>
          <p:spPr>
            <a:xfrm>
              <a:off x="4629238" y="708571"/>
              <a:ext cx="7652" cy="32733"/>
            </a:xfrm>
            <a:custGeom>
              <a:avLst/>
              <a:gdLst/>
              <a:ahLst/>
              <a:cxnLst/>
              <a:rect l="l" t="t" r="r" b="b"/>
              <a:pathLst>
                <a:path w="2317" h="9919" extrusionOk="0">
                  <a:moveTo>
                    <a:pt x="1145" y="0"/>
                  </a:moveTo>
                  <a:cubicBezTo>
                    <a:pt x="518" y="0"/>
                    <a:pt x="1" y="518"/>
                    <a:pt x="1" y="1145"/>
                  </a:cubicBezTo>
                  <a:lnTo>
                    <a:pt x="1" y="9919"/>
                  </a:lnTo>
                  <a:lnTo>
                    <a:pt x="2317" y="9919"/>
                  </a:lnTo>
                  <a:lnTo>
                    <a:pt x="2317" y="1145"/>
                  </a:lnTo>
                  <a:cubicBezTo>
                    <a:pt x="2317" y="518"/>
                    <a:pt x="1799" y="0"/>
                    <a:pt x="1145" y="0"/>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28"/>
            <p:cNvSpPr/>
            <p:nvPr/>
          </p:nvSpPr>
          <p:spPr>
            <a:xfrm>
              <a:off x="4649759" y="708571"/>
              <a:ext cx="7741" cy="32733"/>
            </a:xfrm>
            <a:custGeom>
              <a:avLst/>
              <a:gdLst/>
              <a:ahLst/>
              <a:cxnLst/>
              <a:rect l="l" t="t" r="r" b="b"/>
              <a:pathLst>
                <a:path w="2344" h="9919" extrusionOk="0">
                  <a:moveTo>
                    <a:pt x="1172" y="0"/>
                  </a:moveTo>
                  <a:cubicBezTo>
                    <a:pt x="518" y="0"/>
                    <a:pt x="0" y="518"/>
                    <a:pt x="0" y="1145"/>
                  </a:cubicBezTo>
                  <a:lnTo>
                    <a:pt x="0" y="9919"/>
                  </a:lnTo>
                  <a:lnTo>
                    <a:pt x="2344" y="9919"/>
                  </a:lnTo>
                  <a:lnTo>
                    <a:pt x="2344" y="1145"/>
                  </a:lnTo>
                  <a:cubicBezTo>
                    <a:pt x="2344" y="518"/>
                    <a:pt x="1799" y="0"/>
                    <a:pt x="1172" y="0"/>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28"/>
            <p:cNvSpPr/>
            <p:nvPr/>
          </p:nvSpPr>
          <p:spPr>
            <a:xfrm>
              <a:off x="4489467" y="620012"/>
              <a:ext cx="158738" cy="58271"/>
            </a:xfrm>
            <a:custGeom>
              <a:avLst/>
              <a:gdLst/>
              <a:ahLst/>
              <a:cxnLst/>
              <a:rect l="l" t="t" r="r" b="b"/>
              <a:pathLst>
                <a:path w="48066" h="17658" extrusionOk="0">
                  <a:moveTo>
                    <a:pt x="0" y="1"/>
                  </a:moveTo>
                  <a:lnTo>
                    <a:pt x="0" y="17657"/>
                  </a:lnTo>
                  <a:lnTo>
                    <a:pt x="48066" y="17657"/>
                  </a:lnTo>
                  <a:lnTo>
                    <a:pt x="48066"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28"/>
            <p:cNvSpPr/>
            <p:nvPr/>
          </p:nvSpPr>
          <p:spPr>
            <a:xfrm>
              <a:off x="4490907" y="624332"/>
              <a:ext cx="8101" cy="48919"/>
            </a:xfrm>
            <a:custGeom>
              <a:avLst/>
              <a:gdLst/>
              <a:ahLst/>
              <a:cxnLst/>
              <a:rect l="l" t="t" r="r" b="b"/>
              <a:pathLst>
                <a:path w="2453" h="14824" extrusionOk="0">
                  <a:moveTo>
                    <a:pt x="0" y="0"/>
                  </a:moveTo>
                  <a:lnTo>
                    <a:pt x="0" y="14823"/>
                  </a:lnTo>
                  <a:lnTo>
                    <a:pt x="2453" y="14823"/>
                  </a:lnTo>
                  <a:lnTo>
                    <a:pt x="2453"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28"/>
            <p:cNvSpPr/>
            <p:nvPr/>
          </p:nvSpPr>
          <p:spPr>
            <a:xfrm>
              <a:off x="4485956" y="620012"/>
              <a:ext cx="17731" cy="7468"/>
            </a:xfrm>
            <a:custGeom>
              <a:avLst/>
              <a:gdLst/>
              <a:ahLst/>
              <a:cxnLst/>
              <a:rect l="l" t="t" r="r" b="b"/>
              <a:pathLst>
                <a:path w="5369" h="2263" extrusionOk="0">
                  <a:moveTo>
                    <a:pt x="301" y="1"/>
                  </a:moveTo>
                  <a:cubicBezTo>
                    <a:pt x="137" y="1"/>
                    <a:pt x="1" y="110"/>
                    <a:pt x="1" y="273"/>
                  </a:cubicBezTo>
                  <a:lnTo>
                    <a:pt x="1" y="1499"/>
                  </a:lnTo>
                  <a:cubicBezTo>
                    <a:pt x="1" y="1908"/>
                    <a:pt x="355" y="2262"/>
                    <a:pt x="764" y="2262"/>
                  </a:cubicBezTo>
                  <a:lnTo>
                    <a:pt x="4578" y="2262"/>
                  </a:lnTo>
                  <a:cubicBezTo>
                    <a:pt x="5014" y="2262"/>
                    <a:pt x="5369" y="1908"/>
                    <a:pt x="5369" y="1499"/>
                  </a:cubicBezTo>
                  <a:lnTo>
                    <a:pt x="5369" y="273"/>
                  </a:lnTo>
                  <a:cubicBezTo>
                    <a:pt x="5369" y="110"/>
                    <a:pt x="5232" y="1"/>
                    <a:pt x="5069" y="1"/>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28"/>
            <p:cNvSpPr/>
            <p:nvPr/>
          </p:nvSpPr>
          <p:spPr>
            <a:xfrm>
              <a:off x="4509629" y="624332"/>
              <a:ext cx="8101" cy="48919"/>
            </a:xfrm>
            <a:custGeom>
              <a:avLst/>
              <a:gdLst/>
              <a:ahLst/>
              <a:cxnLst/>
              <a:rect l="l" t="t" r="r" b="b"/>
              <a:pathLst>
                <a:path w="2453" h="14824" extrusionOk="0">
                  <a:moveTo>
                    <a:pt x="0" y="0"/>
                  </a:moveTo>
                  <a:lnTo>
                    <a:pt x="0" y="14823"/>
                  </a:lnTo>
                  <a:lnTo>
                    <a:pt x="2452" y="14823"/>
                  </a:lnTo>
                  <a:lnTo>
                    <a:pt x="2452"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28"/>
            <p:cNvSpPr/>
            <p:nvPr/>
          </p:nvSpPr>
          <p:spPr>
            <a:xfrm>
              <a:off x="4504678" y="620012"/>
              <a:ext cx="17731" cy="7468"/>
            </a:xfrm>
            <a:custGeom>
              <a:avLst/>
              <a:gdLst/>
              <a:ahLst/>
              <a:cxnLst/>
              <a:rect l="l" t="t" r="r" b="b"/>
              <a:pathLst>
                <a:path w="5369" h="2263" extrusionOk="0">
                  <a:moveTo>
                    <a:pt x="300" y="1"/>
                  </a:moveTo>
                  <a:cubicBezTo>
                    <a:pt x="137" y="1"/>
                    <a:pt x="0" y="110"/>
                    <a:pt x="0" y="273"/>
                  </a:cubicBezTo>
                  <a:lnTo>
                    <a:pt x="0" y="1499"/>
                  </a:lnTo>
                  <a:cubicBezTo>
                    <a:pt x="0" y="1908"/>
                    <a:pt x="355" y="2262"/>
                    <a:pt x="763" y="2262"/>
                  </a:cubicBezTo>
                  <a:lnTo>
                    <a:pt x="4578" y="2262"/>
                  </a:lnTo>
                  <a:cubicBezTo>
                    <a:pt x="5014" y="2262"/>
                    <a:pt x="5368" y="1908"/>
                    <a:pt x="5368" y="1499"/>
                  </a:cubicBezTo>
                  <a:lnTo>
                    <a:pt x="5368" y="273"/>
                  </a:lnTo>
                  <a:cubicBezTo>
                    <a:pt x="5368" y="110"/>
                    <a:pt x="5232" y="1"/>
                    <a:pt x="5069" y="1"/>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28"/>
            <p:cNvSpPr/>
            <p:nvPr/>
          </p:nvSpPr>
          <p:spPr>
            <a:xfrm>
              <a:off x="4528347" y="624332"/>
              <a:ext cx="8101" cy="48919"/>
            </a:xfrm>
            <a:custGeom>
              <a:avLst/>
              <a:gdLst/>
              <a:ahLst/>
              <a:cxnLst/>
              <a:rect l="l" t="t" r="r" b="b"/>
              <a:pathLst>
                <a:path w="2453" h="14824" extrusionOk="0">
                  <a:moveTo>
                    <a:pt x="1" y="0"/>
                  </a:moveTo>
                  <a:lnTo>
                    <a:pt x="1" y="14823"/>
                  </a:lnTo>
                  <a:lnTo>
                    <a:pt x="2453" y="14823"/>
                  </a:lnTo>
                  <a:lnTo>
                    <a:pt x="2453"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28"/>
            <p:cNvSpPr/>
            <p:nvPr/>
          </p:nvSpPr>
          <p:spPr>
            <a:xfrm>
              <a:off x="4523396" y="620012"/>
              <a:ext cx="17642" cy="7468"/>
            </a:xfrm>
            <a:custGeom>
              <a:avLst/>
              <a:gdLst/>
              <a:ahLst/>
              <a:cxnLst/>
              <a:rect l="l" t="t" r="r" b="b"/>
              <a:pathLst>
                <a:path w="5342" h="2263" extrusionOk="0">
                  <a:moveTo>
                    <a:pt x="301" y="1"/>
                  </a:moveTo>
                  <a:cubicBezTo>
                    <a:pt x="137" y="1"/>
                    <a:pt x="1" y="110"/>
                    <a:pt x="1" y="273"/>
                  </a:cubicBezTo>
                  <a:lnTo>
                    <a:pt x="1" y="1499"/>
                  </a:lnTo>
                  <a:cubicBezTo>
                    <a:pt x="1" y="1908"/>
                    <a:pt x="328" y="2262"/>
                    <a:pt x="764" y="2262"/>
                  </a:cubicBezTo>
                  <a:lnTo>
                    <a:pt x="4579" y="2262"/>
                  </a:lnTo>
                  <a:cubicBezTo>
                    <a:pt x="5015" y="2262"/>
                    <a:pt x="5342" y="1908"/>
                    <a:pt x="5342" y="1499"/>
                  </a:cubicBezTo>
                  <a:lnTo>
                    <a:pt x="5342" y="273"/>
                  </a:lnTo>
                  <a:cubicBezTo>
                    <a:pt x="5342" y="110"/>
                    <a:pt x="5233" y="1"/>
                    <a:pt x="5069" y="1"/>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28"/>
            <p:cNvSpPr/>
            <p:nvPr/>
          </p:nvSpPr>
          <p:spPr>
            <a:xfrm>
              <a:off x="4547069" y="624332"/>
              <a:ext cx="8012" cy="48919"/>
            </a:xfrm>
            <a:custGeom>
              <a:avLst/>
              <a:gdLst/>
              <a:ahLst/>
              <a:cxnLst/>
              <a:rect l="l" t="t" r="r" b="b"/>
              <a:pathLst>
                <a:path w="2426" h="14824" extrusionOk="0">
                  <a:moveTo>
                    <a:pt x="0" y="0"/>
                  </a:moveTo>
                  <a:lnTo>
                    <a:pt x="0" y="14823"/>
                  </a:lnTo>
                  <a:lnTo>
                    <a:pt x="2425" y="14823"/>
                  </a:lnTo>
                  <a:lnTo>
                    <a:pt x="2425"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28"/>
            <p:cNvSpPr/>
            <p:nvPr/>
          </p:nvSpPr>
          <p:spPr>
            <a:xfrm>
              <a:off x="4542117" y="620002"/>
              <a:ext cx="17731" cy="7478"/>
            </a:xfrm>
            <a:custGeom>
              <a:avLst/>
              <a:gdLst/>
              <a:ahLst/>
              <a:cxnLst/>
              <a:rect l="l" t="t" r="r" b="b"/>
              <a:pathLst>
                <a:path w="5369" h="2266" extrusionOk="0">
                  <a:moveTo>
                    <a:pt x="259" y="0"/>
                  </a:moveTo>
                  <a:cubicBezTo>
                    <a:pt x="114" y="0"/>
                    <a:pt x="1" y="127"/>
                    <a:pt x="1" y="276"/>
                  </a:cubicBezTo>
                  <a:lnTo>
                    <a:pt x="1" y="1502"/>
                  </a:lnTo>
                  <a:cubicBezTo>
                    <a:pt x="1" y="1911"/>
                    <a:pt x="328" y="2265"/>
                    <a:pt x="764" y="2265"/>
                  </a:cubicBezTo>
                  <a:lnTo>
                    <a:pt x="4605" y="2265"/>
                  </a:lnTo>
                  <a:cubicBezTo>
                    <a:pt x="5014" y="2265"/>
                    <a:pt x="5368" y="1911"/>
                    <a:pt x="5368" y="1502"/>
                  </a:cubicBezTo>
                  <a:lnTo>
                    <a:pt x="5368" y="276"/>
                  </a:lnTo>
                  <a:cubicBezTo>
                    <a:pt x="5368" y="113"/>
                    <a:pt x="5232" y="4"/>
                    <a:pt x="5069" y="4"/>
                  </a:cubicBezTo>
                  <a:lnTo>
                    <a:pt x="300" y="4"/>
                  </a:lnTo>
                  <a:cubicBezTo>
                    <a:pt x="286" y="1"/>
                    <a:pt x="272" y="0"/>
                    <a:pt x="259" y="0"/>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28"/>
            <p:cNvSpPr/>
            <p:nvPr/>
          </p:nvSpPr>
          <p:spPr>
            <a:xfrm>
              <a:off x="4565698" y="624332"/>
              <a:ext cx="8101" cy="48919"/>
            </a:xfrm>
            <a:custGeom>
              <a:avLst/>
              <a:gdLst/>
              <a:ahLst/>
              <a:cxnLst/>
              <a:rect l="l" t="t" r="r" b="b"/>
              <a:pathLst>
                <a:path w="2453" h="14824" extrusionOk="0">
                  <a:moveTo>
                    <a:pt x="1" y="0"/>
                  </a:moveTo>
                  <a:lnTo>
                    <a:pt x="1" y="14823"/>
                  </a:lnTo>
                  <a:lnTo>
                    <a:pt x="2453" y="14823"/>
                  </a:lnTo>
                  <a:lnTo>
                    <a:pt x="2453"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28"/>
            <p:cNvSpPr/>
            <p:nvPr/>
          </p:nvSpPr>
          <p:spPr>
            <a:xfrm>
              <a:off x="4560839" y="620012"/>
              <a:ext cx="17639" cy="7468"/>
            </a:xfrm>
            <a:custGeom>
              <a:avLst/>
              <a:gdLst/>
              <a:ahLst/>
              <a:cxnLst/>
              <a:rect l="l" t="t" r="r" b="b"/>
              <a:pathLst>
                <a:path w="5341" h="2263" extrusionOk="0">
                  <a:moveTo>
                    <a:pt x="273" y="1"/>
                  </a:moveTo>
                  <a:cubicBezTo>
                    <a:pt x="109" y="1"/>
                    <a:pt x="0" y="110"/>
                    <a:pt x="0" y="273"/>
                  </a:cubicBezTo>
                  <a:lnTo>
                    <a:pt x="0" y="1499"/>
                  </a:lnTo>
                  <a:cubicBezTo>
                    <a:pt x="0" y="1908"/>
                    <a:pt x="327" y="2262"/>
                    <a:pt x="763" y="2262"/>
                  </a:cubicBezTo>
                  <a:lnTo>
                    <a:pt x="4578" y="2262"/>
                  </a:lnTo>
                  <a:cubicBezTo>
                    <a:pt x="5014" y="2262"/>
                    <a:pt x="5341" y="1908"/>
                    <a:pt x="5341" y="1499"/>
                  </a:cubicBezTo>
                  <a:lnTo>
                    <a:pt x="5341" y="273"/>
                  </a:lnTo>
                  <a:cubicBezTo>
                    <a:pt x="5341" y="110"/>
                    <a:pt x="5205" y="1"/>
                    <a:pt x="5041" y="1"/>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28"/>
            <p:cNvSpPr/>
            <p:nvPr/>
          </p:nvSpPr>
          <p:spPr>
            <a:xfrm>
              <a:off x="4584419" y="624332"/>
              <a:ext cx="8101" cy="48919"/>
            </a:xfrm>
            <a:custGeom>
              <a:avLst/>
              <a:gdLst/>
              <a:ahLst/>
              <a:cxnLst/>
              <a:rect l="l" t="t" r="r" b="b"/>
              <a:pathLst>
                <a:path w="2453" h="14824" extrusionOk="0">
                  <a:moveTo>
                    <a:pt x="0" y="0"/>
                  </a:moveTo>
                  <a:lnTo>
                    <a:pt x="0" y="14823"/>
                  </a:lnTo>
                  <a:lnTo>
                    <a:pt x="2452" y="14823"/>
                  </a:lnTo>
                  <a:lnTo>
                    <a:pt x="2452"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28"/>
            <p:cNvSpPr/>
            <p:nvPr/>
          </p:nvSpPr>
          <p:spPr>
            <a:xfrm>
              <a:off x="4579468" y="620012"/>
              <a:ext cx="17731" cy="7468"/>
            </a:xfrm>
            <a:custGeom>
              <a:avLst/>
              <a:gdLst/>
              <a:ahLst/>
              <a:cxnLst/>
              <a:rect l="l" t="t" r="r" b="b"/>
              <a:pathLst>
                <a:path w="5369" h="2263" extrusionOk="0">
                  <a:moveTo>
                    <a:pt x="300" y="1"/>
                  </a:moveTo>
                  <a:cubicBezTo>
                    <a:pt x="137" y="1"/>
                    <a:pt x="1" y="110"/>
                    <a:pt x="28" y="273"/>
                  </a:cubicBezTo>
                  <a:lnTo>
                    <a:pt x="28" y="1499"/>
                  </a:lnTo>
                  <a:cubicBezTo>
                    <a:pt x="28" y="1908"/>
                    <a:pt x="355" y="2262"/>
                    <a:pt x="791" y="2262"/>
                  </a:cubicBezTo>
                  <a:lnTo>
                    <a:pt x="4605" y="2262"/>
                  </a:lnTo>
                  <a:cubicBezTo>
                    <a:pt x="5014" y="2262"/>
                    <a:pt x="5368" y="1908"/>
                    <a:pt x="5368" y="1499"/>
                  </a:cubicBezTo>
                  <a:lnTo>
                    <a:pt x="5368" y="273"/>
                  </a:lnTo>
                  <a:cubicBezTo>
                    <a:pt x="5368" y="110"/>
                    <a:pt x="5232" y="1"/>
                    <a:pt x="5069" y="1"/>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28"/>
            <p:cNvSpPr/>
            <p:nvPr/>
          </p:nvSpPr>
          <p:spPr>
            <a:xfrm>
              <a:off x="4603137" y="624332"/>
              <a:ext cx="8104" cy="48919"/>
            </a:xfrm>
            <a:custGeom>
              <a:avLst/>
              <a:gdLst/>
              <a:ahLst/>
              <a:cxnLst/>
              <a:rect l="l" t="t" r="r" b="b"/>
              <a:pathLst>
                <a:path w="2454" h="14824" extrusionOk="0">
                  <a:moveTo>
                    <a:pt x="1" y="0"/>
                  </a:moveTo>
                  <a:lnTo>
                    <a:pt x="1" y="14823"/>
                  </a:lnTo>
                  <a:lnTo>
                    <a:pt x="2453" y="14823"/>
                  </a:lnTo>
                  <a:lnTo>
                    <a:pt x="2453"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28"/>
            <p:cNvSpPr/>
            <p:nvPr/>
          </p:nvSpPr>
          <p:spPr>
            <a:xfrm>
              <a:off x="4598189" y="620012"/>
              <a:ext cx="17728" cy="7468"/>
            </a:xfrm>
            <a:custGeom>
              <a:avLst/>
              <a:gdLst/>
              <a:ahLst/>
              <a:cxnLst/>
              <a:rect l="l" t="t" r="r" b="b"/>
              <a:pathLst>
                <a:path w="5368" h="2263" extrusionOk="0">
                  <a:moveTo>
                    <a:pt x="300" y="1"/>
                  </a:moveTo>
                  <a:cubicBezTo>
                    <a:pt x="136" y="1"/>
                    <a:pt x="0" y="110"/>
                    <a:pt x="0" y="273"/>
                  </a:cubicBezTo>
                  <a:lnTo>
                    <a:pt x="0" y="1499"/>
                  </a:lnTo>
                  <a:cubicBezTo>
                    <a:pt x="0" y="1908"/>
                    <a:pt x="354" y="2262"/>
                    <a:pt x="790" y="2262"/>
                  </a:cubicBezTo>
                  <a:lnTo>
                    <a:pt x="4605" y="2262"/>
                  </a:lnTo>
                  <a:cubicBezTo>
                    <a:pt x="5014" y="2262"/>
                    <a:pt x="5368" y="1908"/>
                    <a:pt x="5368" y="1499"/>
                  </a:cubicBezTo>
                  <a:lnTo>
                    <a:pt x="5368" y="273"/>
                  </a:lnTo>
                  <a:cubicBezTo>
                    <a:pt x="5368" y="110"/>
                    <a:pt x="5232" y="1"/>
                    <a:pt x="5068" y="1"/>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28"/>
            <p:cNvSpPr/>
            <p:nvPr/>
          </p:nvSpPr>
          <p:spPr>
            <a:xfrm>
              <a:off x="4621859" y="624332"/>
              <a:ext cx="8101" cy="48919"/>
            </a:xfrm>
            <a:custGeom>
              <a:avLst/>
              <a:gdLst/>
              <a:ahLst/>
              <a:cxnLst/>
              <a:rect l="l" t="t" r="r" b="b"/>
              <a:pathLst>
                <a:path w="2453" h="14824" extrusionOk="0">
                  <a:moveTo>
                    <a:pt x="0" y="0"/>
                  </a:moveTo>
                  <a:lnTo>
                    <a:pt x="0" y="14823"/>
                  </a:lnTo>
                  <a:lnTo>
                    <a:pt x="2453" y="14823"/>
                  </a:lnTo>
                  <a:lnTo>
                    <a:pt x="2453"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28"/>
            <p:cNvSpPr/>
            <p:nvPr/>
          </p:nvSpPr>
          <p:spPr>
            <a:xfrm>
              <a:off x="4616908" y="620012"/>
              <a:ext cx="17731" cy="7468"/>
            </a:xfrm>
            <a:custGeom>
              <a:avLst/>
              <a:gdLst/>
              <a:ahLst/>
              <a:cxnLst/>
              <a:rect l="l" t="t" r="r" b="b"/>
              <a:pathLst>
                <a:path w="5369" h="2263" extrusionOk="0">
                  <a:moveTo>
                    <a:pt x="300" y="1"/>
                  </a:moveTo>
                  <a:cubicBezTo>
                    <a:pt x="137" y="1"/>
                    <a:pt x="1" y="110"/>
                    <a:pt x="1" y="273"/>
                  </a:cubicBezTo>
                  <a:lnTo>
                    <a:pt x="1" y="1499"/>
                  </a:lnTo>
                  <a:cubicBezTo>
                    <a:pt x="1" y="1908"/>
                    <a:pt x="355" y="2262"/>
                    <a:pt x="791" y="2262"/>
                  </a:cubicBezTo>
                  <a:lnTo>
                    <a:pt x="4606" y="2262"/>
                  </a:lnTo>
                  <a:cubicBezTo>
                    <a:pt x="5014" y="2262"/>
                    <a:pt x="5369" y="1908"/>
                    <a:pt x="5369" y="1499"/>
                  </a:cubicBezTo>
                  <a:lnTo>
                    <a:pt x="5369" y="273"/>
                  </a:lnTo>
                  <a:cubicBezTo>
                    <a:pt x="5369" y="110"/>
                    <a:pt x="5232" y="1"/>
                    <a:pt x="5069" y="1"/>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28"/>
            <p:cNvSpPr/>
            <p:nvPr/>
          </p:nvSpPr>
          <p:spPr>
            <a:xfrm>
              <a:off x="4640577" y="624332"/>
              <a:ext cx="8104" cy="48919"/>
            </a:xfrm>
            <a:custGeom>
              <a:avLst/>
              <a:gdLst/>
              <a:ahLst/>
              <a:cxnLst/>
              <a:rect l="l" t="t" r="r" b="b"/>
              <a:pathLst>
                <a:path w="2454" h="14824" extrusionOk="0">
                  <a:moveTo>
                    <a:pt x="1" y="0"/>
                  </a:moveTo>
                  <a:lnTo>
                    <a:pt x="1" y="14823"/>
                  </a:lnTo>
                  <a:lnTo>
                    <a:pt x="2453" y="14823"/>
                  </a:lnTo>
                  <a:lnTo>
                    <a:pt x="2453"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28"/>
            <p:cNvSpPr/>
            <p:nvPr/>
          </p:nvSpPr>
          <p:spPr>
            <a:xfrm>
              <a:off x="4635629" y="620012"/>
              <a:ext cx="17731" cy="7468"/>
            </a:xfrm>
            <a:custGeom>
              <a:avLst/>
              <a:gdLst/>
              <a:ahLst/>
              <a:cxnLst/>
              <a:rect l="l" t="t" r="r" b="b"/>
              <a:pathLst>
                <a:path w="5369" h="2263" extrusionOk="0">
                  <a:moveTo>
                    <a:pt x="300" y="1"/>
                  </a:moveTo>
                  <a:cubicBezTo>
                    <a:pt x="137" y="1"/>
                    <a:pt x="0" y="110"/>
                    <a:pt x="0" y="273"/>
                  </a:cubicBezTo>
                  <a:lnTo>
                    <a:pt x="0" y="1499"/>
                  </a:lnTo>
                  <a:cubicBezTo>
                    <a:pt x="0" y="1908"/>
                    <a:pt x="355" y="2262"/>
                    <a:pt x="790" y="2262"/>
                  </a:cubicBezTo>
                  <a:lnTo>
                    <a:pt x="4605" y="2262"/>
                  </a:lnTo>
                  <a:cubicBezTo>
                    <a:pt x="5014" y="2262"/>
                    <a:pt x="5368" y="1908"/>
                    <a:pt x="5368" y="1499"/>
                  </a:cubicBezTo>
                  <a:lnTo>
                    <a:pt x="5368" y="273"/>
                  </a:lnTo>
                  <a:cubicBezTo>
                    <a:pt x="5368" y="110"/>
                    <a:pt x="5232" y="1"/>
                    <a:pt x="5068" y="1"/>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28"/>
            <p:cNvSpPr/>
            <p:nvPr/>
          </p:nvSpPr>
          <p:spPr>
            <a:xfrm>
              <a:off x="4553007" y="474035"/>
              <a:ext cx="5132" cy="30845"/>
            </a:xfrm>
            <a:custGeom>
              <a:avLst/>
              <a:gdLst/>
              <a:ahLst/>
              <a:cxnLst/>
              <a:rect l="l" t="t" r="r" b="b"/>
              <a:pathLst>
                <a:path w="1554" h="9347" extrusionOk="0">
                  <a:moveTo>
                    <a:pt x="1" y="1"/>
                  </a:moveTo>
                  <a:lnTo>
                    <a:pt x="1" y="9347"/>
                  </a:lnTo>
                  <a:lnTo>
                    <a:pt x="1554" y="9347"/>
                  </a:lnTo>
                  <a:lnTo>
                    <a:pt x="1554"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28"/>
            <p:cNvSpPr/>
            <p:nvPr/>
          </p:nvSpPr>
          <p:spPr>
            <a:xfrm>
              <a:off x="4562279" y="474035"/>
              <a:ext cx="5132" cy="30845"/>
            </a:xfrm>
            <a:custGeom>
              <a:avLst/>
              <a:gdLst/>
              <a:ahLst/>
              <a:cxnLst/>
              <a:rect l="l" t="t" r="r" b="b"/>
              <a:pathLst>
                <a:path w="1554" h="9347" extrusionOk="0">
                  <a:moveTo>
                    <a:pt x="0" y="1"/>
                  </a:moveTo>
                  <a:lnTo>
                    <a:pt x="0" y="9347"/>
                  </a:lnTo>
                  <a:lnTo>
                    <a:pt x="1553" y="9347"/>
                  </a:lnTo>
                  <a:lnTo>
                    <a:pt x="1553"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28"/>
            <p:cNvSpPr/>
            <p:nvPr/>
          </p:nvSpPr>
          <p:spPr>
            <a:xfrm>
              <a:off x="4571547" y="474035"/>
              <a:ext cx="5132" cy="30845"/>
            </a:xfrm>
            <a:custGeom>
              <a:avLst/>
              <a:gdLst/>
              <a:ahLst/>
              <a:cxnLst/>
              <a:rect l="l" t="t" r="r" b="b"/>
              <a:pathLst>
                <a:path w="1554" h="9347" extrusionOk="0">
                  <a:moveTo>
                    <a:pt x="1" y="1"/>
                  </a:moveTo>
                  <a:lnTo>
                    <a:pt x="1" y="9347"/>
                  </a:lnTo>
                  <a:lnTo>
                    <a:pt x="1554" y="9347"/>
                  </a:lnTo>
                  <a:lnTo>
                    <a:pt x="1554"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28"/>
            <p:cNvSpPr/>
            <p:nvPr/>
          </p:nvSpPr>
          <p:spPr>
            <a:xfrm>
              <a:off x="4580819" y="474035"/>
              <a:ext cx="5132" cy="30845"/>
            </a:xfrm>
            <a:custGeom>
              <a:avLst/>
              <a:gdLst/>
              <a:ahLst/>
              <a:cxnLst/>
              <a:rect l="l" t="t" r="r" b="b"/>
              <a:pathLst>
                <a:path w="1554" h="9347" extrusionOk="0">
                  <a:moveTo>
                    <a:pt x="0" y="1"/>
                  </a:moveTo>
                  <a:lnTo>
                    <a:pt x="0" y="9347"/>
                  </a:lnTo>
                  <a:lnTo>
                    <a:pt x="1553" y="9347"/>
                  </a:lnTo>
                  <a:lnTo>
                    <a:pt x="1553"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28"/>
            <p:cNvSpPr/>
            <p:nvPr/>
          </p:nvSpPr>
          <p:spPr>
            <a:xfrm>
              <a:off x="4483076" y="615421"/>
              <a:ext cx="174398" cy="6300"/>
            </a:xfrm>
            <a:custGeom>
              <a:avLst/>
              <a:gdLst/>
              <a:ahLst/>
              <a:cxnLst/>
              <a:rect l="l" t="t" r="r" b="b"/>
              <a:pathLst>
                <a:path w="52808" h="1909" extrusionOk="0">
                  <a:moveTo>
                    <a:pt x="1" y="1"/>
                  </a:moveTo>
                  <a:lnTo>
                    <a:pt x="1" y="1908"/>
                  </a:lnTo>
                  <a:lnTo>
                    <a:pt x="52808" y="1908"/>
                  </a:lnTo>
                  <a:lnTo>
                    <a:pt x="52808"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28"/>
            <p:cNvSpPr/>
            <p:nvPr/>
          </p:nvSpPr>
          <p:spPr>
            <a:xfrm>
              <a:off x="4485956" y="671670"/>
              <a:ext cx="166119" cy="6659"/>
            </a:xfrm>
            <a:custGeom>
              <a:avLst/>
              <a:gdLst/>
              <a:ahLst/>
              <a:cxnLst/>
              <a:rect l="l" t="t" r="r" b="b"/>
              <a:pathLst>
                <a:path w="50301" h="2018" extrusionOk="0">
                  <a:moveTo>
                    <a:pt x="1" y="1"/>
                  </a:moveTo>
                  <a:lnTo>
                    <a:pt x="1" y="2017"/>
                  </a:lnTo>
                  <a:lnTo>
                    <a:pt x="50301" y="2017"/>
                  </a:lnTo>
                  <a:lnTo>
                    <a:pt x="50301"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28"/>
            <p:cNvSpPr/>
            <p:nvPr/>
          </p:nvSpPr>
          <p:spPr>
            <a:xfrm>
              <a:off x="4500447" y="637293"/>
              <a:ext cx="7744" cy="32733"/>
            </a:xfrm>
            <a:custGeom>
              <a:avLst/>
              <a:gdLst/>
              <a:ahLst/>
              <a:cxnLst/>
              <a:rect l="l" t="t" r="r" b="b"/>
              <a:pathLst>
                <a:path w="2345" h="9919" extrusionOk="0">
                  <a:moveTo>
                    <a:pt x="1172" y="0"/>
                  </a:moveTo>
                  <a:cubicBezTo>
                    <a:pt x="518" y="0"/>
                    <a:pt x="1" y="518"/>
                    <a:pt x="1" y="1145"/>
                  </a:cubicBezTo>
                  <a:lnTo>
                    <a:pt x="1" y="9918"/>
                  </a:lnTo>
                  <a:lnTo>
                    <a:pt x="2344" y="9918"/>
                  </a:lnTo>
                  <a:lnTo>
                    <a:pt x="2344" y="1145"/>
                  </a:lnTo>
                  <a:cubicBezTo>
                    <a:pt x="2344" y="518"/>
                    <a:pt x="1799" y="0"/>
                    <a:pt x="1172" y="0"/>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28"/>
            <p:cNvSpPr/>
            <p:nvPr/>
          </p:nvSpPr>
          <p:spPr>
            <a:xfrm>
              <a:off x="4518986" y="637293"/>
              <a:ext cx="7652" cy="32733"/>
            </a:xfrm>
            <a:custGeom>
              <a:avLst/>
              <a:gdLst/>
              <a:ahLst/>
              <a:cxnLst/>
              <a:rect l="l" t="t" r="r" b="b"/>
              <a:pathLst>
                <a:path w="2317" h="9919" extrusionOk="0">
                  <a:moveTo>
                    <a:pt x="1173" y="0"/>
                  </a:moveTo>
                  <a:cubicBezTo>
                    <a:pt x="519" y="0"/>
                    <a:pt x="1" y="518"/>
                    <a:pt x="1" y="1145"/>
                  </a:cubicBezTo>
                  <a:lnTo>
                    <a:pt x="1" y="9918"/>
                  </a:lnTo>
                  <a:lnTo>
                    <a:pt x="2317" y="9918"/>
                  </a:lnTo>
                  <a:lnTo>
                    <a:pt x="2317" y="1145"/>
                  </a:lnTo>
                  <a:cubicBezTo>
                    <a:pt x="2317" y="518"/>
                    <a:pt x="1799" y="0"/>
                    <a:pt x="1173" y="0"/>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28"/>
            <p:cNvSpPr/>
            <p:nvPr/>
          </p:nvSpPr>
          <p:spPr>
            <a:xfrm>
              <a:off x="4538068" y="637293"/>
              <a:ext cx="7652" cy="32733"/>
            </a:xfrm>
            <a:custGeom>
              <a:avLst/>
              <a:gdLst/>
              <a:ahLst/>
              <a:cxnLst/>
              <a:rect l="l" t="t" r="r" b="b"/>
              <a:pathLst>
                <a:path w="2317" h="9919" extrusionOk="0">
                  <a:moveTo>
                    <a:pt x="1172" y="0"/>
                  </a:moveTo>
                  <a:cubicBezTo>
                    <a:pt x="518" y="0"/>
                    <a:pt x="0" y="518"/>
                    <a:pt x="0" y="1145"/>
                  </a:cubicBezTo>
                  <a:lnTo>
                    <a:pt x="0" y="9918"/>
                  </a:lnTo>
                  <a:lnTo>
                    <a:pt x="2317" y="9918"/>
                  </a:lnTo>
                  <a:lnTo>
                    <a:pt x="2317" y="1145"/>
                  </a:lnTo>
                  <a:cubicBezTo>
                    <a:pt x="2317" y="518"/>
                    <a:pt x="1799" y="0"/>
                    <a:pt x="1172" y="0"/>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28"/>
            <p:cNvSpPr/>
            <p:nvPr/>
          </p:nvSpPr>
          <p:spPr>
            <a:xfrm>
              <a:off x="4556608" y="637293"/>
              <a:ext cx="7652" cy="32733"/>
            </a:xfrm>
            <a:custGeom>
              <a:avLst/>
              <a:gdLst/>
              <a:ahLst/>
              <a:cxnLst/>
              <a:rect l="l" t="t" r="r" b="b"/>
              <a:pathLst>
                <a:path w="2317" h="9919" extrusionOk="0">
                  <a:moveTo>
                    <a:pt x="1172" y="0"/>
                  </a:moveTo>
                  <a:cubicBezTo>
                    <a:pt x="518" y="0"/>
                    <a:pt x="1" y="518"/>
                    <a:pt x="1" y="1145"/>
                  </a:cubicBezTo>
                  <a:lnTo>
                    <a:pt x="1" y="9918"/>
                  </a:lnTo>
                  <a:lnTo>
                    <a:pt x="2317" y="9918"/>
                  </a:lnTo>
                  <a:lnTo>
                    <a:pt x="2317" y="1145"/>
                  </a:lnTo>
                  <a:cubicBezTo>
                    <a:pt x="2317" y="518"/>
                    <a:pt x="1799" y="0"/>
                    <a:pt x="1172" y="0"/>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28"/>
            <p:cNvSpPr/>
            <p:nvPr/>
          </p:nvSpPr>
          <p:spPr>
            <a:xfrm>
              <a:off x="4575418" y="637293"/>
              <a:ext cx="7652" cy="32733"/>
            </a:xfrm>
            <a:custGeom>
              <a:avLst/>
              <a:gdLst/>
              <a:ahLst/>
              <a:cxnLst/>
              <a:rect l="l" t="t" r="r" b="b"/>
              <a:pathLst>
                <a:path w="2317" h="9919" extrusionOk="0">
                  <a:moveTo>
                    <a:pt x="1172" y="0"/>
                  </a:moveTo>
                  <a:cubicBezTo>
                    <a:pt x="518" y="0"/>
                    <a:pt x="0" y="518"/>
                    <a:pt x="0" y="1145"/>
                  </a:cubicBezTo>
                  <a:lnTo>
                    <a:pt x="0" y="9918"/>
                  </a:lnTo>
                  <a:lnTo>
                    <a:pt x="2316" y="9918"/>
                  </a:lnTo>
                  <a:lnTo>
                    <a:pt x="2316" y="1145"/>
                  </a:lnTo>
                  <a:cubicBezTo>
                    <a:pt x="2316" y="518"/>
                    <a:pt x="1799" y="0"/>
                    <a:pt x="1172" y="0"/>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28"/>
            <p:cNvSpPr/>
            <p:nvPr/>
          </p:nvSpPr>
          <p:spPr>
            <a:xfrm>
              <a:off x="4594137" y="637293"/>
              <a:ext cx="7655" cy="32733"/>
            </a:xfrm>
            <a:custGeom>
              <a:avLst/>
              <a:gdLst/>
              <a:ahLst/>
              <a:cxnLst/>
              <a:rect l="l" t="t" r="r" b="b"/>
              <a:pathLst>
                <a:path w="2318" h="9919" extrusionOk="0">
                  <a:moveTo>
                    <a:pt x="1173" y="0"/>
                  </a:moveTo>
                  <a:cubicBezTo>
                    <a:pt x="519" y="0"/>
                    <a:pt x="1" y="518"/>
                    <a:pt x="1" y="1145"/>
                  </a:cubicBezTo>
                  <a:lnTo>
                    <a:pt x="1" y="9918"/>
                  </a:lnTo>
                  <a:lnTo>
                    <a:pt x="2317" y="9918"/>
                  </a:lnTo>
                  <a:lnTo>
                    <a:pt x="2317" y="1145"/>
                  </a:lnTo>
                  <a:cubicBezTo>
                    <a:pt x="2317" y="518"/>
                    <a:pt x="1799" y="0"/>
                    <a:pt x="1173" y="0"/>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28"/>
            <p:cNvSpPr/>
            <p:nvPr/>
          </p:nvSpPr>
          <p:spPr>
            <a:xfrm>
              <a:off x="4612769" y="637293"/>
              <a:ext cx="7652" cy="32733"/>
            </a:xfrm>
            <a:custGeom>
              <a:avLst/>
              <a:gdLst/>
              <a:ahLst/>
              <a:cxnLst/>
              <a:rect l="l" t="t" r="r" b="b"/>
              <a:pathLst>
                <a:path w="2317" h="9919" extrusionOk="0">
                  <a:moveTo>
                    <a:pt x="1172" y="0"/>
                  </a:moveTo>
                  <a:cubicBezTo>
                    <a:pt x="518" y="0"/>
                    <a:pt x="0" y="518"/>
                    <a:pt x="0" y="1145"/>
                  </a:cubicBezTo>
                  <a:lnTo>
                    <a:pt x="0" y="9918"/>
                  </a:lnTo>
                  <a:lnTo>
                    <a:pt x="2316" y="9918"/>
                  </a:lnTo>
                  <a:lnTo>
                    <a:pt x="2316" y="1145"/>
                  </a:lnTo>
                  <a:cubicBezTo>
                    <a:pt x="2316" y="518"/>
                    <a:pt x="1799" y="0"/>
                    <a:pt x="1172" y="0"/>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28"/>
            <p:cNvSpPr/>
            <p:nvPr/>
          </p:nvSpPr>
          <p:spPr>
            <a:xfrm>
              <a:off x="4631487" y="637293"/>
              <a:ext cx="7652" cy="32733"/>
            </a:xfrm>
            <a:custGeom>
              <a:avLst/>
              <a:gdLst/>
              <a:ahLst/>
              <a:cxnLst/>
              <a:rect l="l" t="t" r="r" b="b"/>
              <a:pathLst>
                <a:path w="2317" h="9919" extrusionOk="0">
                  <a:moveTo>
                    <a:pt x="1173" y="0"/>
                  </a:moveTo>
                  <a:cubicBezTo>
                    <a:pt x="519" y="0"/>
                    <a:pt x="1" y="518"/>
                    <a:pt x="1" y="1145"/>
                  </a:cubicBezTo>
                  <a:lnTo>
                    <a:pt x="1" y="9918"/>
                  </a:lnTo>
                  <a:lnTo>
                    <a:pt x="2317" y="9918"/>
                  </a:lnTo>
                  <a:lnTo>
                    <a:pt x="2317" y="1145"/>
                  </a:lnTo>
                  <a:cubicBezTo>
                    <a:pt x="2317" y="518"/>
                    <a:pt x="1799" y="0"/>
                    <a:pt x="1173" y="0"/>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28"/>
            <p:cNvSpPr/>
            <p:nvPr/>
          </p:nvSpPr>
          <p:spPr>
            <a:xfrm>
              <a:off x="4502967" y="576364"/>
              <a:ext cx="133632" cy="39026"/>
            </a:xfrm>
            <a:custGeom>
              <a:avLst/>
              <a:gdLst/>
              <a:ahLst/>
              <a:cxnLst/>
              <a:rect l="l" t="t" r="r" b="b"/>
              <a:pathLst>
                <a:path w="40464" h="11826" extrusionOk="0">
                  <a:moveTo>
                    <a:pt x="1" y="0"/>
                  </a:moveTo>
                  <a:lnTo>
                    <a:pt x="1" y="11826"/>
                  </a:lnTo>
                  <a:lnTo>
                    <a:pt x="40464" y="11826"/>
                  </a:lnTo>
                  <a:lnTo>
                    <a:pt x="40464" y="0"/>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28"/>
            <p:cNvSpPr/>
            <p:nvPr/>
          </p:nvSpPr>
          <p:spPr>
            <a:xfrm>
              <a:off x="4510617" y="581222"/>
              <a:ext cx="7652" cy="32733"/>
            </a:xfrm>
            <a:custGeom>
              <a:avLst/>
              <a:gdLst/>
              <a:ahLst/>
              <a:cxnLst/>
              <a:rect l="l" t="t" r="r" b="b"/>
              <a:pathLst>
                <a:path w="2317" h="9919" extrusionOk="0">
                  <a:moveTo>
                    <a:pt x="546" y="1"/>
                  </a:moveTo>
                  <a:cubicBezTo>
                    <a:pt x="246" y="1"/>
                    <a:pt x="1" y="246"/>
                    <a:pt x="1" y="546"/>
                  </a:cubicBezTo>
                  <a:lnTo>
                    <a:pt x="1" y="9919"/>
                  </a:lnTo>
                  <a:lnTo>
                    <a:pt x="2317" y="9919"/>
                  </a:lnTo>
                  <a:lnTo>
                    <a:pt x="2317" y="546"/>
                  </a:lnTo>
                  <a:cubicBezTo>
                    <a:pt x="2317" y="246"/>
                    <a:pt x="2072" y="1"/>
                    <a:pt x="1772" y="1"/>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28"/>
            <p:cNvSpPr/>
            <p:nvPr/>
          </p:nvSpPr>
          <p:spPr>
            <a:xfrm>
              <a:off x="4529067" y="581222"/>
              <a:ext cx="7652" cy="32733"/>
            </a:xfrm>
            <a:custGeom>
              <a:avLst/>
              <a:gdLst/>
              <a:ahLst/>
              <a:cxnLst/>
              <a:rect l="l" t="t" r="r" b="b"/>
              <a:pathLst>
                <a:path w="2317" h="9919" extrusionOk="0">
                  <a:moveTo>
                    <a:pt x="546" y="1"/>
                  </a:moveTo>
                  <a:cubicBezTo>
                    <a:pt x="246" y="1"/>
                    <a:pt x="1" y="246"/>
                    <a:pt x="1" y="546"/>
                  </a:cubicBezTo>
                  <a:lnTo>
                    <a:pt x="1" y="9919"/>
                  </a:lnTo>
                  <a:lnTo>
                    <a:pt x="2317" y="9919"/>
                  </a:lnTo>
                  <a:lnTo>
                    <a:pt x="2317" y="546"/>
                  </a:lnTo>
                  <a:cubicBezTo>
                    <a:pt x="2317" y="246"/>
                    <a:pt x="2071" y="1"/>
                    <a:pt x="1772" y="1"/>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28"/>
            <p:cNvSpPr/>
            <p:nvPr/>
          </p:nvSpPr>
          <p:spPr>
            <a:xfrm>
              <a:off x="4547518" y="581222"/>
              <a:ext cx="7652" cy="32733"/>
            </a:xfrm>
            <a:custGeom>
              <a:avLst/>
              <a:gdLst/>
              <a:ahLst/>
              <a:cxnLst/>
              <a:rect l="l" t="t" r="r" b="b"/>
              <a:pathLst>
                <a:path w="2317" h="9919" extrusionOk="0">
                  <a:moveTo>
                    <a:pt x="545" y="1"/>
                  </a:moveTo>
                  <a:cubicBezTo>
                    <a:pt x="246" y="1"/>
                    <a:pt x="0" y="246"/>
                    <a:pt x="0" y="546"/>
                  </a:cubicBezTo>
                  <a:lnTo>
                    <a:pt x="0" y="9919"/>
                  </a:lnTo>
                  <a:lnTo>
                    <a:pt x="2317" y="9919"/>
                  </a:lnTo>
                  <a:lnTo>
                    <a:pt x="2317" y="546"/>
                  </a:lnTo>
                  <a:cubicBezTo>
                    <a:pt x="2317" y="246"/>
                    <a:pt x="2071" y="1"/>
                    <a:pt x="1772" y="1"/>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28"/>
            <p:cNvSpPr/>
            <p:nvPr/>
          </p:nvSpPr>
          <p:spPr>
            <a:xfrm>
              <a:off x="4565968" y="581222"/>
              <a:ext cx="7652" cy="32733"/>
            </a:xfrm>
            <a:custGeom>
              <a:avLst/>
              <a:gdLst/>
              <a:ahLst/>
              <a:cxnLst/>
              <a:rect l="l" t="t" r="r" b="b"/>
              <a:pathLst>
                <a:path w="2317" h="9919" extrusionOk="0">
                  <a:moveTo>
                    <a:pt x="545" y="1"/>
                  </a:moveTo>
                  <a:cubicBezTo>
                    <a:pt x="246" y="1"/>
                    <a:pt x="0" y="246"/>
                    <a:pt x="0" y="546"/>
                  </a:cubicBezTo>
                  <a:lnTo>
                    <a:pt x="0" y="9919"/>
                  </a:lnTo>
                  <a:lnTo>
                    <a:pt x="2316" y="9919"/>
                  </a:lnTo>
                  <a:lnTo>
                    <a:pt x="2316" y="546"/>
                  </a:lnTo>
                  <a:cubicBezTo>
                    <a:pt x="2316" y="246"/>
                    <a:pt x="2071" y="1"/>
                    <a:pt x="1771" y="1"/>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28"/>
            <p:cNvSpPr/>
            <p:nvPr/>
          </p:nvSpPr>
          <p:spPr>
            <a:xfrm>
              <a:off x="4584419" y="581222"/>
              <a:ext cx="7652" cy="32733"/>
            </a:xfrm>
            <a:custGeom>
              <a:avLst/>
              <a:gdLst/>
              <a:ahLst/>
              <a:cxnLst/>
              <a:rect l="l" t="t" r="r" b="b"/>
              <a:pathLst>
                <a:path w="2317" h="9919" extrusionOk="0">
                  <a:moveTo>
                    <a:pt x="545" y="1"/>
                  </a:moveTo>
                  <a:cubicBezTo>
                    <a:pt x="245" y="1"/>
                    <a:pt x="0" y="246"/>
                    <a:pt x="0" y="546"/>
                  </a:cubicBezTo>
                  <a:lnTo>
                    <a:pt x="0" y="9919"/>
                  </a:lnTo>
                  <a:lnTo>
                    <a:pt x="2316" y="9919"/>
                  </a:lnTo>
                  <a:lnTo>
                    <a:pt x="2316" y="546"/>
                  </a:lnTo>
                  <a:cubicBezTo>
                    <a:pt x="2316" y="246"/>
                    <a:pt x="2071" y="1"/>
                    <a:pt x="1771" y="1"/>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28"/>
            <p:cNvSpPr/>
            <p:nvPr/>
          </p:nvSpPr>
          <p:spPr>
            <a:xfrm>
              <a:off x="4602867" y="581222"/>
              <a:ext cx="7655" cy="32733"/>
            </a:xfrm>
            <a:custGeom>
              <a:avLst/>
              <a:gdLst/>
              <a:ahLst/>
              <a:cxnLst/>
              <a:rect l="l" t="t" r="r" b="b"/>
              <a:pathLst>
                <a:path w="2318" h="9919" extrusionOk="0">
                  <a:moveTo>
                    <a:pt x="546" y="1"/>
                  </a:moveTo>
                  <a:cubicBezTo>
                    <a:pt x="246" y="1"/>
                    <a:pt x="1" y="246"/>
                    <a:pt x="1" y="546"/>
                  </a:cubicBezTo>
                  <a:lnTo>
                    <a:pt x="1" y="9919"/>
                  </a:lnTo>
                  <a:lnTo>
                    <a:pt x="2317" y="9919"/>
                  </a:lnTo>
                  <a:lnTo>
                    <a:pt x="2317" y="546"/>
                  </a:lnTo>
                  <a:cubicBezTo>
                    <a:pt x="2317" y="246"/>
                    <a:pt x="2072" y="1"/>
                    <a:pt x="1772" y="1"/>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28"/>
            <p:cNvSpPr/>
            <p:nvPr/>
          </p:nvSpPr>
          <p:spPr>
            <a:xfrm>
              <a:off x="4621317" y="581222"/>
              <a:ext cx="7652" cy="32733"/>
            </a:xfrm>
            <a:custGeom>
              <a:avLst/>
              <a:gdLst/>
              <a:ahLst/>
              <a:cxnLst/>
              <a:rect l="l" t="t" r="r" b="b"/>
              <a:pathLst>
                <a:path w="2317" h="9919" extrusionOk="0">
                  <a:moveTo>
                    <a:pt x="546" y="1"/>
                  </a:moveTo>
                  <a:cubicBezTo>
                    <a:pt x="246" y="1"/>
                    <a:pt x="1" y="246"/>
                    <a:pt x="1" y="546"/>
                  </a:cubicBezTo>
                  <a:lnTo>
                    <a:pt x="1" y="9919"/>
                  </a:lnTo>
                  <a:lnTo>
                    <a:pt x="2317" y="9919"/>
                  </a:lnTo>
                  <a:lnTo>
                    <a:pt x="2317" y="546"/>
                  </a:lnTo>
                  <a:cubicBezTo>
                    <a:pt x="2317" y="246"/>
                    <a:pt x="2072" y="1"/>
                    <a:pt x="1772" y="1"/>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28"/>
            <p:cNvSpPr/>
            <p:nvPr/>
          </p:nvSpPr>
          <p:spPr>
            <a:xfrm>
              <a:off x="4496939" y="573213"/>
              <a:ext cx="146410" cy="6389"/>
            </a:xfrm>
            <a:custGeom>
              <a:avLst/>
              <a:gdLst/>
              <a:ahLst/>
              <a:cxnLst/>
              <a:rect l="l" t="t" r="r" b="b"/>
              <a:pathLst>
                <a:path w="44333" h="1936" extrusionOk="0">
                  <a:moveTo>
                    <a:pt x="0" y="1"/>
                  </a:moveTo>
                  <a:lnTo>
                    <a:pt x="0" y="1935"/>
                  </a:lnTo>
                  <a:lnTo>
                    <a:pt x="44333" y="1935"/>
                  </a:lnTo>
                  <a:lnTo>
                    <a:pt x="44333"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28"/>
            <p:cNvSpPr/>
            <p:nvPr/>
          </p:nvSpPr>
          <p:spPr>
            <a:xfrm>
              <a:off x="4505576" y="508686"/>
              <a:ext cx="128325" cy="64472"/>
            </a:xfrm>
            <a:custGeom>
              <a:avLst/>
              <a:gdLst/>
              <a:ahLst/>
              <a:cxnLst/>
              <a:rect l="l" t="t" r="r" b="b"/>
              <a:pathLst>
                <a:path w="38857" h="19537" extrusionOk="0">
                  <a:moveTo>
                    <a:pt x="19429" y="0"/>
                  </a:moveTo>
                  <a:cubicBezTo>
                    <a:pt x="8693" y="0"/>
                    <a:pt x="1" y="8801"/>
                    <a:pt x="137" y="19537"/>
                  </a:cubicBezTo>
                  <a:lnTo>
                    <a:pt x="38720" y="19537"/>
                  </a:lnTo>
                  <a:cubicBezTo>
                    <a:pt x="38857" y="8801"/>
                    <a:pt x="30192" y="0"/>
                    <a:pt x="19429" y="0"/>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28"/>
            <p:cNvSpPr/>
            <p:nvPr/>
          </p:nvSpPr>
          <p:spPr>
            <a:xfrm>
              <a:off x="4505576" y="508686"/>
              <a:ext cx="128325" cy="64472"/>
            </a:xfrm>
            <a:custGeom>
              <a:avLst/>
              <a:gdLst/>
              <a:ahLst/>
              <a:cxnLst/>
              <a:rect l="l" t="t" r="r" b="b"/>
              <a:pathLst>
                <a:path w="38857" h="19537" fill="none" extrusionOk="0">
                  <a:moveTo>
                    <a:pt x="137" y="19537"/>
                  </a:moveTo>
                  <a:cubicBezTo>
                    <a:pt x="1" y="8801"/>
                    <a:pt x="8693" y="0"/>
                    <a:pt x="19429" y="0"/>
                  </a:cubicBezTo>
                  <a:cubicBezTo>
                    <a:pt x="30192" y="0"/>
                    <a:pt x="38857" y="8801"/>
                    <a:pt x="38720" y="19537"/>
                  </a:cubicBezTo>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28"/>
            <p:cNvSpPr/>
            <p:nvPr/>
          </p:nvSpPr>
          <p:spPr>
            <a:xfrm>
              <a:off x="4512506"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28"/>
            <p:cNvSpPr/>
            <p:nvPr/>
          </p:nvSpPr>
          <p:spPr>
            <a:xfrm>
              <a:off x="4524836"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28"/>
            <p:cNvSpPr/>
            <p:nvPr/>
          </p:nvSpPr>
          <p:spPr>
            <a:xfrm>
              <a:off x="4537166"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28"/>
            <p:cNvSpPr/>
            <p:nvPr/>
          </p:nvSpPr>
          <p:spPr>
            <a:xfrm>
              <a:off x="4549496"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28"/>
            <p:cNvSpPr/>
            <p:nvPr/>
          </p:nvSpPr>
          <p:spPr>
            <a:xfrm>
              <a:off x="456182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28"/>
            <p:cNvSpPr/>
            <p:nvPr/>
          </p:nvSpPr>
          <p:spPr>
            <a:xfrm>
              <a:off x="457415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27" y="3543"/>
                    <a:pt x="1391" y="3406"/>
                    <a:pt x="1391" y="3216"/>
                  </a:cubicBezTo>
                  <a:lnTo>
                    <a:pt x="1391" y="327"/>
                  </a:lnTo>
                  <a:cubicBezTo>
                    <a:pt x="1391" y="137"/>
                    <a:pt x="1227" y="0"/>
                    <a:pt x="1064" y="0"/>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28"/>
            <p:cNvSpPr/>
            <p:nvPr/>
          </p:nvSpPr>
          <p:spPr>
            <a:xfrm>
              <a:off x="458648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27" y="3543"/>
                    <a:pt x="1391" y="3406"/>
                    <a:pt x="1391" y="3216"/>
                  </a:cubicBezTo>
                  <a:lnTo>
                    <a:pt x="1391" y="327"/>
                  </a:lnTo>
                  <a:cubicBezTo>
                    <a:pt x="1391" y="137"/>
                    <a:pt x="1227" y="0"/>
                    <a:pt x="1064" y="0"/>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28"/>
            <p:cNvSpPr/>
            <p:nvPr/>
          </p:nvSpPr>
          <p:spPr>
            <a:xfrm>
              <a:off x="459881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27" y="3543"/>
                    <a:pt x="1390" y="3406"/>
                    <a:pt x="1390" y="3216"/>
                  </a:cubicBezTo>
                  <a:lnTo>
                    <a:pt x="1390" y="327"/>
                  </a:lnTo>
                  <a:cubicBezTo>
                    <a:pt x="1390" y="137"/>
                    <a:pt x="1227" y="0"/>
                    <a:pt x="1064" y="0"/>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28"/>
            <p:cNvSpPr/>
            <p:nvPr/>
          </p:nvSpPr>
          <p:spPr>
            <a:xfrm>
              <a:off x="461114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3" y="3543"/>
                  </a:lnTo>
                  <a:cubicBezTo>
                    <a:pt x="1227" y="3543"/>
                    <a:pt x="1390" y="3406"/>
                    <a:pt x="1390" y="3216"/>
                  </a:cubicBezTo>
                  <a:lnTo>
                    <a:pt x="1390" y="327"/>
                  </a:lnTo>
                  <a:cubicBezTo>
                    <a:pt x="1390" y="137"/>
                    <a:pt x="1227" y="0"/>
                    <a:pt x="1063" y="0"/>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28"/>
            <p:cNvSpPr/>
            <p:nvPr/>
          </p:nvSpPr>
          <p:spPr>
            <a:xfrm>
              <a:off x="462347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3" y="3543"/>
                  </a:lnTo>
                  <a:cubicBezTo>
                    <a:pt x="1227" y="3543"/>
                    <a:pt x="1390" y="3406"/>
                    <a:pt x="1390" y="3216"/>
                  </a:cubicBezTo>
                  <a:lnTo>
                    <a:pt x="1390" y="327"/>
                  </a:lnTo>
                  <a:cubicBezTo>
                    <a:pt x="1390" y="137"/>
                    <a:pt x="1227" y="0"/>
                    <a:pt x="1063" y="0"/>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28"/>
            <p:cNvSpPr/>
            <p:nvPr/>
          </p:nvSpPr>
          <p:spPr>
            <a:xfrm>
              <a:off x="4548958" y="504904"/>
              <a:ext cx="41578" cy="7917"/>
            </a:xfrm>
            <a:custGeom>
              <a:avLst/>
              <a:gdLst/>
              <a:ahLst/>
              <a:cxnLst/>
              <a:rect l="l" t="t" r="r" b="b"/>
              <a:pathLst>
                <a:path w="12590" h="2399" extrusionOk="0">
                  <a:moveTo>
                    <a:pt x="0" y="1"/>
                  </a:moveTo>
                  <a:lnTo>
                    <a:pt x="0" y="2398"/>
                  </a:lnTo>
                  <a:lnTo>
                    <a:pt x="12589" y="2398"/>
                  </a:lnTo>
                  <a:lnTo>
                    <a:pt x="12589"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28"/>
            <p:cNvSpPr/>
            <p:nvPr/>
          </p:nvSpPr>
          <p:spPr>
            <a:xfrm>
              <a:off x="4548958" y="466115"/>
              <a:ext cx="41578" cy="7917"/>
            </a:xfrm>
            <a:custGeom>
              <a:avLst/>
              <a:gdLst/>
              <a:ahLst/>
              <a:cxnLst/>
              <a:rect l="l" t="t" r="r" b="b"/>
              <a:pathLst>
                <a:path w="12590" h="2399" extrusionOk="0">
                  <a:moveTo>
                    <a:pt x="0" y="1"/>
                  </a:moveTo>
                  <a:lnTo>
                    <a:pt x="0" y="2399"/>
                  </a:lnTo>
                  <a:lnTo>
                    <a:pt x="12589" y="2399"/>
                  </a:lnTo>
                  <a:lnTo>
                    <a:pt x="12589" y="1"/>
                  </a:ln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28"/>
            <p:cNvSpPr/>
            <p:nvPr/>
          </p:nvSpPr>
          <p:spPr>
            <a:xfrm>
              <a:off x="4557417" y="414450"/>
              <a:ext cx="22682" cy="51622"/>
            </a:xfrm>
            <a:custGeom>
              <a:avLst/>
              <a:gdLst/>
              <a:ahLst/>
              <a:cxnLst/>
              <a:rect l="l" t="t" r="r" b="b"/>
              <a:pathLst>
                <a:path w="6868" h="15643" extrusionOk="0">
                  <a:moveTo>
                    <a:pt x="3764" y="0"/>
                  </a:moveTo>
                  <a:cubicBezTo>
                    <a:pt x="3709" y="0"/>
                    <a:pt x="3653" y="10"/>
                    <a:pt x="3597" y="30"/>
                  </a:cubicBezTo>
                  <a:cubicBezTo>
                    <a:pt x="3216" y="166"/>
                    <a:pt x="3352" y="1011"/>
                    <a:pt x="3352" y="1011"/>
                  </a:cubicBezTo>
                  <a:lnTo>
                    <a:pt x="3053" y="1338"/>
                  </a:lnTo>
                  <a:cubicBezTo>
                    <a:pt x="2181" y="2346"/>
                    <a:pt x="2208" y="4444"/>
                    <a:pt x="1990" y="5152"/>
                  </a:cubicBezTo>
                  <a:cubicBezTo>
                    <a:pt x="1772" y="5861"/>
                    <a:pt x="2671" y="6324"/>
                    <a:pt x="2671" y="6324"/>
                  </a:cubicBezTo>
                  <a:lnTo>
                    <a:pt x="2671" y="8340"/>
                  </a:lnTo>
                  <a:lnTo>
                    <a:pt x="1717" y="9893"/>
                  </a:lnTo>
                  <a:lnTo>
                    <a:pt x="1717" y="12591"/>
                  </a:lnTo>
                  <a:cubicBezTo>
                    <a:pt x="1" y="13354"/>
                    <a:pt x="164" y="15643"/>
                    <a:pt x="164" y="15643"/>
                  </a:cubicBezTo>
                  <a:lnTo>
                    <a:pt x="6867" y="15643"/>
                  </a:lnTo>
                  <a:cubicBezTo>
                    <a:pt x="6867" y="15152"/>
                    <a:pt x="6786" y="14662"/>
                    <a:pt x="6622" y="14226"/>
                  </a:cubicBezTo>
                  <a:cubicBezTo>
                    <a:pt x="6350" y="13245"/>
                    <a:pt x="5287" y="12455"/>
                    <a:pt x="5287" y="12455"/>
                  </a:cubicBezTo>
                  <a:lnTo>
                    <a:pt x="5287" y="9676"/>
                  </a:lnTo>
                  <a:lnTo>
                    <a:pt x="4415" y="8204"/>
                  </a:lnTo>
                  <a:lnTo>
                    <a:pt x="4415" y="7523"/>
                  </a:lnTo>
                  <a:cubicBezTo>
                    <a:pt x="4524" y="7196"/>
                    <a:pt x="4606" y="6869"/>
                    <a:pt x="4687" y="6515"/>
                  </a:cubicBezTo>
                  <a:cubicBezTo>
                    <a:pt x="4824" y="5943"/>
                    <a:pt x="5205" y="5507"/>
                    <a:pt x="5287" y="4798"/>
                  </a:cubicBezTo>
                  <a:cubicBezTo>
                    <a:pt x="5369" y="4090"/>
                    <a:pt x="4878" y="3872"/>
                    <a:pt x="4769" y="3054"/>
                  </a:cubicBezTo>
                  <a:cubicBezTo>
                    <a:pt x="4687" y="2482"/>
                    <a:pt x="4442" y="1992"/>
                    <a:pt x="4061" y="1556"/>
                  </a:cubicBezTo>
                  <a:cubicBezTo>
                    <a:pt x="3979" y="1474"/>
                    <a:pt x="4061" y="1310"/>
                    <a:pt x="4224" y="765"/>
                  </a:cubicBezTo>
                  <a:cubicBezTo>
                    <a:pt x="4364" y="323"/>
                    <a:pt x="4086" y="0"/>
                    <a:pt x="3764" y="0"/>
                  </a:cubicBezTo>
                  <a:close/>
                </a:path>
              </a:pathLst>
            </a:custGeom>
            <a:solidFill>
              <a:schemeClr val="dk2"/>
            </a:solidFill>
            <a:ln w="2725" cap="flat" cmpd="sng">
              <a:solidFill>
                <a:schemeClr val="lt1"/>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633" name="Google Shape;6633;p28"/>
          <p:cNvCxnSpPr/>
          <p:nvPr/>
        </p:nvCxnSpPr>
        <p:spPr>
          <a:xfrm>
            <a:off x="723400" y="718225"/>
            <a:ext cx="3420900" cy="0"/>
          </a:xfrm>
          <a:prstGeom prst="straightConnector1">
            <a:avLst/>
          </a:prstGeom>
          <a:noFill/>
          <a:ln w="19050" cap="flat" cmpd="sng">
            <a:solidFill>
              <a:schemeClr val="lt2"/>
            </a:solidFill>
            <a:prstDash val="solid"/>
            <a:round/>
            <a:headEnd type="none" w="med" len="med"/>
            <a:tailEnd type="none" w="med" len="med"/>
          </a:ln>
        </p:spPr>
      </p:cxnSp>
      <p:cxnSp>
        <p:nvCxnSpPr>
          <p:cNvPr id="6634" name="Google Shape;6634;p28"/>
          <p:cNvCxnSpPr/>
          <p:nvPr/>
        </p:nvCxnSpPr>
        <p:spPr>
          <a:xfrm>
            <a:off x="723900" y="4809175"/>
            <a:ext cx="7696200" cy="0"/>
          </a:xfrm>
          <a:prstGeom prst="straightConnector1">
            <a:avLst/>
          </a:prstGeom>
          <a:noFill/>
          <a:ln w="19050" cap="flat" cmpd="sng">
            <a:solidFill>
              <a:srgbClr val="D32B2B"/>
            </a:solidFill>
            <a:prstDash val="solid"/>
            <a:round/>
            <a:headEnd type="none" w="med" len="med"/>
            <a:tailEnd type="none" w="med" len="med"/>
          </a:ln>
        </p:spPr>
      </p:cxnSp>
      <p:cxnSp>
        <p:nvCxnSpPr>
          <p:cNvPr id="6635" name="Google Shape;6635;p28"/>
          <p:cNvCxnSpPr/>
          <p:nvPr/>
        </p:nvCxnSpPr>
        <p:spPr>
          <a:xfrm>
            <a:off x="723900" y="4885375"/>
            <a:ext cx="7696200" cy="0"/>
          </a:xfrm>
          <a:prstGeom prst="straightConnector1">
            <a:avLst/>
          </a:prstGeom>
          <a:noFill/>
          <a:ln w="19050" cap="flat" cmpd="sng">
            <a:solidFill>
              <a:srgbClr val="D32B2B"/>
            </a:solidFill>
            <a:prstDash val="solid"/>
            <a:round/>
            <a:headEnd type="none" w="med" len="med"/>
            <a:tailEnd type="none" w="med" len="med"/>
          </a:ln>
        </p:spPr>
      </p:cxnSp>
      <p:cxnSp>
        <p:nvCxnSpPr>
          <p:cNvPr id="6636" name="Google Shape;6636;p28"/>
          <p:cNvCxnSpPr/>
          <p:nvPr/>
        </p:nvCxnSpPr>
        <p:spPr>
          <a:xfrm>
            <a:off x="723900" y="4961575"/>
            <a:ext cx="7696200" cy="0"/>
          </a:xfrm>
          <a:prstGeom prst="straightConnector1">
            <a:avLst/>
          </a:prstGeom>
          <a:noFill/>
          <a:ln w="19050" cap="flat" cmpd="sng">
            <a:solidFill>
              <a:srgbClr val="D32B2B"/>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15" name="Google Shape;15;p3"/>
          <p:cNvCxnSpPr/>
          <p:nvPr/>
        </p:nvCxnSpPr>
        <p:spPr>
          <a:xfrm>
            <a:off x="723900" y="4809175"/>
            <a:ext cx="7696200" cy="0"/>
          </a:xfrm>
          <a:prstGeom prst="straightConnector1">
            <a:avLst/>
          </a:prstGeom>
          <a:noFill/>
          <a:ln w="19050" cap="flat" cmpd="sng">
            <a:solidFill>
              <a:srgbClr val="D32B2B"/>
            </a:solidFill>
            <a:prstDash val="solid"/>
            <a:round/>
            <a:headEnd type="none" w="med" len="med"/>
            <a:tailEnd type="none" w="med" len="med"/>
          </a:ln>
        </p:spPr>
      </p:cxnSp>
      <p:cxnSp>
        <p:nvCxnSpPr>
          <p:cNvPr id="16" name="Google Shape;16;p3"/>
          <p:cNvCxnSpPr/>
          <p:nvPr/>
        </p:nvCxnSpPr>
        <p:spPr>
          <a:xfrm>
            <a:off x="723900" y="4885375"/>
            <a:ext cx="7696200" cy="0"/>
          </a:xfrm>
          <a:prstGeom prst="straightConnector1">
            <a:avLst/>
          </a:prstGeom>
          <a:noFill/>
          <a:ln w="19050" cap="flat" cmpd="sng">
            <a:solidFill>
              <a:srgbClr val="D32B2B"/>
            </a:solidFill>
            <a:prstDash val="solid"/>
            <a:round/>
            <a:headEnd type="none" w="med" len="med"/>
            <a:tailEnd type="none" w="med" len="med"/>
          </a:ln>
        </p:spPr>
      </p:cxnSp>
      <p:cxnSp>
        <p:nvCxnSpPr>
          <p:cNvPr id="17" name="Google Shape;17;p3"/>
          <p:cNvCxnSpPr/>
          <p:nvPr/>
        </p:nvCxnSpPr>
        <p:spPr>
          <a:xfrm>
            <a:off x="723900" y="4961575"/>
            <a:ext cx="7696200" cy="0"/>
          </a:xfrm>
          <a:prstGeom prst="straightConnector1">
            <a:avLst/>
          </a:prstGeom>
          <a:noFill/>
          <a:ln w="19050" cap="flat" cmpd="sng">
            <a:solidFill>
              <a:srgbClr val="D32B2B"/>
            </a:solidFill>
            <a:prstDash val="solid"/>
            <a:round/>
            <a:headEnd type="none" w="med" len="med"/>
            <a:tailEnd type="none" w="med" len="med"/>
          </a:ln>
        </p:spPr>
      </p:cxnSp>
      <p:sp>
        <p:nvSpPr>
          <p:cNvPr id="18" name="Google Shape;18;p3"/>
          <p:cNvSpPr txBox="1">
            <a:spLocks noGrp="1"/>
          </p:cNvSpPr>
          <p:nvPr>
            <p:ph type="title"/>
          </p:nvPr>
        </p:nvSpPr>
        <p:spPr>
          <a:xfrm>
            <a:off x="723900" y="3890125"/>
            <a:ext cx="5485500" cy="7053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1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cxnSp>
        <p:nvCxnSpPr>
          <p:cNvPr id="19" name="Google Shape;19;p3"/>
          <p:cNvCxnSpPr/>
          <p:nvPr/>
        </p:nvCxnSpPr>
        <p:spPr>
          <a:xfrm>
            <a:off x="4999700" y="718225"/>
            <a:ext cx="3420900" cy="0"/>
          </a:xfrm>
          <a:prstGeom prst="straightConnector1">
            <a:avLst/>
          </a:prstGeom>
          <a:noFill/>
          <a:ln w="19050" cap="flat" cmpd="sng">
            <a:solidFill>
              <a:schemeClr val="dk1"/>
            </a:solidFill>
            <a:prstDash val="solid"/>
            <a:round/>
            <a:headEnd type="none" w="med" len="med"/>
            <a:tailEnd type="none" w="med" len="med"/>
          </a:ln>
        </p:spPr>
      </p:cxnSp>
      <p:cxnSp>
        <p:nvCxnSpPr>
          <p:cNvPr id="20" name="Google Shape;20;p3"/>
          <p:cNvCxnSpPr/>
          <p:nvPr/>
        </p:nvCxnSpPr>
        <p:spPr>
          <a:xfrm>
            <a:off x="723400" y="718225"/>
            <a:ext cx="3420900" cy="0"/>
          </a:xfrm>
          <a:prstGeom prst="straightConnector1">
            <a:avLst/>
          </a:prstGeom>
          <a:noFill/>
          <a:ln w="19050" cap="flat" cmpd="sng">
            <a:solidFill>
              <a:schemeClr val="dk1"/>
            </a:solidFill>
            <a:prstDash val="solid"/>
            <a:round/>
            <a:headEnd type="none" w="med" len="med"/>
            <a:tailEnd type="none" w="med" len="med"/>
          </a:ln>
        </p:spPr>
      </p:cxnSp>
      <p:grpSp>
        <p:nvGrpSpPr>
          <p:cNvPr id="21" name="Google Shape;21;p3"/>
          <p:cNvGrpSpPr/>
          <p:nvPr/>
        </p:nvGrpSpPr>
        <p:grpSpPr>
          <a:xfrm>
            <a:off x="4287775" y="391500"/>
            <a:ext cx="568441" cy="374362"/>
            <a:chOff x="4287775" y="414450"/>
            <a:chExt cx="568441" cy="374362"/>
          </a:xfrm>
        </p:grpSpPr>
        <p:sp>
          <p:nvSpPr>
            <p:cNvPr id="22" name="Google Shape;22;p3"/>
            <p:cNvSpPr/>
            <p:nvPr/>
          </p:nvSpPr>
          <p:spPr>
            <a:xfrm>
              <a:off x="4555528" y="474035"/>
              <a:ext cx="27810" cy="30845"/>
            </a:xfrm>
            <a:custGeom>
              <a:avLst/>
              <a:gdLst/>
              <a:ahLst/>
              <a:cxnLst/>
              <a:rect l="l" t="t" r="r" b="b"/>
              <a:pathLst>
                <a:path w="8421" h="9347" extrusionOk="0">
                  <a:moveTo>
                    <a:pt x="1" y="1"/>
                  </a:moveTo>
                  <a:lnTo>
                    <a:pt x="1" y="9347"/>
                  </a:lnTo>
                  <a:lnTo>
                    <a:pt x="8420" y="9347"/>
                  </a:lnTo>
                  <a:lnTo>
                    <a:pt x="842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4287775" y="703801"/>
              <a:ext cx="53454" cy="84167"/>
            </a:xfrm>
            <a:custGeom>
              <a:avLst/>
              <a:gdLst/>
              <a:ahLst/>
              <a:cxnLst/>
              <a:rect l="l" t="t" r="r" b="b"/>
              <a:pathLst>
                <a:path w="16186" h="25505" extrusionOk="0">
                  <a:moveTo>
                    <a:pt x="1" y="0"/>
                  </a:moveTo>
                  <a:lnTo>
                    <a:pt x="1" y="25504"/>
                  </a:lnTo>
                  <a:lnTo>
                    <a:pt x="16186" y="25504"/>
                  </a:lnTo>
                  <a:lnTo>
                    <a:pt x="1618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4295246" y="709562"/>
              <a:ext cx="5043" cy="45230"/>
            </a:xfrm>
            <a:custGeom>
              <a:avLst/>
              <a:gdLst/>
              <a:ahLst/>
              <a:cxnLst/>
              <a:rect l="l" t="t" r="r" b="b"/>
              <a:pathLst>
                <a:path w="1527" h="13706" extrusionOk="0">
                  <a:moveTo>
                    <a:pt x="0" y="0"/>
                  </a:moveTo>
                  <a:lnTo>
                    <a:pt x="0" y="13706"/>
                  </a:lnTo>
                  <a:lnTo>
                    <a:pt x="1526" y="13706"/>
                  </a:lnTo>
                  <a:lnTo>
                    <a:pt x="152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4312346" y="709562"/>
              <a:ext cx="5043" cy="45230"/>
            </a:xfrm>
            <a:custGeom>
              <a:avLst/>
              <a:gdLst/>
              <a:ahLst/>
              <a:cxnLst/>
              <a:rect l="l" t="t" r="r" b="b"/>
              <a:pathLst>
                <a:path w="1527" h="13706" extrusionOk="0">
                  <a:moveTo>
                    <a:pt x="0" y="0"/>
                  </a:moveTo>
                  <a:lnTo>
                    <a:pt x="0" y="13706"/>
                  </a:lnTo>
                  <a:lnTo>
                    <a:pt x="1526" y="13706"/>
                  </a:lnTo>
                  <a:lnTo>
                    <a:pt x="152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4291735" y="709562"/>
              <a:ext cx="12061" cy="2881"/>
            </a:xfrm>
            <a:custGeom>
              <a:avLst/>
              <a:gdLst/>
              <a:ahLst/>
              <a:cxnLst/>
              <a:rect l="l" t="t" r="r" b="b"/>
              <a:pathLst>
                <a:path w="3652" h="873" extrusionOk="0">
                  <a:moveTo>
                    <a:pt x="1" y="0"/>
                  </a:moveTo>
                  <a:lnTo>
                    <a:pt x="1" y="463"/>
                  </a:lnTo>
                  <a:cubicBezTo>
                    <a:pt x="1" y="681"/>
                    <a:pt x="164" y="872"/>
                    <a:pt x="409" y="872"/>
                  </a:cubicBezTo>
                  <a:lnTo>
                    <a:pt x="3243" y="872"/>
                  </a:lnTo>
                  <a:cubicBezTo>
                    <a:pt x="3488" y="872"/>
                    <a:pt x="3652" y="681"/>
                    <a:pt x="3652" y="463"/>
                  </a:cubicBezTo>
                  <a:lnTo>
                    <a:pt x="365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4308835" y="709562"/>
              <a:ext cx="12061" cy="2881"/>
            </a:xfrm>
            <a:custGeom>
              <a:avLst/>
              <a:gdLst/>
              <a:ahLst/>
              <a:cxnLst/>
              <a:rect l="l" t="t" r="r" b="b"/>
              <a:pathLst>
                <a:path w="3652" h="873" extrusionOk="0">
                  <a:moveTo>
                    <a:pt x="1" y="0"/>
                  </a:moveTo>
                  <a:lnTo>
                    <a:pt x="1" y="463"/>
                  </a:lnTo>
                  <a:cubicBezTo>
                    <a:pt x="1" y="681"/>
                    <a:pt x="164" y="872"/>
                    <a:pt x="409" y="872"/>
                  </a:cubicBezTo>
                  <a:lnTo>
                    <a:pt x="3270" y="872"/>
                  </a:lnTo>
                  <a:cubicBezTo>
                    <a:pt x="3488" y="872"/>
                    <a:pt x="3652" y="681"/>
                    <a:pt x="3652" y="463"/>
                  </a:cubicBezTo>
                  <a:lnTo>
                    <a:pt x="365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329357" y="709562"/>
              <a:ext cx="4950" cy="45230"/>
            </a:xfrm>
            <a:custGeom>
              <a:avLst/>
              <a:gdLst/>
              <a:ahLst/>
              <a:cxnLst/>
              <a:rect l="l" t="t" r="r" b="b"/>
              <a:pathLst>
                <a:path w="1499" h="13706" extrusionOk="0">
                  <a:moveTo>
                    <a:pt x="0" y="0"/>
                  </a:moveTo>
                  <a:lnTo>
                    <a:pt x="0" y="13706"/>
                  </a:lnTo>
                  <a:lnTo>
                    <a:pt x="1499" y="13706"/>
                  </a:lnTo>
                  <a:lnTo>
                    <a:pt x="14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4325756" y="709562"/>
              <a:ext cx="12150" cy="2881"/>
            </a:xfrm>
            <a:custGeom>
              <a:avLst/>
              <a:gdLst/>
              <a:ahLst/>
              <a:cxnLst/>
              <a:rect l="l" t="t" r="r" b="b"/>
              <a:pathLst>
                <a:path w="3679" h="873" extrusionOk="0">
                  <a:moveTo>
                    <a:pt x="0" y="0"/>
                  </a:moveTo>
                  <a:lnTo>
                    <a:pt x="0" y="463"/>
                  </a:lnTo>
                  <a:cubicBezTo>
                    <a:pt x="0" y="681"/>
                    <a:pt x="191" y="872"/>
                    <a:pt x="409" y="872"/>
                  </a:cubicBezTo>
                  <a:lnTo>
                    <a:pt x="3270" y="872"/>
                  </a:lnTo>
                  <a:cubicBezTo>
                    <a:pt x="3488" y="872"/>
                    <a:pt x="3679" y="681"/>
                    <a:pt x="3679" y="463"/>
                  </a:cubicBezTo>
                  <a:lnTo>
                    <a:pt x="367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4295246" y="754828"/>
              <a:ext cx="5043" cy="33185"/>
            </a:xfrm>
            <a:custGeom>
              <a:avLst/>
              <a:gdLst/>
              <a:ahLst/>
              <a:cxnLst/>
              <a:rect l="l" t="t" r="r" b="b"/>
              <a:pathLst>
                <a:path w="1527" h="10056" extrusionOk="0">
                  <a:moveTo>
                    <a:pt x="0" y="1"/>
                  </a:moveTo>
                  <a:lnTo>
                    <a:pt x="0" y="10055"/>
                  </a:lnTo>
                  <a:lnTo>
                    <a:pt x="1526" y="10055"/>
                  </a:lnTo>
                  <a:lnTo>
                    <a:pt x="15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312346" y="754828"/>
              <a:ext cx="5043" cy="33185"/>
            </a:xfrm>
            <a:custGeom>
              <a:avLst/>
              <a:gdLst/>
              <a:ahLst/>
              <a:cxnLst/>
              <a:rect l="l" t="t" r="r" b="b"/>
              <a:pathLst>
                <a:path w="1527" h="10056" extrusionOk="0">
                  <a:moveTo>
                    <a:pt x="0" y="1"/>
                  </a:moveTo>
                  <a:lnTo>
                    <a:pt x="0" y="10055"/>
                  </a:lnTo>
                  <a:lnTo>
                    <a:pt x="1526" y="10055"/>
                  </a:lnTo>
                  <a:lnTo>
                    <a:pt x="15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4291735" y="754828"/>
              <a:ext cx="12061" cy="2881"/>
            </a:xfrm>
            <a:custGeom>
              <a:avLst/>
              <a:gdLst/>
              <a:ahLst/>
              <a:cxnLst/>
              <a:rect l="l" t="t" r="r" b="b"/>
              <a:pathLst>
                <a:path w="3652" h="873" extrusionOk="0">
                  <a:moveTo>
                    <a:pt x="1" y="1"/>
                  </a:moveTo>
                  <a:lnTo>
                    <a:pt x="1" y="464"/>
                  </a:lnTo>
                  <a:cubicBezTo>
                    <a:pt x="1" y="682"/>
                    <a:pt x="164" y="873"/>
                    <a:pt x="409" y="873"/>
                  </a:cubicBezTo>
                  <a:lnTo>
                    <a:pt x="3243" y="873"/>
                  </a:lnTo>
                  <a:cubicBezTo>
                    <a:pt x="3488" y="873"/>
                    <a:pt x="3652" y="682"/>
                    <a:pt x="3652" y="464"/>
                  </a:cubicBezTo>
                  <a:lnTo>
                    <a:pt x="365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4308835" y="754828"/>
              <a:ext cx="12061" cy="2881"/>
            </a:xfrm>
            <a:custGeom>
              <a:avLst/>
              <a:gdLst/>
              <a:ahLst/>
              <a:cxnLst/>
              <a:rect l="l" t="t" r="r" b="b"/>
              <a:pathLst>
                <a:path w="3652" h="873" extrusionOk="0">
                  <a:moveTo>
                    <a:pt x="1" y="1"/>
                  </a:moveTo>
                  <a:lnTo>
                    <a:pt x="1" y="464"/>
                  </a:lnTo>
                  <a:cubicBezTo>
                    <a:pt x="1" y="682"/>
                    <a:pt x="164" y="873"/>
                    <a:pt x="409" y="873"/>
                  </a:cubicBezTo>
                  <a:lnTo>
                    <a:pt x="3270" y="873"/>
                  </a:lnTo>
                  <a:cubicBezTo>
                    <a:pt x="3488" y="873"/>
                    <a:pt x="3652" y="682"/>
                    <a:pt x="3652" y="464"/>
                  </a:cubicBezTo>
                  <a:lnTo>
                    <a:pt x="365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4329357" y="754828"/>
              <a:ext cx="4950" cy="33185"/>
            </a:xfrm>
            <a:custGeom>
              <a:avLst/>
              <a:gdLst/>
              <a:ahLst/>
              <a:cxnLst/>
              <a:rect l="l" t="t" r="r" b="b"/>
              <a:pathLst>
                <a:path w="1499" h="10056" extrusionOk="0">
                  <a:moveTo>
                    <a:pt x="0" y="1"/>
                  </a:moveTo>
                  <a:lnTo>
                    <a:pt x="0" y="10055"/>
                  </a:lnTo>
                  <a:lnTo>
                    <a:pt x="1499" y="10055"/>
                  </a:lnTo>
                  <a:lnTo>
                    <a:pt x="14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4325756" y="754828"/>
              <a:ext cx="12150" cy="2881"/>
            </a:xfrm>
            <a:custGeom>
              <a:avLst/>
              <a:gdLst/>
              <a:ahLst/>
              <a:cxnLst/>
              <a:rect l="l" t="t" r="r" b="b"/>
              <a:pathLst>
                <a:path w="3679" h="873" extrusionOk="0">
                  <a:moveTo>
                    <a:pt x="0" y="1"/>
                  </a:moveTo>
                  <a:lnTo>
                    <a:pt x="0" y="464"/>
                  </a:lnTo>
                  <a:cubicBezTo>
                    <a:pt x="0" y="682"/>
                    <a:pt x="191" y="873"/>
                    <a:pt x="409" y="873"/>
                  </a:cubicBezTo>
                  <a:lnTo>
                    <a:pt x="3270" y="873"/>
                  </a:lnTo>
                  <a:cubicBezTo>
                    <a:pt x="3488" y="873"/>
                    <a:pt x="3679" y="682"/>
                    <a:pt x="3679" y="464"/>
                  </a:cubicBezTo>
                  <a:lnTo>
                    <a:pt x="367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4287775" y="706321"/>
              <a:ext cx="53454" cy="3241"/>
            </a:xfrm>
            <a:custGeom>
              <a:avLst/>
              <a:gdLst/>
              <a:ahLst/>
              <a:cxnLst/>
              <a:rect l="l" t="t" r="r" b="b"/>
              <a:pathLst>
                <a:path w="16186" h="982" extrusionOk="0">
                  <a:moveTo>
                    <a:pt x="1" y="0"/>
                  </a:moveTo>
                  <a:lnTo>
                    <a:pt x="1" y="981"/>
                  </a:lnTo>
                  <a:lnTo>
                    <a:pt x="16186" y="981"/>
                  </a:lnTo>
                  <a:lnTo>
                    <a:pt x="1618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4287775" y="751948"/>
              <a:ext cx="53454" cy="3241"/>
            </a:xfrm>
            <a:custGeom>
              <a:avLst/>
              <a:gdLst/>
              <a:ahLst/>
              <a:cxnLst/>
              <a:rect l="l" t="t" r="r" b="b"/>
              <a:pathLst>
                <a:path w="16186" h="982" extrusionOk="0">
                  <a:moveTo>
                    <a:pt x="1" y="1"/>
                  </a:moveTo>
                  <a:lnTo>
                    <a:pt x="1" y="982"/>
                  </a:lnTo>
                  <a:lnTo>
                    <a:pt x="16186" y="982"/>
                  </a:lnTo>
                  <a:lnTo>
                    <a:pt x="1618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4302807" y="717300"/>
              <a:ext cx="7652" cy="29677"/>
            </a:xfrm>
            <a:custGeom>
              <a:avLst/>
              <a:gdLst/>
              <a:ahLst/>
              <a:cxnLst/>
              <a:rect l="l" t="t" r="r" b="b"/>
              <a:pathLst>
                <a:path w="2317" h="8993" extrusionOk="0">
                  <a:moveTo>
                    <a:pt x="545" y="0"/>
                  </a:moveTo>
                  <a:cubicBezTo>
                    <a:pt x="245" y="0"/>
                    <a:pt x="0" y="246"/>
                    <a:pt x="0" y="545"/>
                  </a:cubicBezTo>
                  <a:lnTo>
                    <a:pt x="0" y="8992"/>
                  </a:lnTo>
                  <a:lnTo>
                    <a:pt x="2316" y="8992"/>
                  </a:lnTo>
                  <a:lnTo>
                    <a:pt x="2316" y="545"/>
                  </a:lnTo>
                  <a:cubicBezTo>
                    <a:pt x="2316" y="246"/>
                    <a:pt x="2071" y="0"/>
                    <a:pt x="1771"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4319187" y="717300"/>
              <a:ext cx="7652" cy="29677"/>
            </a:xfrm>
            <a:custGeom>
              <a:avLst/>
              <a:gdLst/>
              <a:ahLst/>
              <a:cxnLst/>
              <a:rect l="l" t="t" r="r" b="b"/>
              <a:pathLst>
                <a:path w="2317" h="8993" extrusionOk="0">
                  <a:moveTo>
                    <a:pt x="545" y="0"/>
                  </a:moveTo>
                  <a:cubicBezTo>
                    <a:pt x="245" y="0"/>
                    <a:pt x="0" y="246"/>
                    <a:pt x="27" y="545"/>
                  </a:cubicBezTo>
                  <a:lnTo>
                    <a:pt x="27" y="8992"/>
                  </a:lnTo>
                  <a:lnTo>
                    <a:pt x="2316" y="8992"/>
                  </a:lnTo>
                  <a:lnTo>
                    <a:pt x="2316" y="545"/>
                  </a:lnTo>
                  <a:cubicBezTo>
                    <a:pt x="2316" y="246"/>
                    <a:pt x="2071" y="0"/>
                    <a:pt x="1771"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302807" y="759780"/>
              <a:ext cx="7652" cy="28238"/>
            </a:xfrm>
            <a:custGeom>
              <a:avLst/>
              <a:gdLst/>
              <a:ahLst/>
              <a:cxnLst/>
              <a:rect l="l" t="t" r="r" b="b"/>
              <a:pathLst>
                <a:path w="2317" h="8557" extrusionOk="0">
                  <a:moveTo>
                    <a:pt x="545" y="0"/>
                  </a:moveTo>
                  <a:cubicBezTo>
                    <a:pt x="245" y="0"/>
                    <a:pt x="0" y="246"/>
                    <a:pt x="0" y="545"/>
                  </a:cubicBezTo>
                  <a:lnTo>
                    <a:pt x="0" y="8556"/>
                  </a:lnTo>
                  <a:lnTo>
                    <a:pt x="2316" y="8556"/>
                  </a:lnTo>
                  <a:lnTo>
                    <a:pt x="2316" y="545"/>
                  </a:lnTo>
                  <a:cubicBezTo>
                    <a:pt x="2316" y="246"/>
                    <a:pt x="2071" y="0"/>
                    <a:pt x="1771"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4319187" y="759780"/>
              <a:ext cx="7652" cy="28238"/>
            </a:xfrm>
            <a:custGeom>
              <a:avLst/>
              <a:gdLst/>
              <a:ahLst/>
              <a:cxnLst/>
              <a:rect l="l" t="t" r="r" b="b"/>
              <a:pathLst>
                <a:path w="2317" h="8557" extrusionOk="0">
                  <a:moveTo>
                    <a:pt x="545" y="0"/>
                  </a:moveTo>
                  <a:cubicBezTo>
                    <a:pt x="245" y="0"/>
                    <a:pt x="0" y="246"/>
                    <a:pt x="27" y="545"/>
                  </a:cubicBezTo>
                  <a:lnTo>
                    <a:pt x="27" y="8556"/>
                  </a:lnTo>
                  <a:lnTo>
                    <a:pt x="2316" y="8556"/>
                  </a:lnTo>
                  <a:lnTo>
                    <a:pt x="2316" y="545"/>
                  </a:lnTo>
                  <a:cubicBezTo>
                    <a:pt x="2316" y="246"/>
                    <a:pt x="2071" y="0"/>
                    <a:pt x="1771"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4341234" y="699210"/>
              <a:ext cx="103490" cy="88753"/>
            </a:xfrm>
            <a:custGeom>
              <a:avLst/>
              <a:gdLst/>
              <a:ahLst/>
              <a:cxnLst/>
              <a:rect l="l" t="t" r="r" b="b"/>
              <a:pathLst>
                <a:path w="31337" h="26895" extrusionOk="0">
                  <a:moveTo>
                    <a:pt x="1" y="1"/>
                  </a:moveTo>
                  <a:lnTo>
                    <a:pt x="1" y="26894"/>
                  </a:lnTo>
                  <a:lnTo>
                    <a:pt x="31336" y="26894"/>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4341234" y="757709"/>
              <a:ext cx="103490" cy="30934"/>
            </a:xfrm>
            <a:custGeom>
              <a:avLst/>
              <a:gdLst/>
              <a:ahLst/>
              <a:cxnLst/>
              <a:rect l="l" t="t" r="r" b="b"/>
              <a:pathLst>
                <a:path w="31337" h="9374" extrusionOk="0">
                  <a:moveTo>
                    <a:pt x="1" y="1"/>
                  </a:moveTo>
                  <a:lnTo>
                    <a:pt x="1" y="9374"/>
                  </a:lnTo>
                  <a:lnTo>
                    <a:pt x="31336" y="9374"/>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4356445" y="737911"/>
              <a:ext cx="7834" cy="16008"/>
            </a:xfrm>
            <a:custGeom>
              <a:avLst/>
              <a:gdLst/>
              <a:ahLst/>
              <a:cxnLst/>
              <a:rect l="l" t="t" r="r" b="b"/>
              <a:pathLst>
                <a:path w="2372" h="4851" extrusionOk="0">
                  <a:moveTo>
                    <a:pt x="1" y="0"/>
                  </a:moveTo>
                  <a:lnTo>
                    <a:pt x="1"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4356445" y="737911"/>
              <a:ext cx="7834" cy="16008"/>
            </a:xfrm>
            <a:custGeom>
              <a:avLst/>
              <a:gdLst/>
              <a:ahLst/>
              <a:cxnLst/>
              <a:rect l="l" t="t" r="r" b="b"/>
              <a:pathLst>
                <a:path w="2372" h="4851" extrusionOk="0">
                  <a:moveTo>
                    <a:pt x="1" y="0"/>
                  </a:move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359867" y="737911"/>
              <a:ext cx="902" cy="16008"/>
            </a:xfrm>
            <a:custGeom>
              <a:avLst/>
              <a:gdLst/>
              <a:ahLst/>
              <a:cxnLst/>
              <a:rect l="l" t="t" r="r" b="b"/>
              <a:pathLst>
                <a:path w="273" h="4851" extrusionOk="0">
                  <a:moveTo>
                    <a:pt x="0" y="0"/>
                  </a:moveTo>
                  <a:lnTo>
                    <a:pt x="0"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4356356" y="741329"/>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4356356" y="749699"/>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4355365" y="732870"/>
              <a:ext cx="9993" cy="5039"/>
            </a:xfrm>
            <a:custGeom>
              <a:avLst/>
              <a:gdLst/>
              <a:ahLst/>
              <a:cxnLst/>
              <a:rect l="l" t="t" r="r" b="b"/>
              <a:pathLst>
                <a:path w="3026" h="1527" extrusionOk="0">
                  <a:moveTo>
                    <a:pt x="709" y="0"/>
                  </a:moveTo>
                  <a:cubicBezTo>
                    <a:pt x="301" y="0"/>
                    <a:pt x="1" y="327"/>
                    <a:pt x="1" y="709"/>
                  </a:cubicBezTo>
                  <a:lnTo>
                    <a:pt x="1" y="1526"/>
                  </a:lnTo>
                  <a:lnTo>
                    <a:pt x="3025" y="1526"/>
                  </a:lnTo>
                  <a:lnTo>
                    <a:pt x="3025" y="709"/>
                  </a:lnTo>
                  <a:cubicBezTo>
                    <a:pt x="3025" y="327"/>
                    <a:pt x="2698" y="0"/>
                    <a:pt x="2317"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4356445" y="767789"/>
              <a:ext cx="7834" cy="16097"/>
            </a:xfrm>
            <a:custGeom>
              <a:avLst/>
              <a:gdLst/>
              <a:ahLst/>
              <a:cxnLst/>
              <a:rect l="l" t="t" r="r" b="b"/>
              <a:pathLst>
                <a:path w="2372" h="4878" extrusionOk="0">
                  <a:moveTo>
                    <a:pt x="1" y="0"/>
                  </a:moveTo>
                  <a:lnTo>
                    <a:pt x="1"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4356445" y="767789"/>
              <a:ext cx="7834" cy="16097"/>
            </a:xfrm>
            <a:custGeom>
              <a:avLst/>
              <a:gdLst/>
              <a:ahLst/>
              <a:cxnLst/>
              <a:rect l="l" t="t" r="r" b="b"/>
              <a:pathLst>
                <a:path w="2372" h="4878" extrusionOk="0">
                  <a:moveTo>
                    <a:pt x="1" y="0"/>
                  </a:move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4359867" y="767789"/>
              <a:ext cx="902" cy="16097"/>
            </a:xfrm>
            <a:custGeom>
              <a:avLst/>
              <a:gdLst/>
              <a:ahLst/>
              <a:cxnLst/>
              <a:rect l="l" t="t" r="r" b="b"/>
              <a:pathLst>
                <a:path w="273" h="4878" extrusionOk="0">
                  <a:moveTo>
                    <a:pt x="0" y="0"/>
                  </a:moveTo>
                  <a:lnTo>
                    <a:pt x="0"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4356356" y="771300"/>
              <a:ext cx="7923" cy="812"/>
            </a:xfrm>
            <a:custGeom>
              <a:avLst/>
              <a:gdLst/>
              <a:ahLst/>
              <a:cxnLst/>
              <a:rect l="l" t="t" r="r" b="b"/>
              <a:pathLst>
                <a:path w="2399" h="246" extrusionOk="0">
                  <a:moveTo>
                    <a:pt x="1" y="0"/>
                  </a:moveTo>
                  <a:lnTo>
                    <a:pt x="1" y="245"/>
                  </a:lnTo>
                  <a:lnTo>
                    <a:pt x="2398" y="245"/>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4356356" y="779577"/>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4355365" y="762838"/>
              <a:ext cx="9993" cy="5039"/>
            </a:xfrm>
            <a:custGeom>
              <a:avLst/>
              <a:gdLst/>
              <a:ahLst/>
              <a:cxnLst/>
              <a:rect l="l" t="t" r="r" b="b"/>
              <a:pathLst>
                <a:path w="3026" h="1527" extrusionOk="0">
                  <a:moveTo>
                    <a:pt x="709" y="1"/>
                  </a:moveTo>
                  <a:cubicBezTo>
                    <a:pt x="301" y="1"/>
                    <a:pt x="1" y="328"/>
                    <a:pt x="1" y="709"/>
                  </a:cubicBezTo>
                  <a:lnTo>
                    <a:pt x="1" y="1527"/>
                  </a:lnTo>
                  <a:lnTo>
                    <a:pt x="3025" y="1527"/>
                  </a:lnTo>
                  <a:lnTo>
                    <a:pt x="3025" y="709"/>
                  </a:lnTo>
                  <a:cubicBezTo>
                    <a:pt x="3025" y="328"/>
                    <a:pt x="2698" y="1"/>
                    <a:pt x="2317"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4357436" y="717750"/>
              <a:ext cx="6843" cy="7286"/>
            </a:xfrm>
            <a:custGeom>
              <a:avLst/>
              <a:gdLst/>
              <a:ahLst/>
              <a:cxnLst/>
              <a:rect l="l" t="t" r="r" b="b"/>
              <a:pathLst>
                <a:path w="2072" h="2208" extrusionOk="0">
                  <a:moveTo>
                    <a:pt x="1" y="1"/>
                  </a:moveTo>
                  <a:lnTo>
                    <a:pt x="1"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4357436" y="717750"/>
              <a:ext cx="6843" cy="7286"/>
            </a:xfrm>
            <a:custGeom>
              <a:avLst/>
              <a:gdLst/>
              <a:ahLst/>
              <a:cxnLst/>
              <a:rect l="l" t="t" r="r" b="b"/>
              <a:pathLst>
                <a:path w="2072" h="2208" extrusionOk="0">
                  <a:moveTo>
                    <a:pt x="1" y="1"/>
                  </a:move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4376425" y="737911"/>
              <a:ext cx="7834" cy="16008"/>
            </a:xfrm>
            <a:custGeom>
              <a:avLst/>
              <a:gdLst/>
              <a:ahLst/>
              <a:cxnLst/>
              <a:rect l="l" t="t" r="r" b="b"/>
              <a:pathLst>
                <a:path w="2372" h="4851" extrusionOk="0">
                  <a:moveTo>
                    <a:pt x="1" y="0"/>
                  </a:moveTo>
                  <a:lnTo>
                    <a:pt x="1" y="4850"/>
                  </a:lnTo>
                  <a:lnTo>
                    <a:pt x="2372" y="4850"/>
                  </a:lnTo>
                  <a:lnTo>
                    <a:pt x="237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4376425" y="737911"/>
              <a:ext cx="7923" cy="16008"/>
            </a:xfrm>
            <a:custGeom>
              <a:avLst/>
              <a:gdLst/>
              <a:ahLst/>
              <a:cxnLst/>
              <a:rect l="l" t="t" r="r" b="b"/>
              <a:pathLst>
                <a:path w="2399" h="4851" extrusionOk="0">
                  <a:moveTo>
                    <a:pt x="1" y="0"/>
                  </a:moveTo>
                  <a:lnTo>
                    <a:pt x="2399" y="4850"/>
                  </a:lnTo>
                  <a:lnTo>
                    <a:pt x="23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4379936" y="737911"/>
              <a:ext cx="905" cy="16008"/>
            </a:xfrm>
            <a:custGeom>
              <a:avLst/>
              <a:gdLst/>
              <a:ahLst/>
              <a:cxnLst/>
              <a:rect l="l" t="t" r="r" b="b"/>
              <a:pathLst>
                <a:path w="274" h="4851" extrusionOk="0">
                  <a:moveTo>
                    <a:pt x="1" y="0"/>
                  </a:moveTo>
                  <a:lnTo>
                    <a:pt x="1"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4376425" y="741329"/>
              <a:ext cx="7923" cy="904"/>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4376425" y="749699"/>
              <a:ext cx="7923" cy="904"/>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4375345" y="732870"/>
              <a:ext cx="9993" cy="5039"/>
            </a:xfrm>
            <a:custGeom>
              <a:avLst/>
              <a:gdLst/>
              <a:ahLst/>
              <a:cxnLst/>
              <a:rect l="l" t="t" r="r" b="b"/>
              <a:pathLst>
                <a:path w="3026" h="1527" extrusionOk="0">
                  <a:moveTo>
                    <a:pt x="737" y="0"/>
                  </a:moveTo>
                  <a:cubicBezTo>
                    <a:pt x="328" y="0"/>
                    <a:pt x="1" y="327"/>
                    <a:pt x="28" y="709"/>
                  </a:cubicBezTo>
                  <a:lnTo>
                    <a:pt x="28" y="1526"/>
                  </a:lnTo>
                  <a:lnTo>
                    <a:pt x="3026" y="1526"/>
                  </a:lnTo>
                  <a:lnTo>
                    <a:pt x="3026" y="709"/>
                  </a:lnTo>
                  <a:cubicBezTo>
                    <a:pt x="3026" y="327"/>
                    <a:pt x="2726" y="0"/>
                    <a:pt x="2317"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4376425" y="767789"/>
              <a:ext cx="7834" cy="16097"/>
            </a:xfrm>
            <a:custGeom>
              <a:avLst/>
              <a:gdLst/>
              <a:ahLst/>
              <a:cxnLst/>
              <a:rect l="l" t="t" r="r" b="b"/>
              <a:pathLst>
                <a:path w="2372" h="4878" extrusionOk="0">
                  <a:moveTo>
                    <a:pt x="1" y="0"/>
                  </a:moveTo>
                  <a:lnTo>
                    <a:pt x="1" y="4878"/>
                  </a:lnTo>
                  <a:lnTo>
                    <a:pt x="2372" y="4878"/>
                  </a:lnTo>
                  <a:lnTo>
                    <a:pt x="237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4376425" y="767789"/>
              <a:ext cx="7923" cy="16097"/>
            </a:xfrm>
            <a:custGeom>
              <a:avLst/>
              <a:gdLst/>
              <a:ahLst/>
              <a:cxnLst/>
              <a:rect l="l" t="t" r="r" b="b"/>
              <a:pathLst>
                <a:path w="2399" h="4878" extrusionOk="0">
                  <a:moveTo>
                    <a:pt x="1" y="0"/>
                  </a:moveTo>
                  <a:lnTo>
                    <a:pt x="2399" y="4878"/>
                  </a:lnTo>
                  <a:lnTo>
                    <a:pt x="23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4379936" y="767789"/>
              <a:ext cx="905" cy="16097"/>
            </a:xfrm>
            <a:custGeom>
              <a:avLst/>
              <a:gdLst/>
              <a:ahLst/>
              <a:cxnLst/>
              <a:rect l="l" t="t" r="r" b="b"/>
              <a:pathLst>
                <a:path w="274" h="4878" extrusionOk="0">
                  <a:moveTo>
                    <a:pt x="1" y="0"/>
                  </a:moveTo>
                  <a:lnTo>
                    <a:pt x="1"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4376425" y="771300"/>
              <a:ext cx="7923" cy="812"/>
            </a:xfrm>
            <a:custGeom>
              <a:avLst/>
              <a:gdLst/>
              <a:ahLst/>
              <a:cxnLst/>
              <a:rect l="l" t="t" r="r" b="b"/>
              <a:pathLst>
                <a:path w="2399" h="246" extrusionOk="0">
                  <a:moveTo>
                    <a:pt x="1" y="0"/>
                  </a:moveTo>
                  <a:lnTo>
                    <a:pt x="1" y="245"/>
                  </a:lnTo>
                  <a:lnTo>
                    <a:pt x="2399" y="245"/>
                  </a:lnTo>
                  <a:lnTo>
                    <a:pt x="23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4376425" y="779577"/>
              <a:ext cx="7923" cy="904"/>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4375345" y="762838"/>
              <a:ext cx="9993" cy="5039"/>
            </a:xfrm>
            <a:custGeom>
              <a:avLst/>
              <a:gdLst/>
              <a:ahLst/>
              <a:cxnLst/>
              <a:rect l="l" t="t" r="r" b="b"/>
              <a:pathLst>
                <a:path w="3026" h="1527" extrusionOk="0">
                  <a:moveTo>
                    <a:pt x="737" y="1"/>
                  </a:moveTo>
                  <a:cubicBezTo>
                    <a:pt x="328" y="1"/>
                    <a:pt x="1" y="328"/>
                    <a:pt x="28" y="709"/>
                  </a:cubicBezTo>
                  <a:lnTo>
                    <a:pt x="28" y="1527"/>
                  </a:lnTo>
                  <a:lnTo>
                    <a:pt x="3026" y="1527"/>
                  </a:lnTo>
                  <a:lnTo>
                    <a:pt x="3026" y="709"/>
                  </a:lnTo>
                  <a:cubicBezTo>
                    <a:pt x="3026" y="328"/>
                    <a:pt x="2726" y="1"/>
                    <a:pt x="2317"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4377505" y="717750"/>
              <a:ext cx="6754" cy="7286"/>
            </a:xfrm>
            <a:custGeom>
              <a:avLst/>
              <a:gdLst/>
              <a:ahLst/>
              <a:cxnLst/>
              <a:rect l="l" t="t" r="r" b="b"/>
              <a:pathLst>
                <a:path w="2045" h="2208" extrusionOk="0">
                  <a:moveTo>
                    <a:pt x="1" y="1"/>
                  </a:moveTo>
                  <a:lnTo>
                    <a:pt x="1" y="2208"/>
                  </a:lnTo>
                  <a:lnTo>
                    <a:pt x="2045" y="2208"/>
                  </a:lnTo>
                  <a:lnTo>
                    <a:pt x="2045"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4377505" y="717750"/>
              <a:ext cx="6843" cy="7286"/>
            </a:xfrm>
            <a:custGeom>
              <a:avLst/>
              <a:gdLst/>
              <a:ahLst/>
              <a:cxnLst/>
              <a:rect l="l" t="t" r="r" b="b"/>
              <a:pathLst>
                <a:path w="2072" h="2208" extrusionOk="0">
                  <a:moveTo>
                    <a:pt x="1" y="1"/>
                  </a:moveTo>
                  <a:lnTo>
                    <a:pt x="2072" y="2208"/>
                  </a:lnTo>
                  <a:lnTo>
                    <a:pt x="207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4400458" y="737911"/>
              <a:ext cx="7830" cy="16008"/>
            </a:xfrm>
            <a:custGeom>
              <a:avLst/>
              <a:gdLst/>
              <a:ahLst/>
              <a:cxnLst/>
              <a:rect l="l" t="t" r="r" b="b"/>
              <a:pathLst>
                <a:path w="2371" h="4851" extrusionOk="0">
                  <a:moveTo>
                    <a:pt x="0" y="0"/>
                  </a:moveTo>
                  <a:lnTo>
                    <a:pt x="0"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4400458" y="737911"/>
              <a:ext cx="7830" cy="16008"/>
            </a:xfrm>
            <a:custGeom>
              <a:avLst/>
              <a:gdLst/>
              <a:ahLst/>
              <a:cxnLst/>
              <a:rect l="l" t="t" r="r" b="b"/>
              <a:pathLst>
                <a:path w="2371" h="4851" extrusionOk="0">
                  <a:moveTo>
                    <a:pt x="0" y="0"/>
                  </a:move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4403876" y="737911"/>
              <a:ext cx="905" cy="16008"/>
            </a:xfrm>
            <a:custGeom>
              <a:avLst/>
              <a:gdLst/>
              <a:ahLst/>
              <a:cxnLst/>
              <a:rect l="l" t="t" r="r" b="b"/>
              <a:pathLst>
                <a:path w="274" h="4851" extrusionOk="0">
                  <a:moveTo>
                    <a:pt x="1" y="0"/>
                  </a:moveTo>
                  <a:lnTo>
                    <a:pt x="1"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4400365" y="741329"/>
              <a:ext cx="7923" cy="904"/>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4400365" y="749699"/>
              <a:ext cx="7923" cy="904"/>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4399377" y="732870"/>
              <a:ext cx="9990" cy="5039"/>
            </a:xfrm>
            <a:custGeom>
              <a:avLst/>
              <a:gdLst/>
              <a:ahLst/>
              <a:cxnLst/>
              <a:rect l="l" t="t" r="r" b="b"/>
              <a:pathLst>
                <a:path w="3025" h="1527" extrusionOk="0">
                  <a:moveTo>
                    <a:pt x="709" y="0"/>
                  </a:moveTo>
                  <a:cubicBezTo>
                    <a:pt x="327" y="0"/>
                    <a:pt x="0" y="327"/>
                    <a:pt x="0" y="709"/>
                  </a:cubicBezTo>
                  <a:lnTo>
                    <a:pt x="0" y="1526"/>
                  </a:lnTo>
                  <a:lnTo>
                    <a:pt x="3025" y="1526"/>
                  </a:lnTo>
                  <a:lnTo>
                    <a:pt x="3025" y="709"/>
                  </a:lnTo>
                  <a:cubicBezTo>
                    <a:pt x="3025" y="327"/>
                    <a:pt x="2698" y="0"/>
                    <a:pt x="2316"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4400458" y="767789"/>
              <a:ext cx="7830" cy="16097"/>
            </a:xfrm>
            <a:custGeom>
              <a:avLst/>
              <a:gdLst/>
              <a:ahLst/>
              <a:cxnLst/>
              <a:rect l="l" t="t" r="r" b="b"/>
              <a:pathLst>
                <a:path w="2371" h="4878" extrusionOk="0">
                  <a:moveTo>
                    <a:pt x="0" y="0"/>
                  </a:moveTo>
                  <a:lnTo>
                    <a:pt x="0"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4400458" y="767789"/>
              <a:ext cx="7830" cy="16097"/>
            </a:xfrm>
            <a:custGeom>
              <a:avLst/>
              <a:gdLst/>
              <a:ahLst/>
              <a:cxnLst/>
              <a:rect l="l" t="t" r="r" b="b"/>
              <a:pathLst>
                <a:path w="2371" h="4878" extrusionOk="0">
                  <a:moveTo>
                    <a:pt x="0" y="0"/>
                  </a:move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4403876" y="767789"/>
              <a:ext cx="905" cy="16097"/>
            </a:xfrm>
            <a:custGeom>
              <a:avLst/>
              <a:gdLst/>
              <a:ahLst/>
              <a:cxnLst/>
              <a:rect l="l" t="t" r="r" b="b"/>
              <a:pathLst>
                <a:path w="274" h="4878" extrusionOk="0">
                  <a:moveTo>
                    <a:pt x="1" y="0"/>
                  </a:moveTo>
                  <a:lnTo>
                    <a:pt x="1"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4400365" y="771300"/>
              <a:ext cx="7923" cy="901"/>
            </a:xfrm>
            <a:custGeom>
              <a:avLst/>
              <a:gdLst/>
              <a:ahLst/>
              <a:cxnLst/>
              <a:rect l="l" t="t" r="r" b="b"/>
              <a:pathLst>
                <a:path w="2399" h="273" extrusionOk="0">
                  <a:moveTo>
                    <a:pt x="1" y="0"/>
                  </a:moveTo>
                  <a:lnTo>
                    <a:pt x="1" y="273"/>
                  </a:lnTo>
                  <a:lnTo>
                    <a:pt x="2399" y="273"/>
                  </a:lnTo>
                  <a:lnTo>
                    <a:pt x="23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4400365" y="779670"/>
              <a:ext cx="7923" cy="812"/>
            </a:xfrm>
            <a:custGeom>
              <a:avLst/>
              <a:gdLst/>
              <a:ahLst/>
              <a:cxnLst/>
              <a:rect l="l" t="t" r="r" b="b"/>
              <a:pathLst>
                <a:path w="2399" h="246" extrusionOk="0">
                  <a:moveTo>
                    <a:pt x="1" y="0"/>
                  </a:moveTo>
                  <a:lnTo>
                    <a:pt x="1" y="245"/>
                  </a:lnTo>
                  <a:lnTo>
                    <a:pt x="2399" y="245"/>
                  </a:lnTo>
                  <a:lnTo>
                    <a:pt x="23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4399377" y="762838"/>
              <a:ext cx="9990" cy="5039"/>
            </a:xfrm>
            <a:custGeom>
              <a:avLst/>
              <a:gdLst/>
              <a:ahLst/>
              <a:cxnLst/>
              <a:rect l="l" t="t" r="r" b="b"/>
              <a:pathLst>
                <a:path w="3025" h="1527" extrusionOk="0">
                  <a:moveTo>
                    <a:pt x="709" y="1"/>
                  </a:moveTo>
                  <a:cubicBezTo>
                    <a:pt x="327" y="1"/>
                    <a:pt x="0" y="328"/>
                    <a:pt x="0" y="709"/>
                  </a:cubicBezTo>
                  <a:lnTo>
                    <a:pt x="0" y="1527"/>
                  </a:lnTo>
                  <a:lnTo>
                    <a:pt x="3025" y="1527"/>
                  </a:lnTo>
                  <a:lnTo>
                    <a:pt x="3025" y="709"/>
                  </a:lnTo>
                  <a:cubicBezTo>
                    <a:pt x="3025" y="328"/>
                    <a:pt x="2698" y="1"/>
                    <a:pt x="2316"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4401445" y="717750"/>
              <a:ext cx="6843" cy="7286"/>
            </a:xfrm>
            <a:custGeom>
              <a:avLst/>
              <a:gdLst/>
              <a:ahLst/>
              <a:cxnLst/>
              <a:rect l="l" t="t" r="r" b="b"/>
              <a:pathLst>
                <a:path w="2072" h="2208" extrusionOk="0">
                  <a:moveTo>
                    <a:pt x="1" y="1"/>
                  </a:moveTo>
                  <a:lnTo>
                    <a:pt x="1" y="2208"/>
                  </a:lnTo>
                  <a:lnTo>
                    <a:pt x="2072" y="2208"/>
                  </a:lnTo>
                  <a:lnTo>
                    <a:pt x="207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4401445" y="717750"/>
              <a:ext cx="6843" cy="7286"/>
            </a:xfrm>
            <a:custGeom>
              <a:avLst/>
              <a:gdLst/>
              <a:ahLst/>
              <a:cxnLst/>
              <a:rect l="l" t="t" r="r" b="b"/>
              <a:pathLst>
                <a:path w="2072" h="2208" extrusionOk="0">
                  <a:moveTo>
                    <a:pt x="1" y="1"/>
                  </a:moveTo>
                  <a:lnTo>
                    <a:pt x="2072" y="2208"/>
                  </a:lnTo>
                  <a:lnTo>
                    <a:pt x="207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4425385" y="737911"/>
              <a:ext cx="7834" cy="16008"/>
            </a:xfrm>
            <a:custGeom>
              <a:avLst/>
              <a:gdLst/>
              <a:ahLst/>
              <a:cxnLst/>
              <a:rect l="l" t="t" r="r" b="b"/>
              <a:pathLst>
                <a:path w="2372" h="4851" extrusionOk="0">
                  <a:moveTo>
                    <a:pt x="1" y="0"/>
                  </a:moveTo>
                  <a:lnTo>
                    <a:pt x="1"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4425385" y="737911"/>
              <a:ext cx="7834" cy="16008"/>
            </a:xfrm>
            <a:custGeom>
              <a:avLst/>
              <a:gdLst/>
              <a:ahLst/>
              <a:cxnLst/>
              <a:rect l="l" t="t" r="r" b="b"/>
              <a:pathLst>
                <a:path w="2372" h="4851" extrusionOk="0">
                  <a:moveTo>
                    <a:pt x="1" y="0"/>
                  </a:move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4428807" y="737911"/>
              <a:ext cx="902" cy="16008"/>
            </a:xfrm>
            <a:custGeom>
              <a:avLst/>
              <a:gdLst/>
              <a:ahLst/>
              <a:cxnLst/>
              <a:rect l="l" t="t" r="r" b="b"/>
              <a:pathLst>
                <a:path w="273" h="4851" extrusionOk="0">
                  <a:moveTo>
                    <a:pt x="0" y="0"/>
                  </a:moveTo>
                  <a:lnTo>
                    <a:pt x="0"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4425296" y="741329"/>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4425296" y="749699"/>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4424305" y="732870"/>
              <a:ext cx="9993" cy="5039"/>
            </a:xfrm>
            <a:custGeom>
              <a:avLst/>
              <a:gdLst/>
              <a:ahLst/>
              <a:cxnLst/>
              <a:rect l="l" t="t" r="r" b="b"/>
              <a:pathLst>
                <a:path w="3026" h="1527" extrusionOk="0">
                  <a:moveTo>
                    <a:pt x="709" y="0"/>
                  </a:moveTo>
                  <a:cubicBezTo>
                    <a:pt x="301" y="0"/>
                    <a:pt x="1" y="327"/>
                    <a:pt x="1" y="709"/>
                  </a:cubicBezTo>
                  <a:lnTo>
                    <a:pt x="1" y="1526"/>
                  </a:lnTo>
                  <a:lnTo>
                    <a:pt x="3025" y="1526"/>
                  </a:lnTo>
                  <a:lnTo>
                    <a:pt x="3025" y="709"/>
                  </a:lnTo>
                  <a:cubicBezTo>
                    <a:pt x="3025" y="327"/>
                    <a:pt x="2698" y="0"/>
                    <a:pt x="2290"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4425385" y="767789"/>
              <a:ext cx="7834" cy="16097"/>
            </a:xfrm>
            <a:custGeom>
              <a:avLst/>
              <a:gdLst/>
              <a:ahLst/>
              <a:cxnLst/>
              <a:rect l="l" t="t" r="r" b="b"/>
              <a:pathLst>
                <a:path w="2372" h="4878" extrusionOk="0">
                  <a:moveTo>
                    <a:pt x="1" y="0"/>
                  </a:moveTo>
                  <a:lnTo>
                    <a:pt x="1"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4425385" y="767789"/>
              <a:ext cx="7834" cy="16097"/>
            </a:xfrm>
            <a:custGeom>
              <a:avLst/>
              <a:gdLst/>
              <a:ahLst/>
              <a:cxnLst/>
              <a:rect l="l" t="t" r="r" b="b"/>
              <a:pathLst>
                <a:path w="2372" h="4878" extrusionOk="0">
                  <a:moveTo>
                    <a:pt x="1" y="0"/>
                  </a:move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4428807" y="767789"/>
              <a:ext cx="902" cy="16097"/>
            </a:xfrm>
            <a:custGeom>
              <a:avLst/>
              <a:gdLst/>
              <a:ahLst/>
              <a:cxnLst/>
              <a:rect l="l" t="t" r="r" b="b"/>
              <a:pathLst>
                <a:path w="273" h="4878" extrusionOk="0">
                  <a:moveTo>
                    <a:pt x="0" y="0"/>
                  </a:moveTo>
                  <a:lnTo>
                    <a:pt x="0"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4425296" y="771300"/>
              <a:ext cx="7923" cy="901"/>
            </a:xfrm>
            <a:custGeom>
              <a:avLst/>
              <a:gdLst/>
              <a:ahLst/>
              <a:cxnLst/>
              <a:rect l="l" t="t" r="r" b="b"/>
              <a:pathLst>
                <a:path w="2399" h="273" extrusionOk="0">
                  <a:moveTo>
                    <a:pt x="1" y="0"/>
                  </a:moveTo>
                  <a:lnTo>
                    <a:pt x="1" y="273"/>
                  </a:lnTo>
                  <a:lnTo>
                    <a:pt x="2398" y="273"/>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4425296" y="779577"/>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424305" y="762838"/>
              <a:ext cx="9993" cy="5039"/>
            </a:xfrm>
            <a:custGeom>
              <a:avLst/>
              <a:gdLst/>
              <a:ahLst/>
              <a:cxnLst/>
              <a:rect l="l" t="t" r="r" b="b"/>
              <a:pathLst>
                <a:path w="3026" h="1527" extrusionOk="0">
                  <a:moveTo>
                    <a:pt x="709" y="1"/>
                  </a:moveTo>
                  <a:cubicBezTo>
                    <a:pt x="301" y="1"/>
                    <a:pt x="1" y="328"/>
                    <a:pt x="1" y="709"/>
                  </a:cubicBezTo>
                  <a:lnTo>
                    <a:pt x="1" y="1527"/>
                  </a:lnTo>
                  <a:lnTo>
                    <a:pt x="3025" y="1527"/>
                  </a:lnTo>
                  <a:lnTo>
                    <a:pt x="3025" y="709"/>
                  </a:lnTo>
                  <a:cubicBezTo>
                    <a:pt x="3025" y="328"/>
                    <a:pt x="2698" y="1"/>
                    <a:pt x="2290"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426376" y="717750"/>
              <a:ext cx="6843" cy="7286"/>
            </a:xfrm>
            <a:custGeom>
              <a:avLst/>
              <a:gdLst/>
              <a:ahLst/>
              <a:cxnLst/>
              <a:rect l="l" t="t" r="r" b="b"/>
              <a:pathLst>
                <a:path w="2072" h="2208" extrusionOk="0">
                  <a:moveTo>
                    <a:pt x="1" y="1"/>
                  </a:moveTo>
                  <a:lnTo>
                    <a:pt x="1"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4426376" y="717750"/>
              <a:ext cx="6843" cy="7286"/>
            </a:xfrm>
            <a:custGeom>
              <a:avLst/>
              <a:gdLst/>
              <a:ahLst/>
              <a:cxnLst/>
              <a:rect l="l" t="t" r="r" b="b"/>
              <a:pathLst>
                <a:path w="2072" h="2208" extrusionOk="0">
                  <a:moveTo>
                    <a:pt x="1" y="1"/>
                  </a:move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4356445" y="716851"/>
              <a:ext cx="8913" cy="901"/>
            </a:xfrm>
            <a:custGeom>
              <a:avLst/>
              <a:gdLst/>
              <a:ahLst/>
              <a:cxnLst/>
              <a:rect l="l" t="t" r="r" b="b"/>
              <a:pathLst>
                <a:path w="2699" h="273" extrusionOk="0">
                  <a:moveTo>
                    <a:pt x="1" y="0"/>
                  </a:moveTo>
                  <a:lnTo>
                    <a:pt x="1" y="273"/>
                  </a:lnTo>
                  <a:lnTo>
                    <a:pt x="2698" y="273"/>
                  </a:lnTo>
                  <a:lnTo>
                    <a:pt x="26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4341234" y="704340"/>
              <a:ext cx="103490" cy="7379"/>
            </a:xfrm>
            <a:custGeom>
              <a:avLst/>
              <a:gdLst/>
              <a:ahLst/>
              <a:cxnLst/>
              <a:rect l="l" t="t" r="r" b="b"/>
              <a:pathLst>
                <a:path w="31337" h="2236" extrusionOk="0">
                  <a:moveTo>
                    <a:pt x="1" y="1"/>
                  </a:moveTo>
                  <a:lnTo>
                    <a:pt x="1" y="2235"/>
                  </a:lnTo>
                  <a:lnTo>
                    <a:pt x="31336" y="2235"/>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4345287" y="711002"/>
              <a:ext cx="7381" cy="6745"/>
            </a:xfrm>
            <a:custGeom>
              <a:avLst/>
              <a:gdLst/>
              <a:ahLst/>
              <a:cxnLst/>
              <a:rect l="l" t="t" r="r" b="b"/>
              <a:pathLst>
                <a:path w="2235" h="2044" extrusionOk="0">
                  <a:moveTo>
                    <a:pt x="0" y="0"/>
                  </a:moveTo>
                  <a:lnTo>
                    <a:pt x="0" y="1526"/>
                  </a:lnTo>
                  <a:cubicBezTo>
                    <a:pt x="0" y="1826"/>
                    <a:pt x="218" y="2044"/>
                    <a:pt x="518" y="2044"/>
                  </a:cubicBezTo>
                  <a:lnTo>
                    <a:pt x="1690" y="2044"/>
                  </a:lnTo>
                  <a:cubicBezTo>
                    <a:pt x="1989" y="2044"/>
                    <a:pt x="2234" y="1826"/>
                    <a:pt x="2234" y="1526"/>
                  </a:cubicBezTo>
                  <a:lnTo>
                    <a:pt x="223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4368055" y="711002"/>
              <a:ext cx="7384" cy="6745"/>
            </a:xfrm>
            <a:custGeom>
              <a:avLst/>
              <a:gdLst/>
              <a:ahLst/>
              <a:cxnLst/>
              <a:rect l="l" t="t" r="r" b="b"/>
              <a:pathLst>
                <a:path w="2236" h="2044" extrusionOk="0">
                  <a:moveTo>
                    <a:pt x="1" y="0"/>
                  </a:moveTo>
                  <a:lnTo>
                    <a:pt x="1" y="1526"/>
                  </a:lnTo>
                  <a:cubicBezTo>
                    <a:pt x="1" y="1826"/>
                    <a:pt x="219" y="2044"/>
                    <a:pt x="519" y="2044"/>
                  </a:cubicBezTo>
                  <a:lnTo>
                    <a:pt x="1690" y="2044"/>
                  </a:lnTo>
                  <a:cubicBezTo>
                    <a:pt x="1990"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4389297" y="711002"/>
              <a:ext cx="7292" cy="6745"/>
            </a:xfrm>
            <a:custGeom>
              <a:avLst/>
              <a:gdLst/>
              <a:ahLst/>
              <a:cxnLst/>
              <a:rect l="l" t="t" r="r" b="b"/>
              <a:pathLst>
                <a:path w="2208" h="2044" extrusionOk="0">
                  <a:moveTo>
                    <a:pt x="0" y="0"/>
                  </a:moveTo>
                  <a:lnTo>
                    <a:pt x="0" y="1526"/>
                  </a:lnTo>
                  <a:cubicBezTo>
                    <a:pt x="0" y="1826"/>
                    <a:pt x="218" y="2044"/>
                    <a:pt x="518" y="2044"/>
                  </a:cubicBezTo>
                  <a:lnTo>
                    <a:pt x="1690" y="2044"/>
                  </a:lnTo>
                  <a:cubicBezTo>
                    <a:pt x="1990" y="2044"/>
                    <a:pt x="2208" y="1826"/>
                    <a:pt x="2208" y="1526"/>
                  </a:cubicBezTo>
                  <a:lnTo>
                    <a:pt x="220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4413055" y="711002"/>
              <a:ext cx="7384" cy="6745"/>
            </a:xfrm>
            <a:custGeom>
              <a:avLst/>
              <a:gdLst/>
              <a:ahLst/>
              <a:cxnLst/>
              <a:rect l="l" t="t" r="r" b="b"/>
              <a:pathLst>
                <a:path w="2236" h="2044" extrusionOk="0">
                  <a:moveTo>
                    <a:pt x="1" y="0"/>
                  </a:moveTo>
                  <a:lnTo>
                    <a:pt x="1" y="1526"/>
                  </a:lnTo>
                  <a:cubicBezTo>
                    <a:pt x="1" y="1826"/>
                    <a:pt x="219" y="2044"/>
                    <a:pt x="519" y="2044"/>
                  </a:cubicBezTo>
                  <a:lnTo>
                    <a:pt x="1690" y="2044"/>
                  </a:lnTo>
                  <a:cubicBezTo>
                    <a:pt x="1990"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4802759" y="703801"/>
              <a:ext cx="53458" cy="84167"/>
            </a:xfrm>
            <a:custGeom>
              <a:avLst/>
              <a:gdLst/>
              <a:ahLst/>
              <a:cxnLst/>
              <a:rect l="l" t="t" r="r" b="b"/>
              <a:pathLst>
                <a:path w="16187" h="25505" extrusionOk="0">
                  <a:moveTo>
                    <a:pt x="1" y="0"/>
                  </a:moveTo>
                  <a:lnTo>
                    <a:pt x="1" y="25504"/>
                  </a:lnTo>
                  <a:lnTo>
                    <a:pt x="16186" y="25504"/>
                  </a:lnTo>
                  <a:lnTo>
                    <a:pt x="1618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4843709" y="709562"/>
              <a:ext cx="5043" cy="45230"/>
            </a:xfrm>
            <a:custGeom>
              <a:avLst/>
              <a:gdLst/>
              <a:ahLst/>
              <a:cxnLst/>
              <a:rect l="l" t="t" r="r" b="b"/>
              <a:pathLst>
                <a:path w="1527" h="13706" extrusionOk="0">
                  <a:moveTo>
                    <a:pt x="1" y="0"/>
                  </a:moveTo>
                  <a:lnTo>
                    <a:pt x="1" y="13706"/>
                  </a:lnTo>
                  <a:lnTo>
                    <a:pt x="1527" y="13706"/>
                  </a:lnTo>
                  <a:lnTo>
                    <a:pt x="1527"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4826610" y="709562"/>
              <a:ext cx="5043" cy="45230"/>
            </a:xfrm>
            <a:custGeom>
              <a:avLst/>
              <a:gdLst/>
              <a:ahLst/>
              <a:cxnLst/>
              <a:rect l="l" t="t" r="r" b="b"/>
              <a:pathLst>
                <a:path w="1527" h="13706" extrusionOk="0">
                  <a:moveTo>
                    <a:pt x="1" y="0"/>
                  </a:moveTo>
                  <a:lnTo>
                    <a:pt x="1" y="13706"/>
                  </a:lnTo>
                  <a:lnTo>
                    <a:pt x="1526" y="13706"/>
                  </a:lnTo>
                  <a:lnTo>
                    <a:pt x="152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4840202" y="709562"/>
              <a:ext cx="12061" cy="2881"/>
            </a:xfrm>
            <a:custGeom>
              <a:avLst/>
              <a:gdLst/>
              <a:ahLst/>
              <a:cxnLst/>
              <a:rect l="l" t="t" r="r" b="b"/>
              <a:pathLst>
                <a:path w="3652" h="873" extrusionOk="0">
                  <a:moveTo>
                    <a:pt x="0" y="0"/>
                  </a:moveTo>
                  <a:lnTo>
                    <a:pt x="0" y="463"/>
                  </a:lnTo>
                  <a:cubicBezTo>
                    <a:pt x="0" y="681"/>
                    <a:pt x="164" y="872"/>
                    <a:pt x="409" y="872"/>
                  </a:cubicBezTo>
                  <a:lnTo>
                    <a:pt x="3243" y="872"/>
                  </a:lnTo>
                  <a:cubicBezTo>
                    <a:pt x="3488" y="872"/>
                    <a:pt x="3651" y="681"/>
                    <a:pt x="3651" y="463"/>
                  </a:cubicBezTo>
                  <a:lnTo>
                    <a:pt x="365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4823099" y="709562"/>
              <a:ext cx="12064" cy="2881"/>
            </a:xfrm>
            <a:custGeom>
              <a:avLst/>
              <a:gdLst/>
              <a:ahLst/>
              <a:cxnLst/>
              <a:rect l="l" t="t" r="r" b="b"/>
              <a:pathLst>
                <a:path w="3653" h="873" extrusionOk="0">
                  <a:moveTo>
                    <a:pt x="1" y="0"/>
                  </a:moveTo>
                  <a:lnTo>
                    <a:pt x="1" y="463"/>
                  </a:lnTo>
                  <a:cubicBezTo>
                    <a:pt x="1" y="681"/>
                    <a:pt x="164" y="872"/>
                    <a:pt x="382" y="872"/>
                  </a:cubicBezTo>
                  <a:lnTo>
                    <a:pt x="3243" y="872"/>
                  </a:lnTo>
                  <a:cubicBezTo>
                    <a:pt x="3461" y="872"/>
                    <a:pt x="3652" y="681"/>
                    <a:pt x="3652" y="463"/>
                  </a:cubicBezTo>
                  <a:lnTo>
                    <a:pt x="365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4809688" y="709562"/>
              <a:ext cx="4954" cy="45230"/>
            </a:xfrm>
            <a:custGeom>
              <a:avLst/>
              <a:gdLst/>
              <a:ahLst/>
              <a:cxnLst/>
              <a:rect l="l" t="t" r="r" b="b"/>
              <a:pathLst>
                <a:path w="1500" h="13706" extrusionOk="0">
                  <a:moveTo>
                    <a:pt x="1" y="0"/>
                  </a:moveTo>
                  <a:lnTo>
                    <a:pt x="1" y="13706"/>
                  </a:lnTo>
                  <a:lnTo>
                    <a:pt x="1500" y="13706"/>
                  </a:lnTo>
                  <a:lnTo>
                    <a:pt x="1500"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4806091" y="709562"/>
              <a:ext cx="12150" cy="2881"/>
            </a:xfrm>
            <a:custGeom>
              <a:avLst/>
              <a:gdLst/>
              <a:ahLst/>
              <a:cxnLst/>
              <a:rect l="l" t="t" r="r" b="b"/>
              <a:pathLst>
                <a:path w="3679" h="873" extrusionOk="0">
                  <a:moveTo>
                    <a:pt x="0" y="0"/>
                  </a:moveTo>
                  <a:lnTo>
                    <a:pt x="0" y="463"/>
                  </a:lnTo>
                  <a:cubicBezTo>
                    <a:pt x="0" y="681"/>
                    <a:pt x="191" y="872"/>
                    <a:pt x="409" y="872"/>
                  </a:cubicBezTo>
                  <a:lnTo>
                    <a:pt x="3270" y="872"/>
                  </a:lnTo>
                  <a:cubicBezTo>
                    <a:pt x="3488" y="872"/>
                    <a:pt x="3651" y="681"/>
                    <a:pt x="3679" y="463"/>
                  </a:cubicBezTo>
                  <a:lnTo>
                    <a:pt x="367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843709" y="754828"/>
              <a:ext cx="5043" cy="33185"/>
            </a:xfrm>
            <a:custGeom>
              <a:avLst/>
              <a:gdLst/>
              <a:ahLst/>
              <a:cxnLst/>
              <a:rect l="l" t="t" r="r" b="b"/>
              <a:pathLst>
                <a:path w="1527" h="10056" extrusionOk="0">
                  <a:moveTo>
                    <a:pt x="1" y="1"/>
                  </a:moveTo>
                  <a:lnTo>
                    <a:pt x="1" y="10055"/>
                  </a:lnTo>
                  <a:lnTo>
                    <a:pt x="1527" y="10055"/>
                  </a:lnTo>
                  <a:lnTo>
                    <a:pt x="152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4826610" y="754828"/>
              <a:ext cx="5043" cy="33185"/>
            </a:xfrm>
            <a:custGeom>
              <a:avLst/>
              <a:gdLst/>
              <a:ahLst/>
              <a:cxnLst/>
              <a:rect l="l" t="t" r="r" b="b"/>
              <a:pathLst>
                <a:path w="1527" h="10056" extrusionOk="0">
                  <a:moveTo>
                    <a:pt x="1" y="1"/>
                  </a:moveTo>
                  <a:lnTo>
                    <a:pt x="1" y="10055"/>
                  </a:lnTo>
                  <a:lnTo>
                    <a:pt x="1526" y="10055"/>
                  </a:lnTo>
                  <a:lnTo>
                    <a:pt x="15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4840202" y="754828"/>
              <a:ext cx="12061" cy="2881"/>
            </a:xfrm>
            <a:custGeom>
              <a:avLst/>
              <a:gdLst/>
              <a:ahLst/>
              <a:cxnLst/>
              <a:rect l="l" t="t" r="r" b="b"/>
              <a:pathLst>
                <a:path w="3652" h="873" extrusionOk="0">
                  <a:moveTo>
                    <a:pt x="0" y="1"/>
                  </a:moveTo>
                  <a:lnTo>
                    <a:pt x="0" y="464"/>
                  </a:lnTo>
                  <a:cubicBezTo>
                    <a:pt x="0" y="682"/>
                    <a:pt x="164" y="873"/>
                    <a:pt x="409" y="873"/>
                  </a:cubicBezTo>
                  <a:lnTo>
                    <a:pt x="3243" y="873"/>
                  </a:lnTo>
                  <a:cubicBezTo>
                    <a:pt x="3488" y="873"/>
                    <a:pt x="3651" y="682"/>
                    <a:pt x="3651" y="464"/>
                  </a:cubicBezTo>
                  <a:lnTo>
                    <a:pt x="365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4823099" y="754828"/>
              <a:ext cx="12064" cy="2881"/>
            </a:xfrm>
            <a:custGeom>
              <a:avLst/>
              <a:gdLst/>
              <a:ahLst/>
              <a:cxnLst/>
              <a:rect l="l" t="t" r="r" b="b"/>
              <a:pathLst>
                <a:path w="3653" h="873" extrusionOk="0">
                  <a:moveTo>
                    <a:pt x="1" y="1"/>
                  </a:moveTo>
                  <a:lnTo>
                    <a:pt x="1" y="464"/>
                  </a:lnTo>
                  <a:cubicBezTo>
                    <a:pt x="1" y="682"/>
                    <a:pt x="164" y="873"/>
                    <a:pt x="382" y="873"/>
                  </a:cubicBezTo>
                  <a:lnTo>
                    <a:pt x="3243" y="873"/>
                  </a:lnTo>
                  <a:cubicBezTo>
                    <a:pt x="3489" y="873"/>
                    <a:pt x="3652" y="682"/>
                    <a:pt x="3652" y="464"/>
                  </a:cubicBezTo>
                  <a:lnTo>
                    <a:pt x="365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4809688" y="754828"/>
              <a:ext cx="4954" cy="33185"/>
            </a:xfrm>
            <a:custGeom>
              <a:avLst/>
              <a:gdLst/>
              <a:ahLst/>
              <a:cxnLst/>
              <a:rect l="l" t="t" r="r" b="b"/>
              <a:pathLst>
                <a:path w="1500" h="10056" extrusionOk="0">
                  <a:moveTo>
                    <a:pt x="1" y="1"/>
                  </a:moveTo>
                  <a:lnTo>
                    <a:pt x="1" y="10055"/>
                  </a:lnTo>
                  <a:lnTo>
                    <a:pt x="1500" y="10055"/>
                  </a:lnTo>
                  <a:lnTo>
                    <a:pt x="150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4806091" y="754828"/>
              <a:ext cx="12150" cy="2881"/>
            </a:xfrm>
            <a:custGeom>
              <a:avLst/>
              <a:gdLst/>
              <a:ahLst/>
              <a:cxnLst/>
              <a:rect l="l" t="t" r="r" b="b"/>
              <a:pathLst>
                <a:path w="3679" h="873" extrusionOk="0">
                  <a:moveTo>
                    <a:pt x="0" y="1"/>
                  </a:moveTo>
                  <a:lnTo>
                    <a:pt x="0" y="464"/>
                  </a:lnTo>
                  <a:cubicBezTo>
                    <a:pt x="0" y="682"/>
                    <a:pt x="191" y="873"/>
                    <a:pt x="409" y="873"/>
                  </a:cubicBezTo>
                  <a:lnTo>
                    <a:pt x="3270" y="873"/>
                  </a:lnTo>
                  <a:cubicBezTo>
                    <a:pt x="3488" y="873"/>
                    <a:pt x="3679" y="682"/>
                    <a:pt x="3679" y="464"/>
                  </a:cubicBezTo>
                  <a:lnTo>
                    <a:pt x="367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4802759" y="706321"/>
              <a:ext cx="53458" cy="3241"/>
            </a:xfrm>
            <a:custGeom>
              <a:avLst/>
              <a:gdLst/>
              <a:ahLst/>
              <a:cxnLst/>
              <a:rect l="l" t="t" r="r" b="b"/>
              <a:pathLst>
                <a:path w="16187" h="982" extrusionOk="0">
                  <a:moveTo>
                    <a:pt x="1" y="0"/>
                  </a:moveTo>
                  <a:lnTo>
                    <a:pt x="1" y="981"/>
                  </a:lnTo>
                  <a:lnTo>
                    <a:pt x="16186" y="981"/>
                  </a:lnTo>
                  <a:lnTo>
                    <a:pt x="1618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4802759" y="751948"/>
              <a:ext cx="53458" cy="3333"/>
            </a:xfrm>
            <a:custGeom>
              <a:avLst/>
              <a:gdLst/>
              <a:ahLst/>
              <a:cxnLst/>
              <a:rect l="l" t="t" r="r" b="b"/>
              <a:pathLst>
                <a:path w="16187" h="1010" extrusionOk="0">
                  <a:moveTo>
                    <a:pt x="1" y="1"/>
                  </a:moveTo>
                  <a:lnTo>
                    <a:pt x="1" y="1009"/>
                  </a:lnTo>
                  <a:lnTo>
                    <a:pt x="16186" y="1009"/>
                  </a:lnTo>
                  <a:lnTo>
                    <a:pt x="1618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4833539" y="717300"/>
              <a:ext cx="7652" cy="29677"/>
            </a:xfrm>
            <a:custGeom>
              <a:avLst/>
              <a:gdLst/>
              <a:ahLst/>
              <a:cxnLst/>
              <a:rect l="l" t="t" r="r" b="b"/>
              <a:pathLst>
                <a:path w="2317" h="8993" extrusionOk="0">
                  <a:moveTo>
                    <a:pt x="546" y="0"/>
                  </a:moveTo>
                  <a:cubicBezTo>
                    <a:pt x="246" y="0"/>
                    <a:pt x="1" y="246"/>
                    <a:pt x="1" y="545"/>
                  </a:cubicBezTo>
                  <a:lnTo>
                    <a:pt x="1" y="8992"/>
                  </a:lnTo>
                  <a:lnTo>
                    <a:pt x="2317" y="8992"/>
                  </a:lnTo>
                  <a:lnTo>
                    <a:pt x="2317" y="545"/>
                  </a:lnTo>
                  <a:cubicBezTo>
                    <a:pt x="2317" y="246"/>
                    <a:pt x="2072" y="0"/>
                    <a:pt x="17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4817160" y="717300"/>
              <a:ext cx="7652" cy="29677"/>
            </a:xfrm>
            <a:custGeom>
              <a:avLst/>
              <a:gdLst/>
              <a:ahLst/>
              <a:cxnLst/>
              <a:rect l="l" t="t" r="r" b="b"/>
              <a:pathLst>
                <a:path w="2317" h="8993" extrusionOk="0">
                  <a:moveTo>
                    <a:pt x="545" y="0"/>
                  </a:moveTo>
                  <a:cubicBezTo>
                    <a:pt x="246" y="0"/>
                    <a:pt x="1" y="246"/>
                    <a:pt x="1" y="545"/>
                  </a:cubicBezTo>
                  <a:lnTo>
                    <a:pt x="1" y="8992"/>
                  </a:lnTo>
                  <a:lnTo>
                    <a:pt x="2317" y="8992"/>
                  </a:lnTo>
                  <a:lnTo>
                    <a:pt x="2317" y="545"/>
                  </a:lnTo>
                  <a:cubicBezTo>
                    <a:pt x="2317" y="246"/>
                    <a:pt x="2071" y="0"/>
                    <a:pt x="17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4833539" y="759780"/>
              <a:ext cx="7652" cy="28238"/>
            </a:xfrm>
            <a:custGeom>
              <a:avLst/>
              <a:gdLst/>
              <a:ahLst/>
              <a:cxnLst/>
              <a:rect l="l" t="t" r="r" b="b"/>
              <a:pathLst>
                <a:path w="2317" h="8557" extrusionOk="0">
                  <a:moveTo>
                    <a:pt x="546" y="0"/>
                  </a:moveTo>
                  <a:cubicBezTo>
                    <a:pt x="246" y="0"/>
                    <a:pt x="1" y="246"/>
                    <a:pt x="1" y="545"/>
                  </a:cubicBezTo>
                  <a:lnTo>
                    <a:pt x="1" y="8556"/>
                  </a:lnTo>
                  <a:lnTo>
                    <a:pt x="2317" y="8556"/>
                  </a:lnTo>
                  <a:lnTo>
                    <a:pt x="2317" y="545"/>
                  </a:lnTo>
                  <a:cubicBezTo>
                    <a:pt x="2317" y="246"/>
                    <a:pt x="2072" y="0"/>
                    <a:pt x="17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4817160" y="759780"/>
              <a:ext cx="7652" cy="28238"/>
            </a:xfrm>
            <a:custGeom>
              <a:avLst/>
              <a:gdLst/>
              <a:ahLst/>
              <a:cxnLst/>
              <a:rect l="l" t="t" r="r" b="b"/>
              <a:pathLst>
                <a:path w="2317" h="8557" extrusionOk="0">
                  <a:moveTo>
                    <a:pt x="545" y="0"/>
                  </a:moveTo>
                  <a:cubicBezTo>
                    <a:pt x="246" y="0"/>
                    <a:pt x="1" y="246"/>
                    <a:pt x="1" y="545"/>
                  </a:cubicBezTo>
                  <a:lnTo>
                    <a:pt x="1" y="8556"/>
                  </a:lnTo>
                  <a:lnTo>
                    <a:pt x="2317" y="8556"/>
                  </a:lnTo>
                  <a:lnTo>
                    <a:pt x="2317" y="545"/>
                  </a:lnTo>
                  <a:cubicBezTo>
                    <a:pt x="2317" y="246"/>
                    <a:pt x="2071" y="0"/>
                    <a:pt x="17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4699259" y="699210"/>
              <a:ext cx="103487" cy="88753"/>
            </a:xfrm>
            <a:custGeom>
              <a:avLst/>
              <a:gdLst/>
              <a:ahLst/>
              <a:cxnLst/>
              <a:rect l="l" t="t" r="r" b="b"/>
              <a:pathLst>
                <a:path w="31336" h="26895" extrusionOk="0">
                  <a:moveTo>
                    <a:pt x="1" y="1"/>
                  </a:moveTo>
                  <a:lnTo>
                    <a:pt x="1" y="26894"/>
                  </a:lnTo>
                  <a:lnTo>
                    <a:pt x="31336" y="26894"/>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4699259" y="757709"/>
              <a:ext cx="103487" cy="30934"/>
            </a:xfrm>
            <a:custGeom>
              <a:avLst/>
              <a:gdLst/>
              <a:ahLst/>
              <a:cxnLst/>
              <a:rect l="l" t="t" r="r" b="b"/>
              <a:pathLst>
                <a:path w="31336" h="9374" extrusionOk="0">
                  <a:moveTo>
                    <a:pt x="1" y="1"/>
                  </a:moveTo>
                  <a:lnTo>
                    <a:pt x="1" y="9374"/>
                  </a:lnTo>
                  <a:lnTo>
                    <a:pt x="31336" y="9374"/>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4779720" y="737911"/>
              <a:ext cx="7830" cy="16008"/>
            </a:xfrm>
            <a:custGeom>
              <a:avLst/>
              <a:gdLst/>
              <a:ahLst/>
              <a:cxnLst/>
              <a:rect l="l" t="t" r="r" b="b"/>
              <a:pathLst>
                <a:path w="2371" h="4851" extrusionOk="0">
                  <a:moveTo>
                    <a:pt x="0" y="0"/>
                  </a:moveTo>
                  <a:lnTo>
                    <a:pt x="0"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4779720" y="737911"/>
              <a:ext cx="7830" cy="16008"/>
            </a:xfrm>
            <a:custGeom>
              <a:avLst/>
              <a:gdLst/>
              <a:ahLst/>
              <a:cxnLst/>
              <a:rect l="l" t="t" r="r" b="b"/>
              <a:pathLst>
                <a:path w="2371" h="4851" extrusionOk="0">
                  <a:moveTo>
                    <a:pt x="0" y="0"/>
                  </a:moveTo>
                  <a:lnTo>
                    <a:pt x="0"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4783231" y="737911"/>
              <a:ext cx="902" cy="16008"/>
            </a:xfrm>
            <a:custGeom>
              <a:avLst/>
              <a:gdLst/>
              <a:ahLst/>
              <a:cxnLst/>
              <a:rect l="l" t="t" r="r" b="b"/>
              <a:pathLst>
                <a:path w="273" h="4851" extrusionOk="0">
                  <a:moveTo>
                    <a:pt x="0" y="0"/>
                  </a:moveTo>
                  <a:lnTo>
                    <a:pt x="0"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4779720" y="741329"/>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4779720" y="749699"/>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4778640" y="732870"/>
              <a:ext cx="9990" cy="5039"/>
            </a:xfrm>
            <a:custGeom>
              <a:avLst/>
              <a:gdLst/>
              <a:ahLst/>
              <a:cxnLst/>
              <a:rect l="l" t="t" r="r" b="b"/>
              <a:pathLst>
                <a:path w="3025" h="1527" extrusionOk="0">
                  <a:moveTo>
                    <a:pt x="736" y="0"/>
                  </a:moveTo>
                  <a:cubicBezTo>
                    <a:pt x="327" y="0"/>
                    <a:pt x="0" y="327"/>
                    <a:pt x="0" y="709"/>
                  </a:cubicBezTo>
                  <a:lnTo>
                    <a:pt x="0" y="1526"/>
                  </a:lnTo>
                  <a:lnTo>
                    <a:pt x="3025" y="1526"/>
                  </a:lnTo>
                  <a:lnTo>
                    <a:pt x="3025" y="709"/>
                  </a:lnTo>
                  <a:cubicBezTo>
                    <a:pt x="3025" y="327"/>
                    <a:pt x="2725" y="0"/>
                    <a:pt x="2316"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4779720" y="767789"/>
              <a:ext cx="7830" cy="16097"/>
            </a:xfrm>
            <a:custGeom>
              <a:avLst/>
              <a:gdLst/>
              <a:ahLst/>
              <a:cxnLst/>
              <a:rect l="l" t="t" r="r" b="b"/>
              <a:pathLst>
                <a:path w="2371" h="4878" extrusionOk="0">
                  <a:moveTo>
                    <a:pt x="0" y="0"/>
                  </a:moveTo>
                  <a:lnTo>
                    <a:pt x="0"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4779720" y="767789"/>
              <a:ext cx="7830" cy="16097"/>
            </a:xfrm>
            <a:custGeom>
              <a:avLst/>
              <a:gdLst/>
              <a:ahLst/>
              <a:cxnLst/>
              <a:rect l="l" t="t" r="r" b="b"/>
              <a:pathLst>
                <a:path w="2371" h="4878" extrusionOk="0">
                  <a:moveTo>
                    <a:pt x="0" y="0"/>
                  </a:moveTo>
                  <a:lnTo>
                    <a:pt x="0"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4783231" y="767789"/>
              <a:ext cx="902" cy="16097"/>
            </a:xfrm>
            <a:custGeom>
              <a:avLst/>
              <a:gdLst/>
              <a:ahLst/>
              <a:cxnLst/>
              <a:rect l="l" t="t" r="r" b="b"/>
              <a:pathLst>
                <a:path w="273" h="4878" extrusionOk="0">
                  <a:moveTo>
                    <a:pt x="0" y="0"/>
                  </a:moveTo>
                  <a:lnTo>
                    <a:pt x="0"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4779720" y="771300"/>
              <a:ext cx="7923" cy="812"/>
            </a:xfrm>
            <a:custGeom>
              <a:avLst/>
              <a:gdLst/>
              <a:ahLst/>
              <a:cxnLst/>
              <a:rect l="l" t="t" r="r" b="b"/>
              <a:pathLst>
                <a:path w="2399" h="246" extrusionOk="0">
                  <a:moveTo>
                    <a:pt x="0" y="0"/>
                  </a:moveTo>
                  <a:lnTo>
                    <a:pt x="0" y="245"/>
                  </a:lnTo>
                  <a:lnTo>
                    <a:pt x="2398" y="245"/>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4779720" y="779577"/>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4778640" y="762838"/>
              <a:ext cx="9990" cy="4950"/>
            </a:xfrm>
            <a:custGeom>
              <a:avLst/>
              <a:gdLst/>
              <a:ahLst/>
              <a:cxnLst/>
              <a:rect l="l" t="t" r="r" b="b"/>
              <a:pathLst>
                <a:path w="3025" h="1500" extrusionOk="0">
                  <a:moveTo>
                    <a:pt x="736" y="1"/>
                  </a:moveTo>
                  <a:cubicBezTo>
                    <a:pt x="327" y="1"/>
                    <a:pt x="0" y="328"/>
                    <a:pt x="0" y="709"/>
                  </a:cubicBezTo>
                  <a:lnTo>
                    <a:pt x="0" y="1499"/>
                  </a:lnTo>
                  <a:lnTo>
                    <a:pt x="3025" y="1499"/>
                  </a:lnTo>
                  <a:lnTo>
                    <a:pt x="3025" y="709"/>
                  </a:lnTo>
                  <a:cubicBezTo>
                    <a:pt x="3025" y="328"/>
                    <a:pt x="2725" y="1"/>
                    <a:pt x="2316"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4779720" y="717750"/>
              <a:ext cx="6843" cy="7286"/>
            </a:xfrm>
            <a:custGeom>
              <a:avLst/>
              <a:gdLst/>
              <a:ahLst/>
              <a:cxnLst/>
              <a:rect l="l" t="t" r="r" b="b"/>
              <a:pathLst>
                <a:path w="2072" h="2208" extrusionOk="0">
                  <a:moveTo>
                    <a:pt x="0" y="1"/>
                  </a:moveTo>
                  <a:lnTo>
                    <a:pt x="0"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4779720" y="717750"/>
              <a:ext cx="6843" cy="7286"/>
            </a:xfrm>
            <a:custGeom>
              <a:avLst/>
              <a:gdLst/>
              <a:ahLst/>
              <a:cxnLst/>
              <a:rect l="l" t="t" r="r" b="b"/>
              <a:pathLst>
                <a:path w="2072" h="2208" extrusionOk="0">
                  <a:moveTo>
                    <a:pt x="0" y="1"/>
                  </a:moveTo>
                  <a:lnTo>
                    <a:pt x="0"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4759651" y="737911"/>
              <a:ext cx="7919" cy="16008"/>
            </a:xfrm>
            <a:custGeom>
              <a:avLst/>
              <a:gdLst/>
              <a:ahLst/>
              <a:cxnLst/>
              <a:rect l="l" t="t" r="r" b="b"/>
              <a:pathLst>
                <a:path w="2398" h="4851" extrusionOk="0">
                  <a:moveTo>
                    <a:pt x="0" y="0"/>
                  </a:moveTo>
                  <a:lnTo>
                    <a:pt x="0" y="4850"/>
                  </a:lnTo>
                  <a:lnTo>
                    <a:pt x="2398" y="4850"/>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4759651" y="737911"/>
              <a:ext cx="7919" cy="16008"/>
            </a:xfrm>
            <a:custGeom>
              <a:avLst/>
              <a:gdLst/>
              <a:ahLst/>
              <a:cxnLst/>
              <a:rect l="l" t="t" r="r" b="b"/>
              <a:pathLst>
                <a:path w="2398" h="4851" extrusionOk="0">
                  <a:moveTo>
                    <a:pt x="0" y="0"/>
                  </a:moveTo>
                  <a:lnTo>
                    <a:pt x="0" y="4850"/>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4763159" y="737911"/>
              <a:ext cx="905" cy="16008"/>
            </a:xfrm>
            <a:custGeom>
              <a:avLst/>
              <a:gdLst/>
              <a:ahLst/>
              <a:cxnLst/>
              <a:rect l="l" t="t" r="r" b="b"/>
              <a:pathLst>
                <a:path w="274" h="4851" extrusionOk="0">
                  <a:moveTo>
                    <a:pt x="1" y="0"/>
                  </a:moveTo>
                  <a:lnTo>
                    <a:pt x="1"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4759651" y="741329"/>
              <a:ext cx="7919" cy="904"/>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4759651" y="749699"/>
              <a:ext cx="7919" cy="904"/>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4758660" y="732870"/>
              <a:ext cx="9990" cy="5039"/>
            </a:xfrm>
            <a:custGeom>
              <a:avLst/>
              <a:gdLst/>
              <a:ahLst/>
              <a:cxnLst/>
              <a:rect l="l" t="t" r="r" b="b"/>
              <a:pathLst>
                <a:path w="3025" h="1527" extrusionOk="0">
                  <a:moveTo>
                    <a:pt x="709" y="0"/>
                  </a:moveTo>
                  <a:cubicBezTo>
                    <a:pt x="300" y="0"/>
                    <a:pt x="0" y="327"/>
                    <a:pt x="0" y="709"/>
                  </a:cubicBezTo>
                  <a:lnTo>
                    <a:pt x="0" y="1526"/>
                  </a:lnTo>
                  <a:lnTo>
                    <a:pt x="3025" y="1526"/>
                  </a:lnTo>
                  <a:lnTo>
                    <a:pt x="3025" y="709"/>
                  </a:lnTo>
                  <a:cubicBezTo>
                    <a:pt x="3025" y="327"/>
                    <a:pt x="2698" y="0"/>
                    <a:pt x="2289"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4759651" y="767789"/>
              <a:ext cx="7919" cy="16097"/>
            </a:xfrm>
            <a:custGeom>
              <a:avLst/>
              <a:gdLst/>
              <a:ahLst/>
              <a:cxnLst/>
              <a:rect l="l" t="t" r="r" b="b"/>
              <a:pathLst>
                <a:path w="2398" h="4878" extrusionOk="0">
                  <a:moveTo>
                    <a:pt x="0" y="0"/>
                  </a:moveTo>
                  <a:lnTo>
                    <a:pt x="0" y="4878"/>
                  </a:lnTo>
                  <a:lnTo>
                    <a:pt x="2398" y="4878"/>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4759651" y="767789"/>
              <a:ext cx="7919" cy="16097"/>
            </a:xfrm>
            <a:custGeom>
              <a:avLst/>
              <a:gdLst/>
              <a:ahLst/>
              <a:cxnLst/>
              <a:rect l="l" t="t" r="r" b="b"/>
              <a:pathLst>
                <a:path w="2398" h="4878" extrusionOk="0">
                  <a:moveTo>
                    <a:pt x="0" y="0"/>
                  </a:moveTo>
                  <a:lnTo>
                    <a:pt x="0" y="4878"/>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4763159" y="767789"/>
              <a:ext cx="905" cy="16097"/>
            </a:xfrm>
            <a:custGeom>
              <a:avLst/>
              <a:gdLst/>
              <a:ahLst/>
              <a:cxnLst/>
              <a:rect l="l" t="t" r="r" b="b"/>
              <a:pathLst>
                <a:path w="274" h="4878" extrusionOk="0">
                  <a:moveTo>
                    <a:pt x="1" y="0"/>
                  </a:moveTo>
                  <a:lnTo>
                    <a:pt x="1"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4759651" y="771300"/>
              <a:ext cx="7919" cy="901"/>
            </a:xfrm>
            <a:custGeom>
              <a:avLst/>
              <a:gdLst/>
              <a:ahLst/>
              <a:cxnLst/>
              <a:rect l="l" t="t" r="r" b="b"/>
              <a:pathLst>
                <a:path w="2398" h="273" extrusionOk="0">
                  <a:moveTo>
                    <a:pt x="0" y="0"/>
                  </a:moveTo>
                  <a:lnTo>
                    <a:pt x="0" y="273"/>
                  </a:lnTo>
                  <a:lnTo>
                    <a:pt x="2398" y="273"/>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4759651" y="779670"/>
              <a:ext cx="7919" cy="812"/>
            </a:xfrm>
            <a:custGeom>
              <a:avLst/>
              <a:gdLst/>
              <a:ahLst/>
              <a:cxnLst/>
              <a:rect l="l" t="t" r="r" b="b"/>
              <a:pathLst>
                <a:path w="2398" h="246" extrusionOk="0">
                  <a:moveTo>
                    <a:pt x="0" y="0"/>
                  </a:moveTo>
                  <a:lnTo>
                    <a:pt x="0" y="245"/>
                  </a:lnTo>
                  <a:lnTo>
                    <a:pt x="2398" y="245"/>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4758660" y="762838"/>
              <a:ext cx="9990" cy="4950"/>
            </a:xfrm>
            <a:custGeom>
              <a:avLst/>
              <a:gdLst/>
              <a:ahLst/>
              <a:cxnLst/>
              <a:rect l="l" t="t" r="r" b="b"/>
              <a:pathLst>
                <a:path w="3025" h="1500" extrusionOk="0">
                  <a:moveTo>
                    <a:pt x="709" y="1"/>
                  </a:moveTo>
                  <a:cubicBezTo>
                    <a:pt x="300" y="1"/>
                    <a:pt x="0" y="328"/>
                    <a:pt x="0" y="709"/>
                  </a:cubicBezTo>
                  <a:lnTo>
                    <a:pt x="0" y="1499"/>
                  </a:lnTo>
                  <a:lnTo>
                    <a:pt x="3025" y="1499"/>
                  </a:lnTo>
                  <a:lnTo>
                    <a:pt x="3025" y="709"/>
                  </a:lnTo>
                  <a:cubicBezTo>
                    <a:pt x="3025" y="328"/>
                    <a:pt x="2698" y="1"/>
                    <a:pt x="228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4759651" y="717750"/>
              <a:ext cx="6839" cy="7286"/>
            </a:xfrm>
            <a:custGeom>
              <a:avLst/>
              <a:gdLst/>
              <a:ahLst/>
              <a:cxnLst/>
              <a:rect l="l" t="t" r="r" b="b"/>
              <a:pathLst>
                <a:path w="2071" h="2208" extrusionOk="0">
                  <a:moveTo>
                    <a:pt x="0" y="1"/>
                  </a:moveTo>
                  <a:lnTo>
                    <a:pt x="0"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4759651" y="717750"/>
              <a:ext cx="6839" cy="7286"/>
            </a:xfrm>
            <a:custGeom>
              <a:avLst/>
              <a:gdLst/>
              <a:ahLst/>
              <a:cxnLst/>
              <a:rect l="l" t="t" r="r" b="b"/>
              <a:pathLst>
                <a:path w="2071" h="2208" extrusionOk="0">
                  <a:moveTo>
                    <a:pt x="0" y="1"/>
                  </a:moveTo>
                  <a:lnTo>
                    <a:pt x="0"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4735711" y="737911"/>
              <a:ext cx="7830" cy="16008"/>
            </a:xfrm>
            <a:custGeom>
              <a:avLst/>
              <a:gdLst/>
              <a:ahLst/>
              <a:cxnLst/>
              <a:rect l="l" t="t" r="r" b="b"/>
              <a:pathLst>
                <a:path w="2371" h="4851" extrusionOk="0">
                  <a:moveTo>
                    <a:pt x="0" y="0"/>
                  </a:moveTo>
                  <a:lnTo>
                    <a:pt x="0"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4735711" y="737911"/>
              <a:ext cx="7830" cy="16008"/>
            </a:xfrm>
            <a:custGeom>
              <a:avLst/>
              <a:gdLst/>
              <a:ahLst/>
              <a:cxnLst/>
              <a:rect l="l" t="t" r="r" b="b"/>
              <a:pathLst>
                <a:path w="2371" h="4851" extrusionOk="0">
                  <a:moveTo>
                    <a:pt x="0" y="0"/>
                  </a:moveTo>
                  <a:lnTo>
                    <a:pt x="0"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4739218" y="737911"/>
              <a:ext cx="905" cy="16008"/>
            </a:xfrm>
            <a:custGeom>
              <a:avLst/>
              <a:gdLst/>
              <a:ahLst/>
              <a:cxnLst/>
              <a:rect l="l" t="t" r="r" b="b"/>
              <a:pathLst>
                <a:path w="274" h="4851" extrusionOk="0">
                  <a:moveTo>
                    <a:pt x="1" y="0"/>
                  </a:moveTo>
                  <a:lnTo>
                    <a:pt x="1"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4735711" y="741329"/>
              <a:ext cx="7919" cy="904"/>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4735711" y="749699"/>
              <a:ext cx="7919" cy="904"/>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4734631" y="732870"/>
              <a:ext cx="9990" cy="5039"/>
            </a:xfrm>
            <a:custGeom>
              <a:avLst/>
              <a:gdLst/>
              <a:ahLst/>
              <a:cxnLst/>
              <a:rect l="l" t="t" r="r" b="b"/>
              <a:pathLst>
                <a:path w="3025" h="1527" extrusionOk="0">
                  <a:moveTo>
                    <a:pt x="709" y="0"/>
                  </a:moveTo>
                  <a:cubicBezTo>
                    <a:pt x="327" y="0"/>
                    <a:pt x="0" y="327"/>
                    <a:pt x="0" y="709"/>
                  </a:cubicBezTo>
                  <a:lnTo>
                    <a:pt x="0" y="1526"/>
                  </a:lnTo>
                  <a:lnTo>
                    <a:pt x="3025" y="1526"/>
                  </a:lnTo>
                  <a:lnTo>
                    <a:pt x="3025" y="709"/>
                  </a:lnTo>
                  <a:cubicBezTo>
                    <a:pt x="3025" y="327"/>
                    <a:pt x="2725" y="0"/>
                    <a:pt x="2316"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4735711" y="767789"/>
              <a:ext cx="7830" cy="16097"/>
            </a:xfrm>
            <a:custGeom>
              <a:avLst/>
              <a:gdLst/>
              <a:ahLst/>
              <a:cxnLst/>
              <a:rect l="l" t="t" r="r" b="b"/>
              <a:pathLst>
                <a:path w="2371" h="4878" extrusionOk="0">
                  <a:moveTo>
                    <a:pt x="0" y="0"/>
                  </a:moveTo>
                  <a:lnTo>
                    <a:pt x="0"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4735711" y="767789"/>
              <a:ext cx="7830" cy="16097"/>
            </a:xfrm>
            <a:custGeom>
              <a:avLst/>
              <a:gdLst/>
              <a:ahLst/>
              <a:cxnLst/>
              <a:rect l="l" t="t" r="r" b="b"/>
              <a:pathLst>
                <a:path w="2371" h="4878" extrusionOk="0">
                  <a:moveTo>
                    <a:pt x="0" y="0"/>
                  </a:moveTo>
                  <a:lnTo>
                    <a:pt x="0"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4739218" y="767789"/>
              <a:ext cx="905" cy="16097"/>
            </a:xfrm>
            <a:custGeom>
              <a:avLst/>
              <a:gdLst/>
              <a:ahLst/>
              <a:cxnLst/>
              <a:rect l="l" t="t" r="r" b="b"/>
              <a:pathLst>
                <a:path w="274" h="4878" extrusionOk="0">
                  <a:moveTo>
                    <a:pt x="1" y="0"/>
                  </a:moveTo>
                  <a:lnTo>
                    <a:pt x="1"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4735711" y="771300"/>
              <a:ext cx="7919" cy="901"/>
            </a:xfrm>
            <a:custGeom>
              <a:avLst/>
              <a:gdLst/>
              <a:ahLst/>
              <a:cxnLst/>
              <a:rect l="l" t="t" r="r" b="b"/>
              <a:pathLst>
                <a:path w="2398" h="273" extrusionOk="0">
                  <a:moveTo>
                    <a:pt x="0" y="0"/>
                  </a:moveTo>
                  <a:lnTo>
                    <a:pt x="0" y="273"/>
                  </a:lnTo>
                  <a:lnTo>
                    <a:pt x="2398" y="273"/>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4735711" y="779577"/>
              <a:ext cx="7919" cy="904"/>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4734631" y="762838"/>
              <a:ext cx="9990" cy="4950"/>
            </a:xfrm>
            <a:custGeom>
              <a:avLst/>
              <a:gdLst/>
              <a:ahLst/>
              <a:cxnLst/>
              <a:rect l="l" t="t" r="r" b="b"/>
              <a:pathLst>
                <a:path w="3025" h="1500" extrusionOk="0">
                  <a:moveTo>
                    <a:pt x="709" y="1"/>
                  </a:moveTo>
                  <a:cubicBezTo>
                    <a:pt x="327" y="1"/>
                    <a:pt x="0" y="328"/>
                    <a:pt x="0" y="709"/>
                  </a:cubicBezTo>
                  <a:lnTo>
                    <a:pt x="0" y="1499"/>
                  </a:lnTo>
                  <a:lnTo>
                    <a:pt x="3025" y="1499"/>
                  </a:lnTo>
                  <a:lnTo>
                    <a:pt x="3025" y="709"/>
                  </a:lnTo>
                  <a:cubicBezTo>
                    <a:pt x="3025" y="328"/>
                    <a:pt x="2725" y="1"/>
                    <a:pt x="2316"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4735711" y="717750"/>
              <a:ext cx="6839" cy="7286"/>
            </a:xfrm>
            <a:custGeom>
              <a:avLst/>
              <a:gdLst/>
              <a:ahLst/>
              <a:cxnLst/>
              <a:rect l="l" t="t" r="r" b="b"/>
              <a:pathLst>
                <a:path w="2071" h="2208" extrusionOk="0">
                  <a:moveTo>
                    <a:pt x="0" y="1"/>
                  </a:moveTo>
                  <a:lnTo>
                    <a:pt x="0"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4735711" y="717750"/>
              <a:ext cx="6839" cy="7286"/>
            </a:xfrm>
            <a:custGeom>
              <a:avLst/>
              <a:gdLst/>
              <a:ahLst/>
              <a:cxnLst/>
              <a:rect l="l" t="t" r="r" b="b"/>
              <a:pathLst>
                <a:path w="2071" h="2208" extrusionOk="0">
                  <a:moveTo>
                    <a:pt x="0" y="1"/>
                  </a:moveTo>
                  <a:lnTo>
                    <a:pt x="0"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4710779" y="737911"/>
              <a:ext cx="7830" cy="16008"/>
            </a:xfrm>
            <a:custGeom>
              <a:avLst/>
              <a:gdLst/>
              <a:ahLst/>
              <a:cxnLst/>
              <a:rect l="l" t="t" r="r" b="b"/>
              <a:pathLst>
                <a:path w="2371" h="4851" extrusionOk="0">
                  <a:moveTo>
                    <a:pt x="0" y="0"/>
                  </a:moveTo>
                  <a:lnTo>
                    <a:pt x="0"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4710779" y="737911"/>
              <a:ext cx="7830" cy="16008"/>
            </a:xfrm>
            <a:custGeom>
              <a:avLst/>
              <a:gdLst/>
              <a:ahLst/>
              <a:cxnLst/>
              <a:rect l="l" t="t" r="r" b="b"/>
              <a:pathLst>
                <a:path w="2371" h="4851" extrusionOk="0">
                  <a:moveTo>
                    <a:pt x="0" y="0"/>
                  </a:moveTo>
                  <a:lnTo>
                    <a:pt x="0"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4714291" y="737911"/>
              <a:ext cx="902" cy="16008"/>
            </a:xfrm>
            <a:custGeom>
              <a:avLst/>
              <a:gdLst/>
              <a:ahLst/>
              <a:cxnLst/>
              <a:rect l="l" t="t" r="r" b="b"/>
              <a:pathLst>
                <a:path w="273" h="4851" extrusionOk="0">
                  <a:moveTo>
                    <a:pt x="0" y="0"/>
                  </a:moveTo>
                  <a:lnTo>
                    <a:pt x="0"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4710779" y="741329"/>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4710779" y="749699"/>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4709699" y="732870"/>
              <a:ext cx="9990" cy="5039"/>
            </a:xfrm>
            <a:custGeom>
              <a:avLst/>
              <a:gdLst/>
              <a:ahLst/>
              <a:cxnLst/>
              <a:rect l="l" t="t" r="r" b="b"/>
              <a:pathLst>
                <a:path w="3025" h="1527" extrusionOk="0">
                  <a:moveTo>
                    <a:pt x="736" y="0"/>
                  </a:moveTo>
                  <a:cubicBezTo>
                    <a:pt x="327" y="0"/>
                    <a:pt x="0" y="327"/>
                    <a:pt x="0" y="709"/>
                  </a:cubicBezTo>
                  <a:lnTo>
                    <a:pt x="0" y="1526"/>
                  </a:lnTo>
                  <a:lnTo>
                    <a:pt x="3025" y="1526"/>
                  </a:lnTo>
                  <a:lnTo>
                    <a:pt x="3025" y="709"/>
                  </a:lnTo>
                  <a:cubicBezTo>
                    <a:pt x="3025" y="327"/>
                    <a:pt x="2725" y="0"/>
                    <a:pt x="2316"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4710779" y="767789"/>
              <a:ext cx="7830" cy="16097"/>
            </a:xfrm>
            <a:custGeom>
              <a:avLst/>
              <a:gdLst/>
              <a:ahLst/>
              <a:cxnLst/>
              <a:rect l="l" t="t" r="r" b="b"/>
              <a:pathLst>
                <a:path w="2371" h="4878" extrusionOk="0">
                  <a:moveTo>
                    <a:pt x="0" y="0"/>
                  </a:moveTo>
                  <a:lnTo>
                    <a:pt x="0"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4710779" y="767789"/>
              <a:ext cx="7830" cy="16097"/>
            </a:xfrm>
            <a:custGeom>
              <a:avLst/>
              <a:gdLst/>
              <a:ahLst/>
              <a:cxnLst/>
              <a:rect l="l" t="t" r="r" b="b"/>
              <a:pathLst>
                <a:path w="2371" h="4878" extrusionOk="0">
                  <a:moveTo>
                    <a:pt x="0" y="0"/>
                  </a:moveTo>
                  <a:lnTo>
                    <a:pt x="0"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4714291" y="767789"/>
              <a:ext cx="902" cy="16097"/>
            </a:xfrm>
            <a:custGeom>
              <a:avLst/>
              <a:gdLst/>
              <a:ahLst/>
              <a:cxnLst/>
              <a:rect l="l" t="t" r="r" b="b"/>
              <a:pathLst>
                <a:path w="273" h="4878" extrusionOk="0">
                  <a:moveTo>
                    <a:pt x="0" y="0"/>
                  </a:moveTo>
                  <a:lnTo>
                    <a:pt x="0"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4710779" y="771300"/>
              <a:ext cx="7923" cy="812"/>
            </a:xfrm>
            <a:custGeom>
              <a:avLst/>
              <a:gdLst/>
              <a:ahLst/>
              <a:cxnLst/>
              <a:rect l="l" t="t" r="r" b="b"/>
              <a:pathLst>
                <a:path w="2399" h="246" extrusionOk="0">
                  <a:moveTo>
                    <a:pt x="0" y="0"/>
                  </a:moveTo>
                  <a:lnTo>
                    <a:pt x="0" y="245"/>
                  </a:lnTo>
                  <a:lnTo>
                    <a:pt x="2398" y="245"/>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4710779" y="779577"/>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4709699" y="762838"/>
              <a:ext cx="9990" cy="4950"/>
            </a:xfrm>
            <a:custGeom>
              <a:avLst/>
              <a:gdLst/>
              <a:ahLst/>
              <a:cxnLst/>
              <a:rect l="l" t="t" r="r" b="b"/>
              <a:pathLst>
                <a:path w="3025" h="1500" extrusionOk="0">
                  <a:moveTo>
                    <a:pt x="736" y="1"/>
                  </a:moveTo>
                  <a:cubicBezTo>
                    <a:pt x="327" y="1"/>
                    <a:pt x="0" y="328"/>
                    <a:pt x="0" y="709"/>
                  </a:cubicBezTo>
                  <a:lnTo>
                    <a:pt x="0" y="1499"/>
                  </a:lnTo>
                  <a:lnTo>
                    <a:pt x="3025" y="1499"/>
                  </a:lnTo>
                  <a:lnTo>
                    <a:pt x="3025" y="709"/>
                  </a:lnTo>
                  <a:cubicBezTo>
                    <a:pt x="3025" y="328"/>
                    <a:pt x="2725" y="1"/>
                    <a:pt x="2316"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4710779" y="717750"/>
              <a:ext cx="6843" cy="7286"/>
            </a:xfrm>
            <a:custGeom>
              <a:avLst/>
              <a:gdLst/>
              <a:ahLst/>
              <a:cxnLst/>
              <a:rect l="l" t="t" r="r" b="b"/>
              <a:pathLst>
                <a:path w="2072" h="2208" extrusionOk="0">
                  <a:moveTo>
                    <a:pt x="0" y="1"/>
                  </a:moveTo>
                  <a:lnTo>
                    <a:pt x="0"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4710779" y="717750"/>
              <a:ext cx="6843" cy="7286"/>
            </a:xfrm>
            <a:custGeom>
              <a:avLst/>
              <a:gdLst/>
              <a:ahLst/>
              <a:cxnLst/>
              <a:rect l="l" t="t" r="r" b="b"/>
              <a:pathLst>
                <a:path w="2072" h="2208" extrusionOk="0">
                  <a:moveTo>
                    <a:pt x="0" y="1"/>
                  </a:moveTo>
                  <a:lnTo>
                    <a:pt x="0"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4778640" y="716851"/>
              <a:ext cx="8910" cy="901"/>
            </a:xfrm>
            <a:custGeom>
              <a:avLst/>
              <a:gdLst/>
              <a:ahLst/>
              <a:cxnLst/>
              <a:rect l="l" t="t" r="r" b="b"/>
              <a:pathLst>
                <a:path w="2698" h="273" extrusionOk="0">
                  <a:moveTo>
                    <a:pt x="0" y="0"/>
                  </a:moveTo>
                  <a:lnTo>
                    <a:pt x="0" y="273"/>
                  </a:lnTo>
                  <a:lnTo>
                    <a:pt x="2698" y="273"/>
                  </a:lnTo>
                  <a:lnTo>
                    <a:pt x="26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4699259" y="704340"/>
              <a:ext cx="103487" cy="7286"/>
            </a:xfrm>
            <a:custGeom>
              <a:avLst/>
              <a:gdLst/>
              <a:ahLst/>
              <a:cxnLst/>
              <a:rect l="l" t="t" r="r" b="b"/>
              <a:pathLst>
                <a:path w="31336" h="2208" extrusionOk="0">
                  <a:moveTo>
                    <a:pt x="1" y="1"/>
                  </a:moveTo>
                  <a:lnTo>
                    <a:pt x="1" y="2208"/>
                  </a:lnTo>
                  <a:lnTo>
                    <a:pt x="31336" y="2208"/>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4791330" y="711002"/>
              <a:ext cx="7381" cy="6745"/>
            </a:xfrm>
            <a:custGeom>
              <a:avLst/>
              <a:gdLst/>
              <a:ahLst/>
              <a:cxnLst/>
              <a:rect l="l" t="t" r="r" b="b"/>
              <a:pathLst>
                <a:path w="2235" h="2044" extrusionOk="0">
                  <a:moveTo>
                    <a:pt x="0" y="0"/>
                  </a:moveTo>
                  <a:lnTo>
                    <a:pt x="0" y="1526"/>
                  </a:lnTo>
                  <a:cubicBezTo>
                    <a:pt x="0" y="1826"/>
                    <a:pt x="246" y="2044"/>
                    <a:pt x="545" y="2044"/>
                  </a:cubicBezTo>
                  <a:lnTo>
                    <a:pt x="1717" y="2044"/>
                  </a:lnTo>
                  <a:cubicBezTo>
                    <a:pt x="2017"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4768559" y="711002"/>
              <a:ext cx="7381" cy="6745"/>
            </a:xfrm>
            <a:custGeom>
              <a:avLst/>
              <a:gdLst/>
              <a:ahLst/>
              <a:cxnLst/>
              <a:rect l="l" t="t" r="r" b="b"/>
              <a:pathLst>
                <a:path w="2235" h="2044" extrusionOk="0">
                  <a:moveTo>
                    <a:pt x="1" y="0"/>
                  </a:moveTo>
                  <a:lnTo>
                    <a:pt x="1" y="1526"/>
                  </a:lnTo>
                  <a:cubicBezTo>
                    <a:pt x="1" y="1826"/>
                    <a:pt x="246" y="2044"/>
                    <a:pt x="546" y="2044"/>
                  </a:cubicBezTo>
                  <a:lnTo>
                    <a:pt x="1717" y="2044"/>
                  </a:lnTo>
                  <a:cubicBezTo>
                    <a:pt x="2017"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4747410" y="711002"/>
              <a:ext cx="7381" cy="6745"/>
            </a:xfrm>
            <a:custGeom>
              <a:avLst/>
              <a:gdLst/>
              <a:ahLst/>
              <a:cxnLst/>
              <a:rect l="l" t="t" r="r" b="b"/>
              <a:pathLst>
                <a:path w="2235" h="2044" extrusionOk="0">
                  <a:moveTo>
                    <a:pt x="0" y="0"/>
                  </a:moveTo>
                  <a:lnTo>
                    <a:pt x="0" y="1526"/>
                  </a:lnTo>
                  <a:cubicBezTo>
                    <a:pt x="0" y="1826"/>
                    <a:pt x="218" y="2044"/>
                    <a:pt x="518" y="2044"/>
                  </a:cubicBezTo>
                  <a:lnTo>
                    <a:pt x="1690" y="2044"/>
                  </a:lnTo>
                  <a:cubicBezTo>
                    <a:pt x="1989"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4723559" y="711002"/>
              <a:ext cx="7381" cy="6745"/>
            </a:xfrm>
            <a:custGeom>
              <a:avLst/>
              <a:gdLst/>
              <a:ahLst/>
              <a:cxnLst/>
              <a:rect l="l" t="t" r="r" b="b"/>
              <a:pathLst>
                <a:path w="2235" h="2044" extrusionOk="0">
                  <a:moveTo>
                    <a:pt x="1" y="0"/>
                  </a:moveTo>
                  <a:lnTo>
                    <a:pt x="1" y="1526"/>
                  </a:lnTo>
                  <a:cubicBezTo>
                    <a:pt x="1" y="1826"/>
                    <a:pt x="246" y="2044"/>
                    <a:pt x="546" y="2044"/>
                  </a:cubicBezTo>
                  <a:lnTo>
                    <a:pt x="1717" y="2044"/>
                  </a:lnTo>
                  <a:cubicBezTo>
                    <a:pt x="2017"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4437356" y="711002"/>
              <a:ext cx="7384" cy="6745"/>
            </a:xfrm>
            <a:custGeom>
              <a:avLst/>
              <a:gdLst/>
              <a:ahLst/>
              <a:cxnLst/>
              <a:rect l="l" t="t" r="r" b="b"/>
              <a:pathLst>
                <a:path w="2236" h="2044" extrusionOk="0">
                  <a:moveTo>
                    <a:pt x="1" y="0"/>
                  </a:moveTo>
                  <a:lnTo>
                    <a:pt x="1" y="1526"/>
                  </a:lnTo>
                  <a:cubicBezTo>
                    <a:pt x="1" y="1826"/>
                    <a:pt x="246" y="2044"/>
                    <a:pt x="519" y="2044"/>
                  </a:cubicBezTo>
                  <a:lnTo>
                    <a:pt x="1718" y="2044"/>
                  </a:lnTo>
                  <a:cubicBezTo>
                    <a:pt x="1990"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4444738" y="682111"/>
              <a:ext cx="254484" cy="106465"/>
            </a:xfrm>
            <a:custGeom>
              <a:avLst/>
              <a:gdLst/>
              <a:ahLst/>
              <a:cxnLst/>
              <a:rect l="l" t="t" r="r" b="b"/>
              <a:pathLst>
                <a:path w="77058" h="32262" extrusionOk="0">
                  <a:moveTo>
                    <a:pt x="0" y="1"/>
                  </a:moveTo>
                  <a:lnTo>
                    <a:pt x="0" y="32262"/>
                  </a:lnTo>
                  <a:lnTo>
                    <a:pt x="77058" y="32262"/>
                  </a:lnTo>
                  <a:lnTo>
                    <a:pt x="7705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4444738" y="682111"/>
              <a:ext cx="28259" cy="106465"/>
            </a:xfrm>
            <a:custGeom>
              <a:avLst/>
              <a:gdLst/>
              <a:ahLst/>
              <a:cxnLst/>
              <a:rect l="l" t="t" r="r" b="b"/>
              <a:pathLst>
                <a:path w="8557" h="32262" extrusionOk="0">
                  <a:moveTo>
                    <a:pt x="0" y="1"/>
                  </a:moveTo>
                  <a:lnTo>
                    <a:pt x="0" y="32262"/>
                  </a:lnTo>
                  <a:lnTo>
                    <a:pt x="8556" y="32262"/>
                  </a:lnTo>
                  <a:lnTo>
                    <a:pt x="855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4472998" y="743579"/>
              <a:ext cx="197972" cy="45233"/>
            </a:xfrm>
            <a:custGeom>
              <a:avLst/>
              <a:gdLst/>
              <a:ahLst/>
              <a:cxnLst/>
              <a:rect l="l" t="t" r="r" b="b"/>
              <a:pathLst>
                <a:path w="59946" h="13707" extrusionOk="0">
                  <a:moveTo>
                    <a:pt x="0" y="1"/>
                  </a:moveTo>
                  <a:lnTo>
                    <a:pt x="0" y="13706"/>
                  </a:lnTo>
                  <a:lnTo>
                    <a:pt x="59946" y="13706"/>
                  </a:lnTo>
                  <a:lnTo>
                    <a:pt x="5994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4670998" y="682111"/>
              <a:ext cx="28259" cy="106465"/>
            </a:xfrm>
            <a:custGeom>
              <a:avLst/>
              <a:gdLst/>
              <a:ahLst/>
              <a:cxnLst/>
              <a:rect l="l" t="t" r="r" b="b"/>
              <a:pathLst>
                <a:path w="8557" h="32262" extrusionOk="0">
                  <a:moveTo>
                    <a:pt x="1" y="1"/>
                  </a:moveTo>
                  <a:lnTo>
                    <a:pt x="1" y="32262"/>
                  </a:lnTo>
                  <a:lnTo>
                    <a:pt x="8557" y="32262"/>
                  </a:lnTo>
                  <a:lnTo>
                    <a:pt x="855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4454548" y="723959"/>
              <a:ext cx="8643" cy="17718"/>
            </a:xfrm>
            <a:custGeom>
              <a:avLst/>
              <a:gdLst/>
              <a:ahLst/>
              <a:cxnLst/>
              <a:rect l="l" t="t" r="r" b="b"/>
              <a:pathLst>
                <a:path w="2617" h="5369" extrusionOk="0">
                  <a:moveTo>
                    <a:pt x="0" y="1"/>
                  </a:moveTo>
                  <a:lnTo>
                    <a:pt x="0" y="5369"/>
                  </a:lnTo>
                  <a:lnTo>
                    <a:pt x="2616" y="5369"/>
                  </a:lnTo>
                  <a:lnTo>
                    <a:pt x="261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4454548" y="723959"/>
              <a:ext cx="8643" cy="17718"/>
            </a:xfrm>
            <a:custGeom>
              <a:avLst/>
              <a:gdLst/>
              <a:ahLst/>
              <a:cxnLst/>
              <a:rect l="l" t="t" r="r" b="b"/>
              <a:pathLst>
                <a:path w="2617" h="5369" extrusionOk="0">
                  <a:moveTo>
                    <a:pt x="0" y="1"/>
                  </a:moveTo>
                  <a:lnTo>
                    <a:pt x="2616" y="5369"/>
                  </a:lnTo>
                  <a:lnTo>
                    <a:pt x="261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4458326" y="723959"/>
              <a:ext cx="994" cy="17718"/>
            </a:xfrm>
            <a:custGeom>
              <a:avLst/>
              <a:gdLst/>
              <a:ahLst/>
              <a:cxnLst/>
              <a:rect l="l" t="t" r="r" b="b"/>
              <a:pathLst>
                <a:path w="301" h="5369" extrusionOk="0">
                  <a:moveTo>
                    <a:pt x="1" y="1"/>
                  </a:moveTo>
                  <a:lnTo>
                    <a:pt x="1" y="5369"/>
                  </a:lnTo>
                  <a:lnTo>
                    <a:pt x="300" y="5369"/>
                  </a:lnTo>
                  <a:lnTo>
                    <a:pt x="30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4454459" y="727741"/>
              <a:ext cx="8732" cy="990"/>
            </a:xfrm>
            <a:custGeom>
              <a:avLst/>
              <a:gdLst/>
              <a:ahLst/>
              <a:cxnLst/>
              <a:rect l="l" t="t" r="r" b="b"/>
              <a:pathLst>
                <a:path w="2644" h="300" extrusionOk="0">
                  <a:moveTo>
                    <a:pt x="0" y="0"/>
                  </a:moveTo>
                  <a:lnTo>
                    <a:pt x="0" y="300"/>
                  </a:lnTo>
                  <a:lnTo>
                    <a:pt x="2643" y="300"/>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4454459" y="737009"/>
              <a:ext cx="8732" cy="993"/>
            </a:xfrm>
            <a:custGeom>
              <a:avLst/>
              <a:gdLst/>
              <a:ahLst/>
              <a:cxnLst/>
              <a:rect l="l" t="t" r="r" b="b"/>
              <a:pathLst>
                <a:path w="2644" h="301" extrusionOk="0">
                  <a:moveTo>
                    <a:pt x="0" y="1"/>
                  </a:moveTo>
                  <a:lnTo>
                    <a:pt x="0" y="300"/>
                  </a:lnTo>
                  <a:lnTo>
                    <a:pt x="2643" y="300"/>
                  </a:lnTo>
                  <a:lnTo>
                    <a:pt x="264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4453286" y="718470"/>
              <a:ext cx="11073" cy="5488"/>
            </a:xfrm>
            <a:custGeom>
              <a:avLst/>
              <a:gdLst/>
              <a:ahLst/>
              <a:cxnLst/>
              <a:rect l="l" t="t" r="r" b="b"/>
              <a:pathLst>
                <a:path w="3353" h="1663" extrusionOk="0">
                  <a:moveTo>
                    <a:pt x="791" y="1"/>
                  </a:moveTo>
                  <a:cubicBezTo>
                    <a:pt x="355" y="1"/>
                    <a:pt x="1" y="355"/>
                    <a:pt x="28" y="791"/>
                  </a:cubicBezTo>
                  <a:lnTo>
                    <a:pt x="28" y="1663"/>
                  </a:lnTo>
                  <a:lnTo>
                    <a:pt x="3352" y="1663"/>
                  </a:lnTo>
                  <a:lnTo>
                    <a:pt x="3352" y="791"/>
                  </a:lnTo>
                  <a:cubicBezTo>
                    <a:pt x="3352" y="355"/>
                    <a:pt x="2998" y="1"/>
                    <a:pt x="256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4454548" y="756989"/>
              <a:ext cx="8643" cy="17718"/>
            </a:xfrm>
            <a:custGeom>
              <a:avLst/>
              <a:gdLst/>
              <a:ahLst/>
              <a:cxnLst/>
              <a:rect l="l" t="t" r="r" b="b"/>
              <a:pathLst>
                <a:path w="2617" h="5369" extrusionOk="0">
                  <a:moveTo>
                    <a:pt x="0" y="1"/>
                  </a:moveTo>
                  <a:lnTo>
                    <a:pt x="0" y="5369"/>
                  </a:lnTo>
                  <a:lnTo>
                    <a:pt x="2616" y="5369"/>
                  </a:lnTo>
                  <a:lnTo>
                    <a:pt x="261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4454548" y="757078"/>
              <a:ext cx="8643" cy="17629"/>
            </a:xfrm>
            <a:custGeom>
              <a:avLst/>
              <a:gdLst/>
              <a:ahLst/>
              <a:cxnLst/>
              <a:rect l="l" t="t" r="r" b="b"/>
              <a:pathLst>
                <a:path w="2617" h="5342" extrusionOk="0">
                  <a:moveTo>
                    <a:pt x="0" y="1"/>
                  </a:moveTo>
                  <a:lnTo>
                    <a:pt x="2616" y="5342"/>
                  </a:lnTo>
                  <a:lnTo>
                    <a:pt x="261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4458326" y="756989"/>
              <a:ext cx="994" cy="17718"/>
            </a:xfrm>
            <a:custGeom>
              <a:avLst/>
              <a:gdLst/>
              <a:ahLst/>
              <a:cxnLst/>
              <a:rect l="l" t="t" r="r" b="b"/>
              <a:pathLst>
                <a:path w="301" h="5369" extrusionOk="0">
                  <a:moveTo>
                    <a:pt x="1" y="1"/>
                  </a:moveTo>
                  <a:lnTo>
                    <a:pt x="1" y="5369"/>
                  </a:lnTo>
                  <a:lnTo>
                    <a:pt x="300" y="5369"/>
                  </a:lnTo>
                  <a:lnTo>
                    <a:pt x="30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4454459" y="760860"/>
              <a:ext cx="8732" cy="993"/>
            </a:xfrm>
            <a:custGeom>
              <a:avLst/>
              <a:gdLst/>
              <a:ahLst/>
              <a:cxnLst/>
              <a:rect l="l" t="t" r="r" b="b"/>
              <a:pathLst>
                <a:path w="2644" h="301" extrusionOk="0">
                  <a:moveTo>
                    <a:pt x="0" y="0"/>
                  </a:moveTo>
                  <a:lnTo>
                    <a:pt x="0" y="300"/>
                  </a:lnTo>
                  <a:lnTo>
                    <a:pt x="2643" y="300"/>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4454459" y="770039"/>
              <a:ext cx="8732" cy="993"/>
            </a:xfrm>
            <a:custGeom>
              <a:avLst/>
              <a:gdLst/>
              <a:ahLst/>
              <a:cxnLst/>
              <a:rect l="l" t="t" r="r" b="b"/>
              <a:pathLst>
                <a:path w="2644" h="301" extrusionOk="0">
                  <a:moveTo>
                    <a:pt x="0" y="1"/>
                  </a:moveTo>
                  <a:lnTo>
                    <a:pt x="0" y="300"/>
                  </a:lnTo>
                  <a:lnTo>
                    <a:pt x="2643" y="300"/>
                  </a:lnTo>
                  <a:lnTo>
                    <a:pt x="264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4453286" y="751499"/>
              <a:ext cx="11073" cy="5577"/>
            </a:xfrm>
            <a:custGeom>
              <a:avLst/>
              <a:gdLst/>
              <a:ahLst/>
              <a:cxnLst/>
              <a:rect l="l" t="t" r="r" b="b"/>
              <a:pathLst>
                <a:path w="3353" h="1690" extrusionOk="0">
                  <a:moveTo>
                    <a:pt x="791" y="1"/>
                  </a:moveTo>
                  <a:cubicBezTo>
                    <a:pt x="355" y="1"/>
                    <a:pt x="1" y="355"/>
                    <a:pt x="28" y="791"/>
                  </a:cubicBezTo>
                  <a:lnTo>
                    <a:pt x="28" y="1690"/>
                  </a:lnTo>
                  <a:lnTo>
                    <a:pt x="3352" y="1690"/>
                  </a:lnTo>
                  <a:lnTo>
                    <a:pt x="3352" y="791"/>
                  </a:lnTo>
                  <a:cubicBezTo>
                    <a:pt x="3352" y="355"/>
                    <a:pt x="2998" y="1"/>
                    <a:pt x="256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4455628" y="701730"/>
              <a:ext cx="7563" cy="8006"/>
            </a:xfrm>
            <a:custGeom>
              <a:avLst/>
              <a:gdLst/>
              <a:ahLst/>
              <a:cxnLst/>
              <a:rect l="l" t="t" r="r" b="b"/>
              <a:pathLst>
                <a:path w="2290" h="2426" extrusionOk="0">
                  <a:moveTo>
                    <a:pt x="0" y="1"/>
                  </a:moveTo>
                  <a:lnTo>
                    <a:pt x="0" y="2426"/>
                  </a:lnTo>
                  <a:lnTo>
                    <a:pt x="2289" y="2426"/>
                  </a:lnTo>
                  <a:lnTo>
                    <a:pt x="228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4455628" y="701730"/>
              <a:ext cx="7563" cy="8006"/>
            </a:xfrm>
            <a:custGeom>
              <a:avLst/>
              <a:gdLst/>
              <a:ahLst/>
              <a:cxnLst/>
              <a:rect l="l" t="t" r="r" b="b"/>
              <a:pathLst>
                <a:path w="2290" h="2426" extrusionOk="0">
                  <a:moveTo>
                    <a:pt x="0" y="1"/>
                  </a:moveTo>
                  <a:lnTo>
                    <a:pt x="2289" y="2426"/>
                  </a:lnTo>
                  <a:lnTo>
                    <a:pt x="228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4680808" y="723959"/>
              <a:ext cx="8643" cy="17718"/>
            </a:xfrm>
            <a:custGeom>
              <a:avLst/>
              <a:gdLst/>
              <a:ahLst/>
              <a:cxnLst/>
              <a:rect l="l" t="t" r="r" b="b"/>
              <a:pathLst>
                <a:path w="2617" h="5369" extrusionOk="0">
                  <a:moveTo>
                    <a:pt x="1" y="1"/>
                  </a:moveTo>
                  <a:lnTo>
                    <a:pt x="1" y="5369"/>
                  </a:lnTo>
                  <a:lnTo>
                    <a:pt x="2617" y="5369"/>
                  </a:lnTo>
                  <a:lnTo>
                    <a:pt x="261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4680808" y="723959"/>
              <a:ext cx="8643" cy="17718"/>
            </a:xfrm>
            <a:custGeom>
              <a:avLst/>
              <a:gdLst/>
              <a:ahLst/>
              <a:cxnLst/>
              <a:rect l="l" t="t" r="r" b="b"/>
              <a:pathLst>
                <a:path w="2617" h="5369" extrusionOk="0">
                  <a:moveTo>
                    <a:pt x="1" y="1"/>
                  </a:moveTo>
                  <a:lnTo>
                    <a:pt x="2617" y="5369"/>
                  </a:lnTo>
                  <a:lnTo>
                    <a:pt x="261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4684679" y="723959"/>
              <a:ext cx="994" cy="17718"/>
            </a:xfrm>
            <a:custGeom>
              <a:avLst/>
              <a:gdLst/>
              <a:ahLst/>
              <a:cxnLst/>
              <a:rect l="l" t="t" r="r" b="b"/>
              <a:pathLst>
                <a:path w="301" h="5369" extrusionOk="0">
                  <a:moveTo>
                    <a:pt x="0" y="1"/>
                  </a:moveTo>
                  <a:lnTo>
                    <a:pt x="0" y="5369"/>
                  </a:lnTo>
                  <a:lnTo>
                    <a:pt x="300" y="5369"/>
                  </a:lnTo>
                  <a:lnTo>
                    <a:pt x="30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4680719" y="727741"/>
              <a:ext cx="8732" cy="990"/>
            </a:xfrm>
            <a:custGeom>
              <a:avLst/>
              <a:gdLst/>
              <a:ahLst/>
              <a:cxnLst/>
              <a:rect l="l" t="t" r="r" b="b"/>
              <a:pathLst>
                <a:path w="2644" h="300" extrusionOk="0">
                  <a:moveTo>
                    <a:pt x="1" y="0"/>
                  </a:moveTo>
                  <a:lnTo>
                    <a:pt x="1" y="300"/>
                  </a:lnTo>
                  <a:lnTo>
                    <a:pt x="2644" y="300"/>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4680719" y="737009"/>
              <a:ext cx="8732" cy="993"/>
            </a:xfrm>
            <a:custGeom>
              <a:avLst/>
              <a:gdLst/>
              <a:ahLst/>
              <a:cxnLst/>
              <a:rect l="l" t="t" r="r" b="b"/>
              <a:pathLst>
                <a:path w="2644" h="301" extrusionOk="0">
                  <a:moveTo>
                    <a:pt x="1" y="1"/>
                  </a:moveTo>
                  <a:lnTo>
                    <a:pt x="1" y="300"/>
                  </a:lnTo>
                  <a:lnTo>
                    <a:pt x="2644" y="300"/>
                  </a:lnTo>
                  <a:lnTo>
                    <a:pt x="264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4679639" y="718470"/>
              <a:ext cx="10981" cy="5488"/>
            </a:xfrm>
            <a:custGeom>
              <a:avLst/>
              <a:gdLst/>
              <a:ahLst/>
              <a:cxnLst/>
              <a:rect l="l" t="t" r="r" b="b"/>
              <a:pathLst>
                <a:path w="3325" h="1663" extrusionOk="0">
                  <a:moveTo>
                    <a:pt x="791" y="1"/>
                  </a:moveTo>
                  <a:cubicBezTo>
                    <a:pt x="355" y="1"/>
                    <a:pt x="1" y="355"/>
                    <a:pt x="1" y="791"/>
                  </a:cubicBezTo>
                  <a:lnTo>
                    <a:pt x="1" y="1663"/>
                  </a:lnTo>
                  <a:lnTo>
                    <a:pt x="3325" y="1663"/>
                  </a:lnTo>
                  <a:lnTo>
                    <a:pt x="3325" y="791"/>
                  </a:lnTo>
                  <a:cubicBezTo>
                    <a:pt x="3325" y="355"/>
                    <a:pt x="2971" y="1"/>
                    <a:pt x="256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4680808" y="756989"/>
              <a:ext cx="8643" cy="17718"/>
            </a:xfrm>
            <a:custGeom>
              <a:avLst/>
              <a:gdLst/>
              <a:ahLst/>
              <a:cxnLst/>
              <a:rect l="l" t="t" r="r" b="b"/>
              <a:pathLst>
                <a:path w="2617" h="5369" extrusionOk="0">
                  <a:moveTo>
                    <a:pt x="1" y="1"/>
                  </a:moveTo>
                  <a:lnTo>
                    <a:pt x="1" y="5369"/>
                  </a:lnTo>
                  <a:lnTo>
                    <a:pt x="2617" y="5369"/>
                  </a:lnTo>
                  <a:lnTo>
                    <a:pt x="261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4680808" y="757078"/>
              <a:ext cx="8643" cy="17629"/>
            </a:xfrm>
            <a:custGeom>
              <a:avLst/>
              <a:gdLst/>
              <a:ahLst/>
              <a:cxnLst/>
              <a:rect l="l" t="t" r="r" b="b"/>
              <a:pathLst>
                <a:path w="2617" h="5342" extrusionOk="0">
                  <a:moveTo>
                    <a:pt x="1" y="1"/>
                  </a:moveTo>
                  <a:lnTo>
                    <a:pt x="2617" y="5342"/>
                  </a:lnTo>
                  <a:lnTo>
                    <a:pt x="261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4684679" y="756989"/>
              <a:ext cx="994" cy="17718"/>
            </a:xfrm>
            <a:custGeom>
              <a:avLst/>
              <a:gdLst/>
              <a:ahLst/>
              <a:cxnLst/>
              <a:rect l="l" t="t" r="r" b="b"/>
              <a:pathLst>
                <a:path w="301" h="5369" extrusionOk="0">
                  <a:moveTo>
                    <a:pt x="0" y="1"/>
                  </a:moveTo>
                  <a:lnTo>
                    <a:pt x="0" y="5369"/>
                  </a:lnTo>
                  <a:lnTo>
                    <a:pt x="300" y="5369"/>
                  </a:lnTo>
                  <a:lnTo>
                    <a:pt x="30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4680719" y="760860"/>
              <a:ext cx="8732" cy="993"/>
            </a:xfrm>
            <a:custGeom>
              <a:avLst/>
              <a:gdLst/>
              <a:ahLst/>
              <a:cxnLst/>
              <a:rect l="l" t="t" r="r" b="b"/>
              <a:pathLst>
                <a:path w="2644" h="301" extrusionOk="0">
                  <a:moveTo>
                    <a:pt x="1" y="0"/>
                  </a:moveTo>
                  <a:lnTo>
                    <a:pt x="1" y="300"/>
                  </a:lnTo>
                  <a:lnTo>
                    <a:pt x="2644" y="300"/>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4680719" y="770039"/>
              <a:ext cx="8732" cy="993"/>
            </a:xfrm>
            <a:custGeom>
              <a:avLst/>
              <a:gdLst/>
              <a:ahLst/>
              <a:cxnLst/>
              <a:rect l="l" t="t" r="r" b="b"/>
              <a:pathLst>
                <a:path w="2644" h="301" extrusionOk="0">
                  <a:moveTo>
                    <a:pt x="1" y="1"/>
                  </a:moveTo>
                  <a:lnTo>
                    <a:pt x="1" y="300"/>
                  </a:lnTo>
                  <a:lnTo>
                    <a:pt x="2644" y="300"/>
                  </a:lnTo>
                  <a:lnTo>
                    <a:pt x="264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4679639" y="751499"/>
              <a:ext cx="10981" cy="5577"/>
            </a:xfrm>
            <a:custGeom>
              <a:avLst/>
              <a:gdLst/>
              <a:ahLst/>
              <a:cxnLst/>
              <a:rect l="l" t="t" r="r" b="b"/>
              <a:pathLst>
                <a:path w="3325" h="1690" extrusionOk="0">
                  <a:moveTo>
                    <a:pt x="791" y="1"/>
                  </a:moveTo>
                  <a:cubicBezTo>
                    <a:pt x="355" y="1"/>
                    <a:pt x="1" y="355"/>
                    <a:pt x="1" y="791"/>
                  </a:cubicBezTo>
                  <a:lnTo>
                    <a:pt x="1" y="1690"/>
                  </a:lnTo>
                  <a:lnTo>
                    <a:pt x="3325" y="1690"/>
                  </a:lnTo>
                  <a:lnTo>
                    <a:pt x="3325" y="791"/>
                  </a:lnTo>
                  <a:cubicBezTo>
                    <a:pt x="3325" y="355"/>
                    <a:pt x="2971" y="1"/>
                    <a:pt x="256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4681980" y="701730"/>
              <a:ext cx="7470" cy="8006"/>
            </a:xfrm>
            <a:custGeom>
              <a:avLst/>
              <a:gdLst/>
              <a:ahLst/>
              <a:cxnLst/>
              <a:rect l="l" t="t" r="r" b="b"/>
              <a:pathLst>
                <a:path w="2262" h="2426" extrusionOk="0">
                  <a:moveTo>
                    <a:pt x="0" y="1"/>
                  </a:moveTo>
                  <a:lnTo>
                    <a:pt x="0" y="2426"/>
                  </a:lnTo>
                  <a:lnTo>
                    <a:pt x="2262" y="2426"/>
                  </a:lnTo>
                  <a:lnTo>
                    <a:pt x="226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4681980" y="701730"/>
              <a:ext cx="7470" cy="8006"/>
            </a:xfrm>
            <a:custGeom>
              <a:avLst/>
              <a:gdLst/>
              <a:ahLst/>
              <a:cxnLst/>
              <a:rect l="l" t="t" r="r" b="b"/>
              <a:pathLst>
                <a:path w="2262" h="2426" extrusionOk="0">
                  <a:moveTo>
                    <a:pt x="0" y="1"/>
                  </a:moveTo>
                  <a:lnTo>
                    <a:pt x="2262" y="2426"/>
                  </a:lnTo>
                  <a:lnTo>
                    <a:pt x="226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4499548" y="760860"/>
              <a:ext cx="8732" cy="17718"/>
            </a:xfrm>
            <a:custGeom>
              <a:avLst/>
              <a:gdLst/>
              <a:ahLst/>
              <a:cxnLst/>
              <a:rect l="l" t="t" r="r" b="b"/>
              <a:pathLst>
                <a:path w="2644" h="5369" extrusionOk="0">
                  <a:moveTo>
                    <a:pt x="0" y="0"/>
                  </a:moveTo>
                  <a:lnTo>
                    <a:pt x="0" y="5368"/>
                  </a:lnTo>
                  <a:lnTo>
                    <a:pt x="2643" y="5368"/>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4499548" y="760860"/>
              <a:ext cx="8732" cy="17718"/>
            </a:xfrm>
            <a:custGeom>
              <a:avLst/>
              <a:gdLst/>
              <a:ahLst/>
              <a:cxnLst/>
              <a:rect l="l" t="t" r="r" b="b"/>
              <a:pathLst>
                <a:path w="2644" h="5369" extrusionOk="0">
                  <a:moveTo>
                    <a:pt x="0" y="0"/>
                  </a:moveTo>
                  <a:lnTo>
                    <a:pt x="2643" y="5368"/>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4503416" y="760860"/>
              <a:ext cx="994" cy="17718"/>
            </a:xfrm>
            <a:custGeom>
              <a:avLst/>
              <a:gdLst/>
              <a:ahLst/>
              <a:cxnLst/>
              <a:rect l="l" t="t" r="r" b="b"/>
              <a:pathLst>
                <a:path w="301" h="5369" extrusionOk="0">
                  <a:moveTo>
                    <a:pt x="1" y="0"/>
                  </a:moveTo>
                  <a:lnTo>
                    <a:pt x="1" y="5368"/>
                  </a:lnTo>
                  <a:lnTo>
                    <a:pt x="301" y="5368"/>
                  </a:lnTo>
                  <a:lnTo>
                    <a:pt x="30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4499548" y="764638"/>
              <a:ext cx="8732" cy="993"/>
            </a:xfrm>
            <a:custGeom>
              <a:avLst/>
              <a:gdLst/>
              <a:ahLst/>
              <a:cxnLst/>
              <a:rect l="l" t="t" r="r" b="b"/>
              <a:pathLst>
                <a:path w="2644" h="301" extrusionOk="0">
                  <a:moveTo>
                    <a:pt x="0" y="1"/>
                  </a:moveTo>
                  <a:lnTo>
                    <a:pt x="0" y="301"/>
                  </a:lnTo>
                  <a:lnTo>
                    <a:pt x="2643" y="301"/>
                  </a:lnTo>
                  <a:lnTo>
                    <a:pt x="264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4499548" y="773910"/>
              <a:ext cx="8732" cy="993"/>
            </a:xfrm>
            <a:custGeom>
              <a:avLst/>
              <a:gdLst/>
              <a:ahLst/>
              <a:cxnLst/>
              <a:rect l="l" t="t" r="r" b="b"/>
              <a:pathLst>
                <a:path w="2644" h="301" extrusionOk="0">
                  <a:moveTo>
                    <a:pt x="0" y="0"/>
                  </a:moveTo>
                  <a:lnTo>
                    <a:pt x="0" y="300"/>
                  </a:lnTo>
                  <a:lnTo>
                    <a:pt x="2643" y="300"/>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4498379" y="755370"/>
              <a:ext cx="11070" cy="5488"/>
            </a:xfrm>
            <a:custGeom>
              <a:avLst/>
              <a:gdLst/>
              <a:ahLst/>
              <a:cxnLst/>
              <a:rect l="l" t="t" r="r" b="b"/>
              <a:pathLst>
                <a:path w="3352" h="1663" extrusionOk="0">
                  <a:moveTo>
                    <a:pt x="790" y="0"/>
                  </a:moveTo>
                  <a:cubicBezTo>
                    <a:pt x="354" y="0"/>
                    <a:pt x="0" y="355"/>
                    <a:pt x="0" y="790"/>
                  </a:cubicBezTo>
                  <a:lnTo>
                    <a:pt x="0" y="1662"/>
                  </a:lnTo>
                  <a:lnTo>
                    <a:pt x="3352" y="1662"/>
                  </a:lnTo>
                  <a:lnTo>
                    <a:pt x="3352" y="790"/>
                  </a:lnTo>
                  <a:cubicBezTo>
                    <a:pt x="3352" y="355"/>
                    <a:pt x="2997" y="0"/>
                    <a:pt x="2561"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4533658" y="760860"/>
              <a:ext cx="8643" cy="17718"/>
            </a:xfrm>
            <a:custGeom>
              <a:avLst/>
              <a:gdLst/>
              <a:ahLst/>
              <a:cxnLst/>
              <a:rect l="l" t="t" r="r" b="b"/>
              <a:pathLst>
                <a:path w="2617" h="5369" extrusionOk="0">
                  <a:moveTo>
                    <a:pt x="0" y="0"/>
                  </a:moveTo>
                  <a:lnTo>
                    <a:pt x="0" y="5368"/>
                  </a:lnTo>
                  <a:lnTo>
                    <a:pt x="2616" y="5368"/>
                  </a:lnTo>
                  <a:lnTo>
                    <a:pt x="261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4533658" y="760860"/>
              <a:ext cx="8643" cy="17718"/>
            </a:xfrm>
            <a:custGeom>
              <a:avLst/>
              <a:gdLst/>
              <a:ahLst/>
              <a:cxnLst/>
              <a:rect l="l" t="t" r="r" b="b"/>
              <a:pathLst>
                <a:path w="2617" h="5369" extrusionOk="0">
                  <a:moveTo>
                    <a:pt x="0" y="0"/>
                  </a:moveTo>
                  <a:lnTo>
                    <a:pt x="2616" y="5368"/>
                  </a:lnTo>
                  <a:lnTo>
                    <a:pt x="261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4537437" y="760860"/>
              <a:ext cx="994" cy="17718"/>
            </a:xfrm>
            <a:custGeom>
              <a:avLst/>
              <a:gdLst/>
              <a:ahLst/>
              <a:cxnLst/>
              <a:rect l="l" t="t" r="r" b="b"/>
              <a:pathLst>
                <a:path w="301" h="5369" extrusionOk="0">
                  <a:moveTo>
                    <a:pt x="1" y="0"/>
                  </a:moveTo>
                  <a:lnTo>
                    <a:pt x="1" y="5368"/>
                  </a:lnTo>
                  <a:lnTo>
                    <a:pt x="300" y="5368"/>
                  </a:lnTo>
                  <a:lnTo>
                    <a:pt x="300"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4533569" y="764638"/>
              <a:ext cx="8732" cy="993"/>
            </a:xfrm>
            <a:custGeom>
              <a:avLst/>
              <a:gdLst/>
              <a:ahLst/>
              <a:cxnLst/>
              <a:rect l="l" t="t" r="r" b="b"/>
              <a:pathLst>
                <a:path w="2644" h="301" extrusionOk="0">
                  <a:moveTo>
                    <a:pt x="0" y="1"/>
                  </a:moveTo>
                  <a:lnTo>
                    <a:pt x="0" y="301"/>
                  </a:lnTo>
                  <a:lnTo>
                    <a:pt x="2643" y="301"/>
                  </a:lnTo>
                  <a:lnTo>
                    <a:pt x="264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4533569" y="773910"/>
              <a:ext cx="8732" cy="993"/>
            </a:xfrm>
            <a:custGeom>
              <a:avLst/>
              <a:gdLst/>
              <a:ahLst/>
              <a:cxnLst/>
              <a:rect l="l" t="t" r="r" b="b"/>
              <a:pathLst>
                <a:path w="2644" h="301" extrusionOk="0">
                  <a:moveTo>
                    <a:pt x="0" y="0"/>
                  </a:moveTo>
                  <a:lnTo>
                    <a:pt x="0" y="300"/>
                  </a:lnTo>
                  <a:lnTo>
                    <a:pt x="2643" y="300"/>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4532397" y="755370"/>
              <a:ext cx="11073" cy="5488"/>
            </a:xfrm>
            <a:custGeom>
              <a:avLst/>
              <a:gdLst/>
              <a:ahLst/>
              <a:cxnLst/>
              <a:rect l="l" t="t" r="r" b="b"/>
              <a:pathLst>
                <a:path w="3353" h="1663" extrusionOk="0">
                  <a:moveTo>
                    <a:pt x="791" y="0"/>
                  </a:moveTo>
                  <a:cubicBezTo>
                    <a:pt x="355" y="0"/>
                    <a:pt x="1" y="355"/>
                    <a:pt x="1" y="790"/>
                  </a:cubicBezTo>
                  <a:lnTo>
                    <a:pt x="1" y="1662"/>
                  </a:lnTo>
                  <a:lnTo>
                    <a:pt x="3352" y="1662"/>
                  </a:lnTo>
                  <a:lnTo>
                    <a:pt x="3352" y="790"/>
                  </a:lnTo>
                  <a:cubicBezTo>
                    <a:pt x="3352" y="355"/>
                    <a:pt x="2998" y="0"/>
                    <a:pt x="256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4567679" y="760860"/>
              <a:ext cx="8639" cy="17718"/>
            </a:xfrm>
            <a:custGeom>
              <a:avLst/>
              <a:gdLst/>
              <a:ahLst/>
              <a:cxnLst/>
              <a:rect l="l" t="t" r="r" b="b"/>
              <a:pathLst>
                <a:path w="2616" h="5369" extrusionOk="0">
                  <a:moveTo>
                    <a:pt x="0" y="0"/>
                  </a:moveTo>
                  <a:lnTo>
                    <a:pt x="0" y="5368"/>
                  </a:lnTo>
                  <a:lnTo>
                    <a:pt x="2616" y="5368"/>
                  </a:lnTo>
                  <a:lnTo>
                    <a:pt x="261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4567679" y="760860"/>
              <a:ext cx="8639" cy="17718"/>
            </a:xfrm>
            <a:custGeom>
              <a:avLst/>
              <a:gdLst/>
              <a:ahLst/>
              <a:cxnLst/>
              <a:rect l="l" t="t" r="r" b="b"/>
              <a:pathLst>
                <a:path w="2616" h="5369" extrusionOk="0">
                  <a:moveTo>
                    <a:pt x="0" y="0"/>
                  </a:moveTo>
                  <a:lnTo>
                    <a:pt x="2616" y="5368"/>
                  </a:lnTo>
                  <a:lnTo>
                    <a:pt x="261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4571458" y="760860"/>
              <a:ext cx="994" cy="17718"/>
            </a:xfrm>
            <a:custGeom>
              <a:avLst/>
              <a:gdLst/>
              <a:ahLst/>
              <a:cxnLst/>
              <a:rect l="l" t="t" r="r" b="b"/>
              <a:pathLst>
                <a:path w="301" h="5369" extrusionOk="0">
                  <a:moveTo>
                    <a:pt x="0" y="0"/>
                  </a:moveTo>
                  <a:lnTo>
                    <a:pt x="0" y="5368"/>
                  </a:lnTo>
                  <a:lnTo>
                    <a:pt x="300" y="5368"/>
                  </a:lnTo>
                  <a:lnTo>
                    <a:pt x="300"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4567587" y="764638"/>
              <a:ext cx="8732" cy="993"/>
            </a:xfrm>
            <a:custGeom>
              <a:avLst/>
              <a:gdLst/>
              <a:ahLst/>
              <a:cxnLst/>
              <a:rect l="l" t="t" r="r" b="b"/>
              <a:pathLst>
                <a:path w="2644" h="301" extrusionOk="0">
                  <a:moveTo>
                    <a:pt x="1" y="1"/>
                  </a:moveTo>
                  <a:lnTo>
                    <a:pt x="1" y="301"/>
                  </a:lnTo>
                  <a:lnTo>
                    <a:pt x="2644" y="301"/>
                  </a:lnTo>
                  <a:lnTo>
                    <a:pt x="264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4567587" y="773910"/>
              <a:ext cx="8732" cy="993"/>
            </a:xfrm>
            <a:custGeom>
              <a:avLst/>
              <a:gdLst/>
              <a:ahLst/>
              <a:cxnLst/>
              <a:rect l="l" t="t" r="r" b="b"/>
              <a:pathLst>
                <a:path w="2644" h="301" extrusionOk="0">
                  <a:moveTo>
                    <a:pt x="1" y="0"/>
                  </a:moveTo>
                  <a:lnTo>
                    <a:pt x="1" y="300"/>
                  </a:lnTo>
                  <a:lnTo>
                    <a:pt x="2644" y="300"/>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a:off x="4566507" y="755370"/>
              <a:ext cx="10984" cy="5488"/>
            </a:xfrm>
            <a:custGeom>
              <a:avLst/>
              <a:gdLst/>
              <a:ahLst/>
              <a:cxnLst/>
              <a:rect l="l" t="t" r="r" b="b"/>
              <a:pathLst>
                <a:path w="3326" h="1663" extrusionOk="0">
                  <a:moveTo>
                    <a:pt x="791" y="0"/>
                  </a:moveTo>
                  <a:cubicBezTo>
                    <a:pt x="355" y="0"/>
                    <a:pt x="1" y="355"/>
                    <a:pt x="1" y="790"/>
                  </a:cubicBezTo>
                  <a:lnTo>
                    <a:pt x="1" y="1662"/>
                  </a:lnTo>
                  <a:lnTo>
                    <a:pt x="3325" y="1662"/>
                  </a:lnTo>
                  <a:lnTo>
                    <a:pt x="3325" y="790"/>
                  </a:lnTo>
                  <a:cubicBezTo>
                    <a:pt x="3325" y="355"/>
                    <a:pt x="2971" y="0"/>
                    <a:pt x="2535"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4601697" y="760860"/>
              <a:ext cx="8643" cy="17718"/>
            </a:xfrm>
            <a:custGeom>
              <a:avLst/>
              <a:gdLst/>
              <a:ahLst/>
              <a:cxnLst/>
              <a:rect l="l" t="t" r="r" b="b"/>
              <a:pathLst>
                <a:path w="2617" h="5369" extrusionOk="0">
                  <a:moveTo>
                    <a:pt x="1" y="0"/>
                  </a:moveTo>
                  <a:lnTo>
                    <a:pt x="1" y="5368"/>
                  </a:lnTo>
                  <a:lnTo>
                    <a:pt x="2617" y="5368"/>
                  </a:lnTo>
                  <a:lnTo>
                    <a:pt x="2617"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4601697" y="760860"/>
              <a:ext cx="8643" cy="17718"/>
            </a:xfrm>
            <a:custGeom>
              <a:avLst/>
              <a:gdLst/>
              <a:ahLst/>
              <a:cxnLst/>
              <a:rect l="l" t="t" r="r" b="b"/>
              <a:pathLst>
                <a:path w="2617" h="5369" extrusionOk="0">
                  <a:moveTo>
                    <a:pt x="1" y="0"/>
                  </a:moveTo>
                  <a:lnTo>
                    <a:pt x="2617" y="5368"/>
                  </a:lnTo>
                  <a:lnTo>
                    <a:pt x="2617"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4605568" y="760860"/>
              <a:ext cx="994" cy="17718"/>
            </a:xfrm>
            <a:custGeom>
              <a:avLst/>
              <a:gdLst/>
              <a:ahLst/>
              <a:cxnLst/>
              <a:rect l="l" t="t" r="r" b="b"/>
              <a:pathLst>
                <a:path w="301" h="5369" extrusionOk="0">
                  <a:moveTo>
                    <a:pt x="0" y="0"/>
                  </a:moveTo>
                  <a:lnTo>
                    <a:pt x="0" y="5368"/>
                  </a:lnTo>
                  <a:lnTo>
                    <a:pt x="300" y="5368"/>
                  </a:lnTo>
                  <a:lnTo>
                    <a:pt x="300"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4601608" y="764638"/>
              <a:ext cx="8732" cy="993"/>
            </a:xfrm>
            <a:custGeom>
              <a:avLst/>
              <a:gdLst/>
              <a:ahLst/>
              <a:cxnLst/>
              <a:rect l="l" t="t" r="r" b="b"/>
              <a:pathLst>
                <a:path w="2644" h="301" extrusionOk="0">
                  <a:moveTo>
                    <a:pt x="1" y="1"/>
                  </a:moveTo>
                  <a:lnTo>
                    <a:pt x="1" y="301"/>
                  </a:lnTo>
                  <a:lnTo>
                    <a:pt x="2644" y="301"/>
                  </a:lnTo>
                  <a:lnTo>
                    <a:pt x="264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4601608" y="773910"/>
              <a:ext cx="8732" cy="993"/>
            </a:xfrm>
            <a:custGeom>
              <a:avLst/>
              <a:gdLst/>
              <a:ahLst/>
              <a:cxnLst/>
              <a:rect l="l" t="t" r="r" b="b"/>
              <a:pathLst>
                <a:path w="2644" h="301" extrusionOk="0">
                  <a:moveTo>
                    <a:pt x="1" y="0"/>
                  </a:moveTo>
                  <a:lnTo>
                    <a:pt x="1" y="300"/>
                  </a:lnTo>
                  <a:lnTo>
                    <a:pt x="2644" y="300"/>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4600439" y="755370"/>
              <a:ext cx="11070" cy="5488"/>
            </a:xfrm>
            <a:custGeom>
              <a:avLst/>
              <a:gdLst/>
              <a:ahLst/>
              <a:cxnLst/>
              <a:rect l="l" t="t" r="r" b="b"/>
              <a:pathLst>
                <a:path w="3352" h="1663" extrusionOk="0">
                  <a:moveTo>
                    <a:pt x="818" y="0"/>
                  </a:moveTo>
                  <a:cubicBezTo>
                    <a:pt x="382" y="0"/>
                    <a:pt x="0" y="355"/>
                    <a:pt x="28" y="790"/>
                  </a:cubicBezTo>
                  <a:lnTo>
                    <a:pt x="28" y="1662"/>
                  </a:lnTo>
                  <a:lnTo>
                    <a:pt x="3352" y="1662"/>
                  </a:lnTo>
                  <a:lnTo>
                    <a:pt x="3352" y="790"/>
                  </a:lnTo>
                  <a:cubicBezTo>
                    <a:pt x="3352" y="355"/>
                    <a:pt x="3025" y="0"/>
                    <a:pt x="2589"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a:off x="4635718" y="760860"/>
              <a:ext cx="8732" cy="17718"/>
            </a:xfrm>
            <a:custGeom>
              <a:avLst/>
              <a:gdLst/>
              <a:ahLst/>
              <a:cxnLst/>
              <a:rect l="l" t="t" r="r" b="b"/>
              <a:pathLst>
                <a:path w="2644" h="5369" extrusionOk="0">
                  <a:moveTo>
                    <a:pt x="1" y="0"/>
                  </a:moveTo>
                  <a:lnTo>
                    <a:pt x="1" y="5368"/>
                  </a:lnTo>
                  <a:lnTo>
                    <a:pt x="2644" y="5368"/>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a:off x="4635718" y="760860"/>
              <a:ext cx="8732" cy="17718"/>
            </a:xfrm>
            <a:custGeom>
              <a:avLst/>
              <a:gdLst/>
              <a:ahLst/>
              <a:cxnLst/>
              <a:rect l="l" t="t" r="r" b="b"/>
              <a:pathLst>
                <a:path w="2644" h="5369" extrusionOk="0">
                  <a:moveTo>
                    <a:pt x="1" y="0"/>
                  </a:moveTo>
                  <a:lnTo>
                    <a:pt x="2644" y="5368"/>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4639590" y="760860"/>
              <a:ext cx="991" cy="17718"/>
            </a:xfrm>
            <a:custGeom>
              <a:avLst/>
              <a:gdLst/>
              <a:ahLst/>
              <a:cxnLst/>
              <a:rect l="l" t="t" r="r" b="b"/>
              <a:pathLst>
                <a:path w="300" h="5369" extrusionOk="0">
                  <a:moveTo>
                    <a:pt x="0" y="0"/>
                  </a:moveTo>
                  <a:lnTo>
                    <a:pt x="0" y="5368"/>
                  </a:lnTo>
                  <a:lnTo>
                    <a:pt x="300" y="5368"/>
                  </a:lnTo>
                  <a:lnTo>
                    <a:pt x="300"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4635718" y="764638"/>
              <a:ext cx="8732" cy="993"/>
            </a:xfrm>
            <a:custGeom>
              <a:avLst/>
              <a:gdLst/>
              <a:ahLst/>
              <a:cxnLst/>
              <a:rect l="l" t="t" r="r" b="b"/>
              <a:pathLst>
                <a:path w="2644" h="301" extrusionOk="0">
                  <a:moveTo>
                    <a:pt x="1" y="1"/>
                  </a:moveTo>
                  <a:lnTo>
                    <a:pt x="1" y="301"/>
                  </a:lnTo>
                  <a:lnTo>
                    <a:pt x="2644" y="301"/>
                  </a:lnTo>
                  <a:lnTo>
                    <a:pt x="264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4635718" y="773910"/>
              <a:ext cx="8732" cy="993"/>
            </a:xfrm>
            <a:custGeom>
              <a:avLst/>
              <a:gdLst/>
              <a:ahLst/>
              <a:cxnLst/>
              <a:rect l="l" t="t" r="r" b="b"/>
              <a:pathLst>
                <a:path w="2644" h="301" extrusionOk="0">
                  <a:moveTo>
                    <a:pt x="1" y="0"/>
                  </a:moveTo>
                  <a:lnTo>
                    <a:pt x="1" y="300"/>
                  </a:lnTo>
                  <a:lnTo>
                    <a:pt x="2644" y="300"/>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4634549" y="755370"/>
              <a:ext cx="11070" cy="5488"/>
            </a:xfrm>
            <a:custGeom>
              <a:avLst/>
              <a:gdLst/>
              <a:ahLst/>
              <a:cxnLst/>
              <a:rect l="l" t="t" r="r" b="b"/>
              <a:pathLst>
                <a:path w="3352" h="1663" extrusionOk="0">
                  <a:moveTo>
                    <a:pt x="790" y="0"/>
                  </a:moveTo>
                  <a:cubicBezTo>
                    <a:pt x="355" y="0"/>
                    <a:pt x="0" y="355"/>
                    <a:pt x="0" y="790"/>
                  </a:cubicBezTo>
                  <a:lnTo>
                    <a:pt x="0" y="1662"/>
                  </a:lnTo>
                  <a:lnTo>
                    <a:pt x="3352" y="1662"/>
                  </a:lnTo>
                  <a:lnTo>
                    <a:pt x="3352" y="790"/>
                  </a:lnTo>
                  <a:cubicBezTo>
                    <a:pt x="3352" y="355"/>
                    <a:pt x="2998" y="0"/>
                    <a:pt x="256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4472638" y="678421"/>
              <a:ext cx="198332" cy="11421"/>
            </a:xfrm>
            <a:custGeom>
              <a:avLst/>
              <a:gdLst/>
              <a:ahLst/>
              <a:cxnLst/>
              <a:rect l="l" t="t" r="r" b="b"/>
              <a:pathLst>
                <a:path w="60055" h="3461" extrusionOk="0">
                  <a:moveTo>
                    <a:pt x="0" y="0"/>
                  </a:moveTo>
                  <a:lnTo>
                    <a:pt x="0" y="3461"/>
                  </a:lnTo>
                  <a:lnTo>
                    <a:pt x="60055" y="3461"/>
                  </a:lnTo>
                  <a:lnTo>
                    <a:pt x="6005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4660739" y="689850"/>
              <a:ext cx="6034" cy="54044"/>
            </a:xfrm>
            <a:custGeom>
              <a:avLst/>
              <a:gdLst/>
              <a:ahLst/>
              <a:cxnLst/>
              <a:rect l="l" t="t" r="r" b="b"/>
              <a:pathLst>
                <a:path w="1827" h="16377" extrusionOk="0">
                  <a:moveTo>
                    <a:pt x="0" y="1"/>
                  </a:moveTo>
                  <a:lnTo>
                    <a:pt x="0" y="16377"/>
                  </a:lnTo>
                  <a:lnTo>
                    <a:pt x="1826" y="16377"/>
                  </a:lnTo>
                  <a:lnTo>
                    <a:pt x="18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4640399" y="689850"/>
              <a:ext cx="5941" cy="54044"/>
            </a:xfrm>
            <a:custGeom>
              <a:avLst/>
              <a:gdLst/>
              <a:ahLst/>
              <a:cxnLst/>
              <a:rect l="l" t="t" r="r" b="b"/>
              <a:pathLst>
                <a:path w="1799" h="16377" extrusionOk="0">
                  <a:moveTo>
                    <a:pt x="0" y="1"/>
                  </a:moveTo>
                  <a:lnTo>
                    <a:pt x="0" y="16377"/>
                  </a:lnTo>
                  <a:lnTo>
                    <a:pt x="1799" y="16377"/>
                  </a:lnTo>
                  <a:lnTo>
                    <a:pt x="17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a:off x="4619970" y="689850"/>
              <a:ext cx="5941" cy="54044"/>
            </a:xfrm>
            <a:custGeom>
              <a:avLst/>
              <a:gdLst/>
              <a:ahLst/>
              <a:cxnLst/>
              <a:rect l="l" t="t" r="r" b="b"/>
              <a:pathLst>
                <a:path w="1799" h="16377" extrusionOk="0">
                  <a:moveTo>
                    <a:pt x="0" y="1"/>
                  </a:moveTo>
                  <a:lnTo>
                    <a:pt x="0" y="16377"/>
                  </a:lnTo>
                  <a:lnTo>
                    <a:pt x="1798" y="16377"/>
                  </a:lnTo>
                  <a:lnTo>
                    <a:pt x="17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4599448" y="689850"/>
              <a:ext cx="6034" cy="54044"/>
            </a:xfrm>
            <a:custGeom>
              <a:avLst/>
              <a:gdLst/>
              <a:ahLst/>
              <a:cxnLst/>
              <a:rect l="l" t="t" r="r" b="b"/>
              <a:pathLst>
                <a:path w="1827" h="16377" extrusionOk="0">
                  <a:moveTo>
                    <a:pt x="1" y="1"/>
                  </a:moveTo>
                  <a:lnTo>
                    <a:pt x="1" y="16377"/>
                  </a:lnTo>
                  <a:lnTo>
                    <a:pt x="1826" y="16377"/>
                  </a:lnTo>
                  <a:lnTo>
                    <a:pt x="18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4579019" y="689850"/>
              <a:ext cx="6030" cy="54044"/>
            </a:xfrm>
            <a:custGeom>
              <a:avLst/>
              <a:gdLst/>
              <a:ahLst/>
              <a:cxnLst/>
              <a:rect l="l" t="t" r="r" b="b"/>
              <a:pathLst>
                <a:path w="1826" h="16377" extrusionOk="0">
                  <a:moveTo>
                    <a:pt x="0" y="1"/>
                  </a:moveTo>
                  <a:lnTo>
                    <a:pt x="0" y="16377"/>
                  </a:lnTo>
                  <a:lnTo>
                    <a:pt x="1826" y="16377"/>
                  </a:lnTo>
                  <a:lnTo>
                    <a:pt x="18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4558586" y="689850"/>
              <a:ext cx="6034" cy="54044"/>
            </a:xfrm>
            <a:custGeom>
              <a:avLst/>
              <a:gdLst/>
              <a:ahLst/>
              <a:cxnLst/>
              <a:rect l="l" t="t" r="r" b="b"/>
              <a:pathLst>
                <a:path w="1827" h="16377" extrusionOk="0">
                  <a:moveTo>
                    <a:pt x="1" y="1"/>
                  </a:moveTo>
                  <a:lnTo>
                    <a:pt x="1" y="16377"/>
                  </a:lnTo>
                  <a:lnTo>
                    <a:pt x="1827" y="16377"/>
                  </a:lnTo>
                  <a:lnTo>
                    <a:pt x="182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4538157" y="689850"/>
              <a:ext cx="5944" cy="54044"/>
            </a:xfrm>
            <a:custGeom>
              <a:avLst/>
              <a:gdLst/>
              <a:ahLst/>
              <a:cxnLst/>
              <a:rect l="l" t="t" r="r" b="b"/>
              <a:pathLst>
                <a:path w="1800" h="16377" extrusionOk="0">
                  <a:moveTo>
                    <a:pt x="1" y="1"/>
                  </a:moveTo>
                  <a:lnTo>
                    <a:pt x="1" y="16377"/>
                  </a:lnTo>
                  <a:lnTo>
                    <a:pt x="1799" y="16377"/>
                  </a:lnTo>
                  <a:lnTo>
                    <a:pt x="17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4517728" y="689850"/>
              <a:ext cx="6030" cy="54044"/>
            </a:xfrm>
            <a:custGeom>
              <a:avLst/>
              <a:gdLst/>
              <a:ahLst/>
              <a:cxnLst/>
              <a:rect l="l" t="t" r="r" b="b"/>
              <a:pathLst>
                <a:path w="1826" h="16377" extrusionOk="0">
                  <a:moveTo>
                    <a:pt x="0" y="1"/>
                  </a:moveTo>
                  <a:lnTo>
                    <a:pt x="0" y="16377"/>
                  </a:lnTo>
                  <a:lnTo>
                    <a:pt x="1826" y="16377"/>
                  </a:lnTo>
                  <a:lnTo>
                    <a:pt x="18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a:off x="4497299" y="689850"/>
              <a:ext cx="5941" cy="54044"/>
            </a:xfrm>
            <a:custGeom>
              <a:avLst/>
              <a:gdLst/>
              <a:ahLst/>
              <a:cxnLst/>
              <a:rect l="l" t="t" r="r" b="b"/>
              <a:pathLst>
                <a:path w="1799" h="16377" extrusionOk="0">
                  <a:moveTo>
                    <a:pt x="0" y="1"/>
                  </a:moveTo>
                  <a:lnTo>
                    <a:pt x="0" y="16377"/>
                  </a:lnTo>
                  <a:lnTo>
                    <a:pt x="1798" y="16377"/>
                  </a:lnTo>
                  <a:lnTo>
                    <a:pt x="17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a:off x="4476866" y="689850"/>
              <a:ext cx="5944" cy="54044"/>
            </a:xfrm>
            <a:custGeom>
              <a:avLst/>
              <a:gdLst/>
              <a:ahLst/>
              <a:cxnLst/>
              <a:rect l="l" t="t" r="r" b="b"/>
              <a:pathLst>
                <a:path w="1800" h="16377" extrusionOk="0">
                  <a:moveTo>
                    <a:pt x="1" y="1"/>
                  </a:moveTo>
                  <a:lnTo>
                    <a:pt x="1" y="16377"/>
                  </a:lnTo>
                  <a:lnTo>
                    <a:pt x="1799" y="16377"/>
                  </a:lnTo>
                  <a:lnTo>
                    <a:pt x="17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4656600" y="689850"/>
              <a:ext cx="14399" cy="3422"/>
            </a:xfrm>
            <a:custGeom>
              <a:avLst/>
              <a:gdLst/>
              <a:ahLst/>
              <a:cxnLst/>
              <a:rect l="l" t="t" r="r" b="b"/>
              <a:pathLst>
                <a:path w="4360" h="1037" extrusionOk="0">
                  <a:moveTo>
                    <a:pt x="0" y="1"/>
                  </a:moveTo>
                  <a:lnTo>
                    <a:pt x="0" y="546"/>
                  </a:lnTo>
                  <a:cubicBezTo>
                    <a:pt x="0" y="818"/>
                    <a:pt x="218" y="1036"/>
                    <a:pt x="463" y="1036"/>
                  </a:cubicBezTo>
                  <a:lnTo>
                    <a:pt x="3869" y="1036"/>
                  </a:lnTo>
                  <a:cubicBezTo>
                    <a:pt x="4142" y="1036"/>
                    <a:pt x="4360" y="818"/>
                    <a:pt x="4360" y="573"/>
                  </a:cubicBezTo>
                  <a:lnTo>
                    <a:pt x="436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a:off x="4636168" y="689850"/>
              <a:ext cx="14402" cy="3422"/>
            </a:xfrm>
            <a:custGeom>
              <a:avLst/>
              <a:gdLst/>
              <a:ahLst/>
              <a:cxnLst/>
              <a:rect l="l" t="t" r="r" b="b"/>
              <a:pathLst>
                <a:path w="4361" h="1037" extrusionOk="0">
                  <a:moveTo>
                    <a:pt x="1" y="1"/>
                  </a:moveTo>
                  <a:lnTo>
                    <a:pt x="1" y="546"/>
                  </a:lnTo>
                  <a:cubicBezTo>
                    <a:pt x="1" y="818"/>
                    <a:pt x="219" y="1036"/>
                    <a:pt x="464" y="1036"/>
                  </a:cubicBezTo>
                  <a:lnTo>
                    <a:pt x="3870" y="1036"/>
                  </a:lnTo>
                  <a:cubicBezTo>
                    <a:pt x="4142" y="1036"/>
                    <a:pt x="4360" y="818"/>
                    <a:pt x="4360" y="573"/>
                  </a:cubicBezTo>
                  <a:lnTo>
                    <a:pt x="436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a:off x="4615649" y="689850"/>
              <a:ext cx="14491" cy="3422"/>
            </a:xfrm>
            <a:custGeom>
              <a:avLst/>
              <a:gdLst/>
              <a:ahLst/>
              <a:cxnLst/>
              <a:rect l="l" t="t" r="r" b="b"/>
              <a:pathLst>
                <a:path w="4388" h="1037" extrusionOk="0">
                  <a:moveTo>
                    <a:pt x="0" y="1"/>
                  </a:moveTo>
                  <a:lnTo>
                    <a:pt x="0" y="546"/>
                  </a:lnTo>
                  <a:cubicBezTo>
                    <a:pt x="0" y="818"/>
                    <a:pt x="218" y="1036"/>
                    <a:pt x="491" y="1036"/>
                  </a:cubicBezTo>
                  <a:lnTo>
                    <a:pt x="3897" y="1036"/>
                  </a:lnTo>
                  <a:cubicBezTo>
                    <a:pt x="4169" y="1036"/>
                    <a:pt x="4387" y="818"/>
                    <a:pt x="4387" y="573"/>
                  </a:cubicBezTo>
                  <a:lnTo>
                    <a:pt x="438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a:off x="4595309" y="689850"/>
              <a:ext cx="14399" cy="3422"/>
            </a:xfrm>
            <a:custGeom>
              <a:avLst/>
              <a:gdLst/>
              <a:ahLst/>
              <a:cxnLst/>
              <a:rect l="l" t="t" r="r" b="b"/>
              <a:pathLst>
                <a:path w="4360" h="1037" extrusionOk="0">
                  <a:moveTo>
                    <a:pt x="0" y="1"/>
                  </a:moveTo>
                  <a:lnTo>
                    <a:pt x="0" y="546"/>
                  </a:lnTo>
                  <a:cubicBezTo>
                    <a:pt x="0" y="818"/>
                    <a:pt x="191" y="1036"/>
                    <a:pt x="463" y="1036"/>
                  </a:cubicBezTo>
                  <a:lnTo>
                    <a:pt x="3869" y="1036"/>
                  </a:lnTo>
                  <a:cubicBezTo>
                    <a:pt x="4142" y="1036"/>
                    <a:pt x="4360" y="818"/>
                    <a:pt x="4360" y="573"/>
                  </a:cubicBezTo>
                  <a:lnTo>
                    <a:pt x="436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4574788" y="689850"/>
              <a:ext cx="14491" cy="3422"/>
            </a:xfrm>
            <a:custGeom>
              <a:avLst/>
              <a:gdLst/>
              <a:ahLst/>
              <a:cxnLst/>
              <a:rect l="l" t="t" r="r" b="b"/>
              <a:pathLst>
                <a:path w="4388" h="1037" extrusionOk="0">
                  <a:moveTo>
                    <a:pt x="1" y="1"/>
                  </a:moveTo>
                  <a:lnTo>
                    <a:pt x="1" y="546"/>
                  </a:lnTo>
                  <a:cubicBezTo>
                    <a:pt x="1" y="818"/>
                    <a:pt x="219" y="1036"/>
                    <a:pt x="491" y="1036"/>
                  </a:cubicBezTo>
                  <a:lnTo>
                    <a:pt x="3897" y="1036"/>
                  </a:lnTo>
                  <a:cubicBezTo>
                    <a:pt x="4170" y="1036"/>
                    <a:pt x="4388" y="818"/>
                    <a:pt x="4388" y="573"/>
                  </a:cubicBezTo>
                  <a:lnTo>
                    <a:pt x="438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a:off x="4554358" y="689850"/>
              <a:ext cx="14491" cy="3422"/>
            </a:xfrm>
            <a:custGeom>
              <a:avLst/>
              <a:gdLst/>
              <a:ahLst/>
              <a:cxnLst/>
              <a:rect l="l" t="t" r="r" b="b"/>
              <a:pathLst>
                <a:path w="4388" h="1037" extrusionOk="0">
                  <a:moveTo>
                    <a:pt x="0" y="1"/>
                  </a:moveTo>
                  <a:lnTo>
                    <a:pt x="0" y="546"/>
                  </a:lnTo>
                  <a:cubicBezTo>
                    <a:pt x="0" y="818"/>
                    <a:pt x="218" y="1036"/>
                    <a:pt x="491" y="1036"/>
                  </a:cubicBezTo>
                  <a:lnTo>
                    <a:pt x="3897" y="1036"/>
                  </a:lnTo>
                  <a:cubicBezTo>
                    <a:pt x="4169" y="1036"/>
                    <a:pt x="4387" y="818"/>
                    <a:pt x="4387" y="573"/>
                  </a:cubicBezTo>
                  <a:lnTo>
                    <a:pt x="438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a:off x="4533929" y="689850"/>
              <a:ext cx="14488" cy="3422"/>
            </a:xfrm>
            <a:custGeom>
              <a:avLst/>
              <a:gdLst/>
              <a:ahLst/>
              <a:cxnLst/>
              <a:rect l="l" t="t" r="r" b="b"/>
              <a:pathLst>
                <a:path w="4387" h="1037" extrusionOk="0">
                  <a:moveTo>
                    <a:pt x="0" y="1"/>
                  </a:moveTo>
                  <a:lnTo>
                    <a:pt x="0" y="546"/>
                  </a:lnTo>
                  <a:cubicBezTo>
                    <a:pt x="0" y="818"/>
                    <a:pt x="218" y="1036"/>
                    <a:pt x="490" y="1036"/>
                  </a:cubicBezTo>
                  <a:lnTo>
                    <a:pt x="3896" y="1036"/>
                  </a:lnTo>
                  <a:cubicBezTo>
                    <a:pt x="4169" y="1036"/>
                    <a:pt x="4387" y="818"/>
                    <a:pt x="4387" y="573"/>
                  </a:cubicBezTo>
                  <a:lnTo>
                    <a:pt x="438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
            <p:cNvSpPr/>
            <p:nvPr/>
          </p:nvSpPr>
          <p:spPr>
            <a:xfrm>
              <a:off x="4513497" y="689850"/>
              <a:ext cx="14491" cy="3422"/>
            </a:xfrm>
            <a:custGeom>
              <a:avLst/>
              <a:gdLst/>
              <a:ahLst/>
              <a:cxnLst/>
              <a:rect l="l" t="t" r="r" b="b"/>
              <a:pathLst>
                <a:path w="4388" h="1037" extrusionOk="0">
                  <a:moveTo>
                    <a:pt x="1" y="1"/>
                  </a:moveTo>
                  <a:lnTo>
                    <a:pt x="1" y="546"/>
                  </a:lnTo>
                  <a:cubicBezTo>
                    <a:pt x="1" y="818"/>
                    <a:pt x="219" y="1036"/>
                    <a:pt x="491" y="1036"/>
                  </a:cubicBezTo>
                  <a:lnTo>
                    <a:pt x="3897" y="1036"/>
                  </a:lnTo>
                  <a:cubicBezTo>
                    <a:pt x="4170" y="1036"/>
                    <a:pt x="4388" y="818"/>
                    <a:pt x="4388" y="573"/>
                  </a:cubicBezTo>
                  <a:lnTo>
                    <a:pt x="438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a:off x="4493068" y="689850"/>
              <a:ext cx="14491" cy="3422"/>
            </a:xfrm>
            <a:custGeom>
              <a:avLst/>
              <a:gdLst/>
              <a:ahLst/>
              <a:cxnLst/>
              <a:rect l="l" t="t" r="r" b="b"/>
              <a:pathLst>
                <a:path w="4388" h="1037" extrusionOk="0">
                  <a:moveTo>
                    <a:pt x="0" y="1"/>
                  </a:moveTo>
                  <a:lnTo>
                    <a:pt x="0" y="546"/>
                  </a:lnTo>
                  <a:cubicBezTo>
                    <a:pt x="0" y="818"/>
                    <a:pt x="218" y="1036"/>
                    <a:pt x="491" y="1036"/>
                  </a:cubicBezTo>
                  <a:lnTo>
                    <a:pt x="3897" y="1036"/>
                  </a:lnTo>
                  <a:cubicBezTo>
                    <a:pt x="4169" y="1036"/>
                    <a:pt x="4387" y="818"/>
                    <a:pt x="4387" y="573"/>
                  </a:cubicBezTo>
                  <a:lnTo>
                    <a:pt x="438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
            <p:cNvSpPr/>
            <p:nvPr/>
          </p:nvSpPr>
          <p:spPr>
            <a:xfrm>
              <a:off x="4472638" y="689850"/>
              <a:ext cx="14491" cy="3422"/>
            </a:xfrm>
            <a:custGeom>
              <a:avLst/>
              <a:gdLst/>
              <a:ahLst/>
              <a:cxnLst/>
              <a:rect l="l" t="t" r="r" b="b"/>
              <a:pathLst>
                <a:path w="4388" h="1037" extrusionOk="0">
                  <a:moveTo>
                    <a:pt x="0" y="1"/>
                  </a:moveTo>
                  <a:lnTo>
                    <a:pt x="0" y="546"/>
                  </a:lnTo>
                  <a:cubicBezTo>
                    <a:pt x="0" y="818"/>
                    <a:pt x="218" y="1036"/>
                    <a:pt x="491" y="1036"/>
                  </a:cubicBezTo>
                  <a:lnTo>
                    <a:pt x="3897" y="1036"/>
                  </a:lnTo>
                  <a:cubicBezTo>
                    <a:pt x="4169" y="1036"/>
                    <a:pt x="4387" y="818"/>
                    <a:pt x="4387" y="573"/>
                  </a:cubicBezTo>
                  <a:lnTo>
                    <a:pt x="438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
            <p:cNvSpPr/>
            <p:nvPr/>
          </p:nvSpPr>
          <p:spPr>
            <a:xfrm>
              <a:off x="4486138" y="708571"/>
              <a:ext cx="7741" cy="32733"/>
            </a:xfrm>
            <a:custGeom>
              <a:avLst/>
              <a:gdLst/>
              <a:ahLst/>
              <a:cxnLst/>
              <a:rect l="l" t="t" r="r" b="b"/>
              <a:pathLst>
                <a:path w="2344" h="9919" extrusionOk="0">
                  <a:moveTo>
                    <a:pt x="1172" y="0"/>
                  </a:moveTo>
                  <a:cubicBezTo>
                    <a:pt x="518" y="0"/>
                    <a:pt x="0" y="518"/>
                    <a:pt x="0" y="1145"/>
                  </a:cubicBezTo>
                  <a:lnTo>
                    <a:pt x="0" y="9919"/>
                  </a:lnTo>
                  <a:lnTo>
                    <a:pt x="2344" y="9919"/>
                  </a:lnTo>
                  <a:lnTo>
                    <a:pt x="2344" y="1145"/>
                  </a:lnTo>
                  <a:cubicBezTo>
                    <a:pt x="2344"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a:off x="4507109" y="708571"/>
              <a:ext cx="7652" cy="32733"/>
            </a:xfrm>
            <a:custGeom>
              <a:avLst/>
              <a:gdLst/>
              <a:ahLst/>
              <a:cxnLst/>
              <a:rect l="l" t="t" r="r" b="b"/>
              <a:pathLst>
                <a:path w="2317" h="9919" extrusionOk="0">
                  <a:moveTo>
                    <a:pt x="1172" y="0"/>
                  </a:moveTo>
                  <a:cubicBezTo>
                    <a:pt x="518" y="0"/>
                    <a:pt x="0" y="518"/>
                    <a:pt x="0" y="1145"/>
                  </a:cubicBezTo>
                  <a:lnTo>
                    <a:pt x="0" y="9919"/>
                  </a:lnTo>
                  <a:lnTo>
                    <a:pt x="2316" y="9919"/>
                  </a:lnTo>
                  <a:lnTo>
                    <a:pt x="2316" y="1145"/>
                  </a:lnTo>
                  <a:cubicBezTo>
                    <a:pt x="2316" y="518"/>
                    <a:pt x="1798"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
            <p:cNvSpPr/>
            <p:nvPr/>
          </p:nvSpPr>
          <p:spPr>
            <a:xfrm>
              <a:off x="4526907" y="708571"/>
              <a:ext cx="7652" cy="32733"/>
            </a:xfrm>
            <a:custGeom>
              <a:avLst/>
              <a:gdLst/>
              <a:ahLst/>
              <a:cxnLst/>
              <a:rect l="l" t="t" r="r" b="b"/>
              <a:pathLst>
                <a:path w="2317" h="9919" extrusionOk="0">
                  <a:moveTo>
                    <a:pt x="1145" y="0"/>
                  </a:moveTo>
                  <a:cubicBezTo>
                    <a:pt x="518" y="0"/>
                    <a:pt x="1" y="518"/>
                    <a:pt x="1" y="1145"/>
                  </a:cubicBezTo>
                  <a:lnTo>
                    <a:pt x="1" y="9919"/>
                  </a:lnTo>
                  <a:lnTo>
                    <a:pt x="2317" y="9919"/>
                  </a:lnTo>
                  <a:lnTo>
                    <a:pt x="2317" y="1145"/>
                  </a:lnTo>
                  <a:cubicBezTo>
                    <a:pt x="2317" y="518"/>
                    <a:pt x="1799" y="0"/>
                    <a:pt x="1145"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
            <p:cNvSpPr/>
            <p:nvPr/>
          </p:nvSpPr>
          <p:spPr>
            <a:xfrm>
              <a:off x="4547789" y="708571"/>
              <a:ext cx="7652" cy="32733"/>
            </a:xfrm>
            <a:custGeom>
              <a:avLst/>
              <a:gdLst/>
              <a:ahLst/>
              <a:cxnLst/>
              <a:rect l="l" t="t" r="r" b="b"/>
              <a:pathLst>
                <a:path w="2317" h="9919" extrusionOk="0">
                  <a:moveTo>
                    <a:pt x="1145" y="0"/>
                  </a:moveTo>
                  <a:cubicBezTo>
                    <a:pt x="518" y="0"/>
                    <a:pt x="0" y="518"/>
                    <a:pt x="0" y="1145"/>
                  </a:cubicBezTo>
                  <a:lnTo>
                    <a:pt x="0" y="9919"/>
                  </a:lnTo>
                  <a:lnTo>
                    <a:pt x="2316" y="9919"/>
                  </a:lnTo>
                  <a:lnTo>
                    <a:pt x="2316" y="1145"/>
                  </a:lnTo>
                  <a:cubicBezTo>
                    <a:pt x="2316" y="518"/>
                    <a:pt x="1799" y="0"/>
                    <a:pt x="1145"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
            <p:cNvSpPr/>
            <p:nvPr/>
          </p:nvSpPr>
          <p:spPr>
            <a:xfrm>
              <a:off x="4567679" y="708571"/>
              <a:ext cx="7652" cy="32733"/>
            </a:xfrm>
            <a:custGeom>
              <a:avLst/>
              <a:gdLst/>
              <a:ahLst/>
              <a:cxnLst/>
              <a:rect l="l" t="t" r="r" b="b"/>
              <a:pathLst>
                <a:path w="2317" h="9919" extrusionOk="0">
                  <a:moveTo>
                    <a:pt x="1144" y="0"/>
                  </a:moveTo>
                  <a:cubicBezTo>
                    <a:pt x="518" y="0"/>
                    <a:pt x="0" y="518"/>
                    <a:pt x="0" y="1145"/>
                  </a:cubicBezTo>
                  <a:lnTo>
                    <a:pt x="0" y="9919"/>
                  </a:lnTo>
                  <a:lnTo>
                    <a:pt x="2289" y="9919"/>
                  </a:lnTo>
                  <a:lnTo>
                    <a:pt x="2316" y="1145"/>
                  </a:lnTo>
                  <a:cubicBezTo>
                    <a:pt x="2316" y="518"/>
                    <a:pt x="1798" y="0"/>
                    <a:pt x="114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
            <p:cNvSpPr/>
            <p:nvPr/>
          </p:nvSpPr>
          <p:spPr>
            <a:xfrm>
              <a:off x="4588469" y="708571"/>
              <a:ext cx="7741" cy="32733"/>
            </a:xfrm>
            <a:custGeom>
              <a:avLst/>
              <a:gdLst/>
              <a:ahLst/>
              <a:cxnLst/>
              <a:rect l="l" t="t" r="r" b="b"/>
              <a:pathLst>
                <a:path w="2344" h="9919" extrusionOk="0">
                  <a:moveTo>
                    <a:pt x="1172" y="0"/>
                  </a:moveTo>
                  <a:cubicBezTo>
                    <a:pt x="518" y="0"/>
                    <a:pt x="0" y="518"/>
                    <a:pt x="0" y="1145"/>
                  </a:cubicBezTo>
                  <a:lnTo>
                    <a:pt x="0" y="9919"/>
                  </a:lnTo>
                  <a:lnTo>
                    <a:pt x="2344" y="9919"/>
                  </a:lnTo>
                  <a:lnTo>
                    <a:pt x="2344" y="1145"/>
                  </a:lnTo>
                  <a:cubicBezTo>
                    <a:pt x="2344"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
            <p:cNvSpPr/>
            <p:nvPr/>
          </p:nvSpPr>
          <p:spPr>
            <a:xfrm>
              <a:off x="4608359" y="708571"/>
              <a:ext cx="7652" cy="32733"/>
            </a:xfrm>
            <a:custGeom>
              <a:avLst/>
              <a:gdLst/>
              <a:ahLst/>
              <a:cxnLst/>
              <a:rect l="l" t="t" r="r" b="b"/>
              <a:pathLst>
                <a:path w="2317" h="9919" extrusionOk="0">
                  <a:moveTo>
                    <a:pt x="1172" y="0"/>
                  </a:moveTo>
                  <a:cubicBezTo>
                    <a:pt x="518" y="0"/>
                    <a:pt x="0" y="518"/>
                    <a:pt x="0" y="1145"/>
                  </a:cubicBezTo>
                  <a:lnTo>
                    <a:pt x="0" y="9919"/>
                  </a:lnTo>
                  <a:lnTo>
                    <a:pt x="2316" y="9919"/>
                  </a:lnTo>
                  <a:lnTo>
                    <a:pt x="2316" y="1145"/>
                  </a:lnTo>
                  <a:cubicBezTo>
                    <a:pt x="2316" y="518"/>
                    <a:pt x="1798"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4629238" y="708571"/>
              <a:ext cx="7652" cy="32733"/>
            </a:xfrm>
            <a:custGeom>
              <a:avLst/>
              <a:gdLst/>
              <a:ahLst/>
              <a:cxnLst/>
              <a:rect l="l" t="t" r="r" b="b"/>
              <a:pathLst>
                <a:path w="2317" h="9919" extrusionOk="0">
                  <a:moveTo>
                    <a:pt x="1145" y="0"/>
                  </a:moveTo>
                  <a:cubicBezTo>
                    <a:pt x="518" y="0"/>
                    <a:pt x="1" y="518"/>
                    <a:pt x="1" y="1145"/>
                  </a:cubicBezTo>
                  <a:lnTo>
                    <a:pt x="1" y="9919"/>
                  </a:lnTo>
                  <a:lnTo>
                    <a:pt x="2317" y="9919"/>
                  </a:lnTo>
                  <a:lnTo>
                    <a:pt x="2317" y="1145"/>
                  </a:lnTo>
                  <a:cubicBezTo>
                    <a:pt x="2317" y="518"/>
                    <a:pt x="1799" y="0"/>
                    <a:pt x="1145"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
            <p:cNvSpPr/>
            <p:nvPr/>
          </p:nvSpPr>
          <p:spPr>
            <a:xfrm>
              <a:off x="4649759" y="708571"/>
              <a:ext cx="7741" cy="32733"/>
            </a:xfrm>
            <a:custGeom>
              <a:avLst/>
              <a:gdLst/>
              <a:ahLst/>
              <a:cxnLst/>
              <a:rect l="l" t="t" r="r" b="b"/>
              <a:pathLst>
                <a:path w="2344" h="9919" extrusionOk="0">
                  <a:moveTo>
                    <a:pt x="1172" y="0"/>
                  </a:moveTo>
                  <a:cubicBezTo>
                    <a:pt x="518" y="0"/>
                    <a:pt x="0" y="518"/>
                    <a:pt x="0" y="1145"/>
                  </a:cubicBezTo>
                  <a:lnTo>
                    <a:pt x="0" y="9919"/>
                  </a:lnTo>
                  <a:lnTo>
                    <a:pt x="2344" y="9919"/>
                  </a:lnTo>
                  <a:lnTo>
                    <a:pt x="2344" y="1145"/>
                  </a:lnTo>
                  <a:cubicBezTo>
                    <a:pt x="2344"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
            <p:cNvSpPr/>
            <p:nvPr/>
          </p:nvSpPr>
          <p:spPr>
            <a:xfrm>
              <a:off x="4489467" y="620012"/>
              <a:ext cx="158738" cy="58271"/>
            </a:xfrm>
            <a:custGeom>
              <a:avLst/>
              <a:gdLst/>
              <a:ahLst/>
              <a:cxnLst/>
              <a:rect l="l" t="t" r="r" b="b"/>
              <a:pathLst>
                <a:path w="48066" h="17658" extrusionOk="0">
                  <a:moveTo>
                    <a:pt x="0" y="1"/>
                  </a:moveTo>
                  <a:lnTo>
                    <a:pt x="0" y="17657"/>
                  </a:lnTo>
                  <a:lnTo>
                    <a:pt x="48066" y="17657"/>
                  </a:lnTo>
                  <a:lnTo>
                    <a:pt x="4806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
            <p:cNvSpPr/>
            <p:nvPr/>
          </p:nvSpPr>
          <p:spPr>
            <a:xfrm>
              <a:off x="4490907" y="624332"/>
              <a:ext cx="8101" cy="48919"/>
            </a:xfrm>
            <a:custGeom>
              <a:avLst/>
              <a:gdLst/>
              <a:ahLst/>
              <a:cxnLst/>
              <a:rect l="l" t="t" r="r" b="b"/>
              <a:pathLst>
                <a:path w="2453" h="14824" extrusionOk="0">
                  <a:moveTo>
                    <a:pt x="0" y="0"/>
                  </a:moveTo>
                  <a:lnTo>
                    <a:pt x="0"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
            <p:cNvSpPr/>
            <p:nvPr/>
          </p:nvSpPr>
          <p:spPr>
            <a:xfrm>
              <a:off x="4485956" y="620012"/>
              <a:ext cx="17731" cy="7468"/>
            </a:xfrm>
            <a:custGeom>
              <a:avLst/>
              <a:gdLst/>
              <a:ahLst/>
              <a:cxnLst/>
              <a:rect l="l" t="t" r="r" b="b"/>
              <a:pathLst>
                <a:path w="5369" h="2263" extrusionOk="0">
                  <a:moveTo>
                    <a:pt x="301" y="1"/>
                  </a:moveTo>
                  <a:cubicBezTo>
                    <a:pt x="137" y="1"/>
                    <a:pt x="1" y="110"/>
                    <a:pt x="1" y="273"/>
                  </a:cubicBezTo>
                  <a:lnTo>
                    <a:pt x="1" y="1499"/>
                  </a:lnTo>
                  <a:cubicBezTo>
                    <a:pt x="1" y="1908"/>
                    <a:pt x="355" y="2262"/>
                    <a:pt x="764" y="2262"/>
                  </a:cubicBezTo>
                  <a:lnTo>
                    <a:pt x="4578" y="2262"/>
                  </a:lnTo>
                  <a:cubicBezTo>
                    <a:pt x="5014" y="2262"/>
                    <a:pt x="5369" y="1908"/>
                    <a:pt x="5369" y="1499"/>
                  </a:cubicBezTo>
                  <a:lnTo>
                    <a:pt x="5369" y="273"/>
                  </a:lnTo>
                  <a:cubicBezTo>
                    <a:pt x="5369" y="110"/>
                    <a:pt x="5232" y="1"/>
                    <a:pt x="506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
            <p:cNvSpPr/>
            <p:nvPr/>
          </p:nvSpPr>
          <p:spPr>
            <a:xfrm>
              <a:off x="4509629" y="624332"/>
              <a:ext cx="8101" cy="48919"/>
            </a:xfrm>
            <a:custGeom>
              <a:avLst/>
              <a:gdLst/>
              <a:ahLst/>
              <a:cxnLst/>
              <a:rect l="l" t="t" r="r" b="b"/>
              <a:pathLst>
                <a:path w="2453" h="14824" extrusionOk="0">
                  <a:moveTo>
                    <a:pt x="0" y="0"/>
                  </a:moveTo>
                  <a:lnTo>
                    <a:pt x="0" y="14823"/>
                  </a:lnTo>
                  <a:lnTo>
                    <a:pt x="2452" y="14823"/>
                  </a:lnTo>
                  <a:lnTo>
                    <a:pt x="245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
            <p:cNvSpPr/>
            <p:nvPr/>
          </p:nvSpPr>
          <p:spPr>
            <a:xfrm>
              <a:off x="4504678" y="620012"/>
              <a:ext cx="17731" cy="7468"/>
            </a:xfrm>
            <a:custGeom>
              <a:avLst/>
              <a:gdLst/>
              <a:ahLst/>
              <a:cxnLst/>
              <a:rect l="l" t="t" r="r" b="b"/>
              <a:pathLst>
                <a:path w="5369" h="2263" extrusionOk="0">
                  <a:moveTo>
                    <a:pt x="300" y="1"/>
                  </a:moveTo>
                  <a:cubicBezTo>
                    <a:pt x="137" y="1"/>
                    <a:pt x="0" y="110"/>
                    <a:pt x="0" y="273"/>
                  </a:cubicBezTo>
                  <a:lnTo>
                    <a:pt x="0" y="1499"/>
                  </a:lnTo>
                  <a:cubicBezTo>
                    <a:pt x="0" y="1908"/>
                    <a:pt x="355" y="2262"/>
                    <a:pt x="763" y="2262"/>
                  </a:cubicBezTo>
                  <a:lnTo>
                    <a:pt x="4578" y="2262"/>
                  </a:lnTo>
                  <a:cubicBezTo>
                    <a:pt x="5014" y="2262"/>
                    <a:pt x="5368" y="1908"/>
                    <a:pt x="5368" y="1499"/>
                  </a:cubicBezTo>
                  <a:lnTo>
                    <a:pt x="5368" y="273"/>
                  </a:lnTo>
                  <a:cubicBezTo>
                    <a:pt x="5368" y="110"/>
                    <a:pt x="5232" y="1"/>
                    <a:pt x="506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
            <p:cNvSpPr/>
            <p:nvPr/>
          </p:nvSpPr>
          <p:spPr>
            <a:xfrm>
              <a:off x="4528347" y="624332"/>
              <a:ext cx="8101" cy="48919"/>
            </a:xfrm>
            <a:custGeom>
              <a:avLst/>
              <a:gdLst/>
              <a:ahLst/>
              <a:cxnLst/>
              <a:rect l="l" t="t" r="r" b="b"/>
              <a:pathLst>
                <a:path w="2453" h="14824" extrusionOk="0">
                  <a:moveTo>
                    <a:pt x="1" y="0"/>
                  </a:moveTo>
                  <a:lnTo>
                    <a:pt x="1"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
            <p:cNvSpPr/>
            <p:nvPr/>
          </p:nvSpPr>
          <p:spPr>
            <a:xfrm>
              <a:off x="4523396" y="620012"/>
              <a:ext cx="17642" cy="7468"/>
            </a:xfrm>
            <a:custGeom>
              <a:avLst/>
              <a:gdLst/>
              <a:ahLst/>
              <a:cxnLst/>
              <a:rect l="l" t="t" r="r" b="b"/>
              <a:pathLst>
                <a:path w="5342" h="2263" extrusionOk="0">
                  <a:moveTo>
                    <a:pt x="301" y="1"/>
                  </a:moveTo>
                  <a:cubicBezTo>
                    <a:pt x="137" y="1"/>
                    <a:pt x="1" y="110"/>
                    <a:pt x="1" y="273"/>
                  </a:cubicBezTo>
                  <a:lnTo>
                    <a:pt x="1" y="1499"/>
                  </a:lnTo>
                  <a:cubicBezTo>
                    <a:pt x="1" y="1908"/>
                    <a:pt x="328" y="2262"/>
                    <a:pt x="764" y="2262"/>
                  </a:cubicBezTo>
                  <a:lnTo>
                    <a:pt x="4579" y="2262"/>
                  </a:lnTo>
                  <a:cubicBezTo>
                    <a:pt x="5015" y="2262"/>
                    <a:pt x="5342" y="1908"/>
                    <a:pt x="5342" y="1499"/>
                  </a:cubicBezTo>
                  <a:lnTo>
                    <a:pt x="5342" y="273"/>
                  </a:lnTo>
                  <a:cubicBezTo>
                    <a:pt x="5342" y="110"/>
                    <a:pt x="5233" y="1"/>
                    <a:pt x="506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
            <p:cNvSpPr/>
            <p:nvPr/>
          </p:nvSpPr>
          <p:spPr>
            <a:xfrm>
              <a:off x="4547069" y="624332"/>
              <a:ext cx="8012" cy="48919"/>
            </a:xfrm>
            <a:custGeom>
              <a:avLst/>
              <a:gdLst/>
              <a:ahLst/>
              <a:cxnLst/>
              <a:rect l="l" t="t" r="r" b="b"/>
              <a:pathLst>
                <a:path w="2426" h="14824" extrusionOk="0">
                  <a:moveTo>
                    <a:pt x="0" y="0"/>
                  </a:moveTo>
                  <a:lnTo>
                    <a:pt x="0" y="14823"/>
                  </a:lnTo>
                  <a:lnTo>
                    <a:pt x="2425" y="14823"/>
                  </a:lnTo>
                  <a:lnTo>
                    <a:pt x="242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
            <p:cNvSpPr/>
            <p:nvPr/>
          </p:nvSpPr>
          <p:spPr>
            <a:xfrm>
              <a:off x="4542117" y="620002"/>
              <a:ext cx="17731" cy="7478"/>
            </a:xfrm>
            <a:custGeom>
              <a:avLst/>
              <a:gdLst/>
              <a:ahLst/>
              <a:cxnLst/>
              <a:rect l="l" t="t" r="r" b="b"/>
              <a:pathLst>
                <a:path w="5369" h="2266" extrusionOk="0">
                  <a:moveTo>
                    <a:pt x="259" y="0"/>
                  </a:moveTo>
                  <a:cubicBezTo>
                    <a:pt x="114" y="0"/>
                    <a:pt x="1" y="127"/>
                    <a:pt x="1" y="276"/>
                  </a:cubicBezTo>
                  <a:lnTo>
                    <a:pt x="1" y="1502"/>
                  </a:lnTo>
                  <a:cubicBezTo>
                    <a:pt x="1" y="1911"/>
                    <a:pt x="328" y="2265"/>
                    <a:pt x="764" y="2265"/>
                  </a:cubicBezTo>
                  <a:lnTo>
                    <a:pt x="4605" y="2265"/>
                  </a:lnTo>
                  <a:cubicBezTo>
                    <a:pt x="5014" y="2265"/>
                    <a:pt x="5368" y="1911"/>
                    <a:pt x="5368" y="1502"/>
                  </a:cubicBezTo>
                  <a:lnTo>
                    <a:pt x="5368" y="276"/>
                  </a:lnTo>
                  <a:cubicBezTo>
                    <a:pt x="5368" y="113"/>
                    <a:pt x="5232" y="4"/>
                    <a:pt x="5069" y="4"/>
                  </a:cubicBezTo>
                  <a:lnTo>
                    <a:pt x="300" y="4"/>
                  </a:lnTo>
                  <a:cubicBezTo>
                    <a:pt x="286" y="1"/>
                    <a:pt x="272" y="0"/>
                    <a:pt x="259"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
            <p:cNvSpPr/>
            <p:nvPr/>
          </p:nvSpPr>
          <p:spPr>
            <a:xfrm>
              <a:off x="4565698" y="624332"/>
              <a:ext cx="8101" cy="48919"/>
            </a:xfrm>
            <a:custGeom>
              <a:avLst/>
              <a:gdLst/>
              <a:ahLst/>
              <a:cxnLst/>
              <a:rect l="l" t="t" r="r" b="b"/>
              <a:pathLst>
                <a:path w="2453" h="14824" extrusionOk="0">
                  <a:moveTo>
                    <a:pt x="1" y="0"/>
                  </a:moveTo>
                  <a:lnTo>
                    <a:pt x="1"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
            <p:cNvSpPr/>
            <p:nvPr/>
          </p:nvSpPr>
          <p:spPr>
            <a:xfrm>
              <a:off x="4560839" y="620012"/>
              <a:ext cx="17639" cy="7468"/>
            </a:xfrm>
            <a:custGeom>
              <a:avLst/>
              <a:gdLst/>
              <a:ahLst/>
              <a:cxnLst/>
              <a:rect l="l" t="t" r="r" b="b"/>
              <a:pathLst>
                <a:path w="5341" h="2263" extrusionOk="0">
                  <a:moveTo>
                    <a:pt x="273" y="1"/>
                  </a:moveTo>
                  <a:cubicBezTo>
                    <a:pt x="109" y="1"/>
                    <a:pt x="0" y="110"/>
                    <a:pt x="0" y="273"/>
                  </a:cubicBezTo>
                  <a:lnTo>
                    <a:pt x="0" y="1499"/>
                  </a:lnTo>
                  <a:cubicBezTo>
                    <a:pt x="0" y="1908"/>
                    <a:pt x="327" y="2262"/>
                    <a:pt x="763" y="2262"/>
                  </a:cubicBezTo>
                  <a:lnTo>
                    <a:pt x="4578" y="2262"/>
                  </a:lnTo>
                  <a:cubicBezTo>
                    <a:pt x="5014" y="2262"/>
                    <a:pt x="5341" y="1908"/>
                    <a:pt x="5341" y="1499"/>
                  </a:cubicBezTo>
                  <a:lnTo>
                    <a:pt x="5341" y="273"/>
                  </a:lnTo>
                  <a:cubicBezTo>
                    <a:pt x="5341" y="110"/>
                    <a:pt x="5205" y="1"/>
                    <a:pt x="5041"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
            <p:cNvSpPr/>
            <p:nvPr/>
          </p:nvSpPr>
          <p:spPr>
            <a:xfrm>
              <a:off x="4584419" y="624332"/>
              <a:ext cx="8101" cy="48919"/>
            </a:xfrm>
            <a:custGeom>
              <a:avLst/>
              <a:gdLst/>
              <a:ahLst/>
              <a:cxnLst/>
              <a:rect l="l" t="t" r="r" b="b"/>
              <a:pathLst>
                <a:path w="2453" h="14824" extrusionOk="0">
                  <a:moveTo>
                    <a:pt x="0" y="0"/>
                  </a:moveTo>
                  <a:lnTo>
                    <a:pt x="0" y="14823"/>
                  </a:lnTo>
                  <a:lnTo>
                    <a:pt x="2452" y="14823"/>
                  </a:lnTo>
                  <a:lnTo>
                    <a:pt x="245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
            <p:cNvSpPr/>
            <p:nvPr/>
          </p:nvSpPr>
          <p:spPr>
            <a:xfrm>
              <a:off x="4579468" y="620012"/>
              <a:ext cx="17731" cy="7468"/>
            </a:xfrm>
            <a:custGeom>
              <a:avLst/>
              <a:gdLst/>
              <a:ahLst/>
              <a:cxnLst/>
              <a:rect l="l" t="t" r="r" b="b"/>
              <a:pathLst>
                <a:path w="5369" h="2263" extrusionOk="0">
                  <a:moveTo>
                    <a:pt x="300" y="1"/>
                  </a:moveTo>
                  <a:cubicBezTo>
                    <a:pt x="137" y="1"/>
                    <a:pt x="1" y="110"/>
                    <a:pt x="28" y="273"/>
                  </a:cubicBezTo>
                  <a:lnTo>
                    <a:pt x="28" y="1499"/>
                  </a:lnTo>
                  <a:cubicBezTo>
                    <a:pt x="28" y="1908"/>
                    <a:pt x="355" y="2262"/>
                    <a:pt x="791" y="2262"/>
                  </a:cubicBezTo>
                  <a:lnTo>
                    <a:pt x="4605" y="2262"/>
                  </a:lnTo>
                  <a:cubicBezTo>
                    <a:pt x="5014" y="2262"/>
                    <a:pt x="5368" y="1908"/>
                    <a:pt x="5368" y="1499"/>
                  </a:cubicBezTo>
                  <a:lnTo>
                    <a:pt x="5368" y="273"/>
                  </a:lnTo>
                  <a:cubicBezTo>
                    <a:pt x="5368" y="110"/>
                    <a:pt x="5232" y="1"/>
                    <a:pt x="506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
            <p:cNvSpPr/>
            <p:nvPr/>
          </p:nvSpPr>
          <p:spPr>
            <a:xfrm>
              <a:off x="4603137" y="624332"/>
              <a:ext cx="8104" cy="48919"/>
            </a:xfrm>
            <a:custGeom>
              <a:avLst/>
              <a:gdLst/>
              <a:ahLst/>
              <a:cxnLst/>
              <a:rect l="l" t="t" r="r" b="b"/>
              <a:pathLst>
                <a:path w="2454" h="14824" extrusionOk="0">
                  <a:moveTo>
                    <a:pt x="1" y="0"/>
                  </a:moveTo>
                  <a:lnTo>
                    <a:pt x="1"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
            <p:cNvSpPr/>
            <p:nvPr/>
          </p:nvSpPr>
          <p:spPr>
            <a:xfrm>
              <a:off x="4598189" y="620012"/>
              <a:ext cx="17728" cy="7468"/>
            </a:xfrm>
            <a:custGeom>
              <a:avLst/>
              <a:gdLst/>
              <a:ahLst/>
              <a:cxnLst/>
              <a:rect l="l" t="t" r="r" b="b"/>
              <a:pathLst>
                <a:path w="5368" h="2263" extrusionOk="0">
                  <a:moveTo>
                    <a:pt x="300" y="1"/>
                  </a:moveTo>
                  <a:cubicBezTo>
                    <a:pt x="136" y="1"/>
                    <a:pt x="0" y="110"/>
                    <a:pt x="0" y="273"/>
                  </a:cubicBezTo>
                  <a:lnTo>
                    <a:pt x="0" y="1499"/>
                  </a:lnTo>
                  <a:cubicBezTo>
                    <a:pt x="0" y="1908"/>
                    <a:pt x="354" y="2262"/>
                    <a:pt x="790" y="2262"/>
                  </a:cubicBezTo>
                  <a:lnTo>
                    <a:pt x="4605" y="2262"/>
                  </a:lnTo>
                  <a:cubicBezTo>
                    <a:pt x="5014" y="2262"/>
                    <a:pt x="5368" y="1908"/>
                    <a:pt x="5368" y="1499"/>
                  </a:cubicBezTo>
                  <a:lnTo>
                    <a:pt x="5368" y="273"/>
                  </a:lnTo>
                  <a:cubicBezTo>
                    <a:pt x="5368" y="110"/>
                    <a:pt x="5232" y="1"/>
                    <a:pt x="5068"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
            <p:cNvSpPr/>
            <p:nvPr/>
          </p:nvSpPr>
          <p:spPr>
            <a:xfrm>
              <a:off x="4621859" y="624332"/>
              <a:ext cx="8101" cy="48919"/>
            </a:xfrm>
            <a:custGeom>
              <a:avLst/>
              <a:gdLst/>
              <a:ahLst/>
              <a:cxnLst/>
              <a:rect l="l" t="t" r="r" b="b"/>
              <a:pathLst>
                <a:path w="2453" h="14824" extrusionOk="0">
                  <a:moveTo>
                    <a:pt x="0" y="0"/>
                  </a:moveTo>
                  <a:lnTo>
                    <a:pt x="0"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
            <p:cNvSpPr/>
            <p:nvPr/>
          </p:nvSpPr>
          <p:spPr>
            <a:xfrm>
              <a:off x="4616908" y="620012"/>
              <a:ext cx="17731" cy="7468"/>
            </a:xfrm>
            <a:custGeom>
              <a:avLst/>
              <a:gdLst/>
              <a:ahLst/>
              <a:cxnLst/>
              <a:rect l="l" t="t" r="r" b="b"/>
              <a:pathLst>
                <a:path w="5369" h="2263" extrusionOk="0">
                  <a:moveTo>
                    <a:pt x="300" y="1"/>
                  </a:moveTo>
                  <a:cubicBezTo>
                    <a:pt x="137" y="1"/>
                    <a:pt x="1" y="110"/>
                    <a:pt x="1" y="273"/>
                  </a:cubicBezTo>
                  <a:lnTo>
                    <a:pt x="1" y="1499"/>
                  </a:lnTo>
                  <a:cubicBezTo>
                    <a:pt x="1" y="1908"/>
                    <a:pt x="355" y="2262"/>
                    <a:pt x="791" y="2262"/>
                  </a:cubicBezTo>
                  <a:lnTo>
                    <a:pt x="4606" y="2262"/>
                  </a:lnTo>
                  <a:cubicBezTo>
                    <a:pt x="5014" y="2262"/>
                    <a:pt x="5369" y="1908"/>
                    <a:pt x="5369" y="1499"/>
                  </a:cubicBezTo>
                  <a:lnTo>
                    <a:pt x="5369" y="273"/>
                  </a:lnTo>
                  <a:cubicBezTo>
                    <a:pt x="5369" y="110"/>
                    <a:pt x="5232" y="1"/>
                    <a:pt x="506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
            <p:cNvSpPr/>
            <p:nvPr/>
          </p:nvSpPr>
          <p:spPr>
            <a:xfrm>
              <a:off x="4640577" y="624332"/>
              <a:ext cx="8104" cy="48919"/>
            </a:xfrm>
            <a:custGeom>
              <a:avLst/>
              <a:gdLst/>
              <a:ahLst/>
              <a:cxnLst/>
              <a:rect l="l" t="t" r="r" b="b"/>
              <a:pathLst>
                <a:path w="2454" h="14824" extrusionOk="0">
                  <a:moveTo>
                    <a:pt x="1" y="0"/>
                  </a:moveTo>
                  <a:lnTo>
                    <a:pt x="1"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
            <p:cNvSpPr/>
            <p:nvPr/>
          </p:nvSpPr>
          <p:spPr>
            <a:xfrm>
              <a:off x="4635629" y="620012"/>
              <a:ext cx="17731" cy="7468"/>
            </a:xfrm>
            <a:custGeom>
              <a:avLst/>
              <a:gdLst/>
              <a:ahLst/>
              <a:cxnLst/>
              <a:rect l="l" t="t" r="r" b="b"/>
              <a:pathLst>
                <a:path w="5369" h="2263" extrusionOk="0">
                  <a:moveTo>
                    <a:pt x="300" y="1"/>
                  </a:moveTo>
                  <a:cubicBezTo>
                    <a:pt x="137" y="1"/>
                    <a:pt x="0" y="110"/>
                    <a:pt x="0" y="273"/>
                  </a:cubicBezTo>
                  <a:lnTo>
                    <a:pt x="0" y="1499"/>
                  </a:lnTo>
                  <a:cubicBezTo>
                    <a:pt x="0" y="1908"/>
                    <a:pt x="355" y="2262"/>
                    <a:pt x="790" y="2262"/>
                  </a:cubicBezTo>
                  <a:lnTo>
                    <a:pt x="4605" y="2262"/>
                  </a:lnTo>
                  <a:cubicBezTo>
                    <a:pt x="5014" y="2262"/>
                    <a:pt x="5368" y="1908"/>
                    <a:pt x="5368" y="1499"/>
                  </a:cubicBezTo>
                  <a:lnTo>
                    <a:pt x="5368" y="273"/>
                  </a:lnTo>
                  <a:cubicBezTo>
                    <a:pt x="5368" y="110"/>
                    <a:pt x="5232" y="1"/>
                    <a:pt x="5068"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
            <p:cNvSpPr/>
            <p:nvPr/>
          </p:nvSpPr>
          <p:spPr>
            <a:xfrm>
              <a:off x="4553007" y="474035"/>
              <a:ext cx="5132" cy="30845"/>
            </a:xfrm>
            <a:custGeom>
              <a:avLst/>
              <a:gdLst/>
              <a:ahLst/>
              <a:cxnLst/>
              <a:rect l="l" t="t" r="r" b="b"/>
              <a:pathLst>
                <a:path w="1554" h="9347" extrusionOk="0">
                  <a:moveTo>
                    <a:pt x="1" y="1"/>
                  </a:moveTo>
                  <a:lnTo>
                    <a:pt x="1" y="9347"/>
                  </a:lnTo>
                  <a:lnTo>
                    <a:pt x="1554" y="9347"/>
                  </a:lnTo>
                  <a:lnTo>
                    <a:pt x="155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
            <p:cNvSpPr/>
            <p:nvPr/>
          </p:nvSpPr>
          <p:spPr>
            <a:xfrm>
              <a:off x="4562279" y="474035"/>
              <a:ext cx="5132" cy="30845"/>
            </a:xfrm>
            <a:custGeom>
              <a:avLst/>
              <a:gdLst/>
              <a:ahLst/>
              <a:cxnLst/>
              <a:rect l="l" t="t" r="r" b="b"/>
              <a:pathLst>
                <a:path w="1554" h="9347" extrusionOk="0">
                  <a:moveTo>
                    <a:pt x="0" y="1"/>
                  </a:moveTo>
                  <a:lnTo>
                    <a:pt x="0" y="9347"/>
                  </a:lnTo>
                  <a:lnTo>
                    <a:pt x="1553" y="9347"/>
                  </a:lnTo>
                  <a:lnTo>
                    <a:pt x="155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
            <p:cNvSpPr/>
            <p:nvPr/>
          </p:nvSpPr>
          <p:spPr>
            <a:xfrm>
              <a:off x="4571547" y="474035"/>
              <a:ext cx="5132" cy="30845"/>
            </a:xfrm>
            <a:custGeom>
              <a:avLst/>
              <a:gdLst/>
              <a:ahLst/>
              <a:cxnLst/>
              <a:rect l="l" t="t" r="r" b="b"/>
              <a:pathLst>
                <a:path w="1554" h="9347" extrusionOk="0">
                  <a:moveTo>
                    <a:pt x="1" y="1"/>
                  </a:moveTo>
                  <a:lnTo>
                    <a:pt x="1" y="9347"/>
                  </a:lnTo>
                  <a:lnTo>
                    <a:pt x="1554" y="9347"/>
                  </a:lnTo>
                  <a:lnTo>
                    <a:pt x="155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
            <p:cNvSpPr/>
            <p:nvPr/>
          </p:nvSpPr>
          <p:spPr>
            <a:xfrm>
              <a:off x="4580819" y="474035"/>
              <a:ext cx="5132" cy="30845"/>
            </a:xfrm>
            <a:custGeom>
              <a:avLst/>
              <a:gdLst/>
              <a:ahLst/>
              <a:cxnLst/>
              <a:rect l="l" t="t" r="r" b="b"/>
              <a:pathLst>
                <a:path w="1554" h="9347" extrusionOk="0">
                  <a:moveTo>
                    <a:pt x="0" y="1"/>
                  </a:moveTo>
                  <a:lnTo>
                    <a:pt x="0" y="9347"/>
                  </a:lnTo>
                  <a:lnTo>
                    <a:pt x="1553" y="9347"/>
                  </a:lnTo>
                  <a:lnTo>
                    <a:pt x="155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
            <p:cNvSpPr/>
            <p:nvPr/>
          </p:nvSpPr>
          <p:spPr>
            <a:xfrm>
              <a:off x="4483076" y="615421"/>
              <a:ext cx="174398" cy="6300"/>
            </a:xfrm>
            <a:custGeom>
              <a:avLst/>
              <a:gdLst/>
              <a:ahLst/>
              <a:cxnLst/>
              <a:rect l="l" t="t" r="r" b="b"/>
              <a:pathLst>
                <a:path w="52808" h="1909" extrusionOk="0">
                  <a:moveTo>
                    <a:pt x="1" y="1"/>
                  </a:moveTo>
                  <a:lnTo>
                    <a:pt x="1" y="1908"/>
                  </a:lnTo>
                  <a:lnTo>
                    <a:pt x="52808" y="1908"/>
                  </a:lnTo>
                  <a:lnTo>
                    <a:pt x="5280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
            <p:cNvSpPr/>
            <p:nvPr/>
          </p:nvSpPr>
          <p:spPr>
            <a:xfrm>
              <a:off x="4485956" y="671670"/>
              <a:ext cx="166119" cy="6659"/>
            </a:xfrm>
            <a:custGeom>
              <a:avLst/>
              <a:gdLst/>
              <a:ahLst/>
              <a:cxnLst/>
              <a:rect l="l" t="t" r="r" b="b"/>
              <a:pathLst>
                <a:path w="50301" h="2018" extrusionOk="0">
                  <a:moveTo>
                    <a:pt x="1" y="1"/>
                  </a:moveTo>
                  <a:lnTo>
                    <a:pt x="1" y="2017"/>
                  </a:lnTo>
                  <a:lnTo>
                    <a:pt x="50301" y="2017"/>
                  </a:lnTo>
                  <a:lnTo>
                    <a:pt x="5030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
            <p:cNvSpPr/>
            <p:nvPr/>
          </p:nvSpPr>
          <p:spPr>
            <a:xfrm>
              <a:off x="4500447" y="637293"/>
              <a:ext cx="7744" cy="32733"/>
            </a:xfrm>
            <a:custGeom>
              <a:avLst/>
              <a:gdLst/>
              <a:ahLst/>
              <a:cxnLst/>
              <a:rect l="l" t="t" r="r" b="b"/>
              <a:pathLst>
                <a:path w="2345" h="9919" extrusionOk="0">
                  <a:moveTo>
                    <a:pt x="1172" y="0"/>
                  </a:moveTo>
                  <a:cubicBezTo>
                    <a:pt x="518" y="0"/>
                    <a:pt x="1" y="518"/>
                    <a:pt x="1" y="1145"/>
                  </a:cubicBezTo>
                  <a:lnTo>
                    <a:pt x="1" y="9918"/>
                  </a:lnTo>
                  <a:lnTo>
                    <a:pt x="2344" y="9918"/>
                  </a:lnTo>
                  <a:lnTo>
                    <a:pt x="2344" y="1145"/>
                  </a:lnTo>
                  <a:cubicBezTo>
                    <a:pt x="2344"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
            <p:cNvSpPr/>
            <p:nvPr/>
          </p:nvSpPr>
          <p:spPr>
            <a:xfrm>
              <a:off x="4518986" y="637293"/>
              <a:ext cx="7652" cy="32733"/>
            </a:xfrm>
            <a:custGeom>
              <a:avLst/>
              <a:gdLst/>
              <a:ahLst/>
              <a:cxnLst/>
              <a:rect l="l" t="t" r="r" b="b"/>
              <a:pathLst>
                <a:path w="2317" h="9919" extrusionOk="0">
                  <a:moveTo>
                    <a:pt x="1173" y="0"/>
                  </a:moveTo>
                  <a:cubicBezTo>
                    <a:pt x="519" y="0"/>
                    <a:pt x="1" y="518"/>
                    <a:pt x="1" y="1145"/>
                  </a:cubicBezTo>
                  <a:lnTo>
                    <a:pt x="1" y="9918"/>
                  </a:lnTo>
                  <a:lnTo>
                    <a:pt x="2317" y="9918"/>
                  </a:lnTo>
                  <a:lnTo>
                    <a:pt x="2317" y="1145"/>
                  </a:lnTo>
                  <a:cubicBezTo>
                    <a:pt x="2317" y="518"/>
                    <a:pt x="1799" y="0"/>
                    <a:pt x="1173"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
            <p:cNvSpPr/>
            <p:nvPr/>
          </p:nvSpPr>
          <p:spPr>
            <a:xfrm>
              <a:off x="4538068" y="637293"/>
              <a:ext cx="7652" cy="32733"/>
            </a:xfrm>
            <a:custGeom>
              <a:avLst/>
              <a:gdLst/>
              <a:ahLst/>
              <a:cxnLst/>
              <a:rect l="l" t="t" r="r" b="b"/>
              <a:pathLst>
                <a:path w="2317" h="9919" extrusionOk="0">
                  <a:moveTo>
                    <a:pt x="1172" y="0"/>
                  </a:moveTo>
                  <a:cubicBezTo>
                    <a:pt x="518" y="0"/>
                    <a:pt x="0" y="518"/>
                    <a:pt x="0" y="1145"/>
                  </a:cubicBezTo>
                  <a:lnTo>
                    <a:pt x="0" y="9918"/>
                  </a:lnTo>
                  <a:lnTo>
                    <a:pt x="2317" y="9918"/>
                  </a:lnTo>
                  <a:lnTo>
                    <a:pt x="2317" y="1145"/>
                  </a:lnTo>
                  <a:cubicBezTo>
                    <a:pt x="2317"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
            <p:cNvSpPr/>
            <p:nvPr/>
          </p:nvSpPr>
          <p:spPr>
            <a:xfrm>
              <a:off x="4556608" y="637293"/>
              <a:ext cx="7652" cy="32733"/>
            </a:xfrm>
            <a:custGeom>
              <a:avLst/>
              <a:gdLst/>
              <a:ahLst/>
              <a:cxnLst/>
              <a:rect l="l" t="t" r="r" b="b"/>
              <a:pathLst>
                <a:path w="2317" h="9919" extrusionOk="0">
                  <a:moveTo>
                    <a:pt x="1172" y="0"/>
                  </a:moveTo>
                  <a:cubicBezTo>
                    <a:pt x="518" y="0"/>
                    <a:pt x="1" y="518"/>
                    <a:pt x="1" y="1145"/>
                  </a:cubicBezTo>
                  <a:lnTo>
                    <a:pt x="1" y="9918"/>
                  </a:lnTo>
                  <a:lnTo>
                    <a:pt x="2317" y="9918"/>
                  </a:lnTo>
                  <a:lnTo>
                    <a:pt x="2317" y="1145"/>
                  </a:lnTo>
                  <a:cubicBezTo>
                    <a:pt x="2317"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
            <p:cNvSpPr/>
            <p:nvPr/>
          </p:nvSpPr>
          <p:spPr>
            <a:xfrm>
              <a:off x="4575418" y="637293"/>
              <a:ext cx="7652" cy="32733"/>
            </a:xfrm>
            <a:custGeom>
              <a:avLst/>
              <a:gdLst/>
              <a:ahLst/>
              <a:cxnLst/>
              <a:rect l="l" t="t" r="r" b="b"/>
              <a:pathLst>
                <a:path w="2317" h="9919" extrusionOk="0">
                  <a:moveTo>
                    <a:pt x="1172" y="0"/>
                  </a:moveTo>
                  <a:cubicBezTo>
                    <a:pt x="518" y="0"/>
                    <a:pt x="0" y="518"/>
                    <a:pt x="0" y="1145"/>
                  </a:cubicBezTo>
                  <a:lnTo>
                    <a:pt x="0" y="9918"/>
                  </a:lnTo>
                  <a:lnTo>
                    <a:pt x="2316" y="9918"/>
                  </a:lnTo>
                  <a:lnTo>
                    <a:pt x="2316" y="1145"/>
                  </a:lnTo>
                  <a:cubicBezTo>
                    <a:pt x="2316"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
            <p:cNvSpPr/>
            <p:nvPr/>
          </p:nvSpPr>
          <p:spPr>
            <a:xfrm>
              <a:off x="4594137" y="637293"/>
              <a:ext cx="7655" cy="32733"/>
            </a:xfrm>
            <a:custGeom>
              <a:avLst/>
              <a:gdLst/>
              <a:ahLst/>
              <a:cxnLst/>
              <a:rect l="l" t="t" r="r" b="b"/>
              <a:pathLst>
                <a:path w="2318" h="9919" extrusionOk="0">
                  <a:moveTo>
                    <a:pt x="1173" y="0"/>
                  </a:moveTo>
                  <a:cubicBezTo>
                    <a:pt x="519" y="0"/>
                    <a:pt x="1" y="518"/>
                    <a:pt x="1" y="1145"/>
                  </a:cubicBezTo>
                  <a:lnTo>
                    <a:pt x="1" y="9918"/>
                  </a:lnTo>
                  <a:lnTo>
                    <a:pt x="2317" y="9918"/>
                  </a:lnTo>
                  <a:lnTo>
                    <a:pt x="2317" y="1145"/>
                  </a:lnTo>
                  <a:cubicBezTo>
                    <a:pt x="2317" y="518"/>
                    <a:pt x="1799" y="0"/>
                    <a:pt x="1173"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
            <p:cNvSpPr/>
            <p:nvPr/>
          </p:nvSpPr>
          <p:spPr>
            <a:xfrm>
              <a:off x="4612769" y="637293"/>
              <a:ext cx="7652" cy="32733"/>
            </a:xfrm>
            <a:custGeom>
              <a:avLst/>
              <a:gdLst/>
              <a:ahLst/>
              <a:cxnLst/>
              <a:rect l="l" t="t" r="r" b="b"/>
              <a:pathLst>
                <a:path w="2317" h="9919" extrusionOk="0">
                  <a:moveTo>
                    <a:pt x="1172" y="0"/>
                  </a:moveTo>
                  <a:cubicBezTo>
                    <a:pt x="518" y="0"/>
                    <a:pt x="0" y="518"/>
                    <a:pt x="0" y="1145"/>
                  </a:cubicBezTo>
                  <a:lnTo>
                    <a:pt x="0" y="9918"/>
                  </a:lnTo>
                  <a:lnTo>
                    <a:pt x="2316" y="9918"/>
                  </a:lnTo>
                  <a:lnTo>
                    <a:pt x="2316" y="1145"/>
                  </a:lnTo>
                  <a:cubicBezTo>
                    <a:pt x="2316"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
            <p:cNvSpPr/>
            <p:nvPr/>
          </p:nvSpPr>
          <p:spPr>
            <a:xfrm>
              <a:off x="4631487" y="637293"/>
              <a:ext cx="7652" cy="32733"/>
            </a:xfrm>
            <a:custGeom>
              <a:avLst/>
              <a:gdLst/>
              <a:ahLst/>
              <a:cxnLst/>
              <a:rect l="l" t="t" r="r" b="b"/>
              <a:pathLst>
                <a:path w="2317" h="9919" extrusionOk="0">
                  <a:moveTo>
                    <a:pt x="1173" y="0"/>
                  </a:moveTo>
                  <a:cubicBezTo>
                    <a:pt x="519" y="0"/>
                    <a:pt x="1" y="518"/>
                    <a:pt x="1" y="1145"/>
                  </a:cubicBezTo>
                  <a:lnTo>
                    <a:pt x="1" y="9918"/>
                  </a:lnTo>
                  <a:lnTo>
                    <a:pt x="2317" y="9918"/>
                  </a:lnTo>
                  <a:lnTo>
                    <a:pt x="2317" y="1145"/>
                  </a:lnTo>
                  <a:cubicBezTo>
                    <a:pt x="2317" y="518"/>
                    <a:pt x="1799" y="0"/>
                    <a:pt x="1173"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
            <p:cNvSpPr/>
            <p:nvPr/>
          </p:nvSpPr>
          <p:spPr>
            <a:xfrm>
              <a:off x="4502967" y="576364"/>
              <a:ext cx="133632" cy="39026"/>
            </a:xfrm>
            <a:custGeom>
              <a:avLst/>
              <a:gdLst/>
              <a:ahLst/>
              <a:cxnLst/>
              <a:rect l="l" t="t" r="r" b="b"/>
              <a:pathLst>
                <a:path w="40464" h="11826" extrusionOk="0">
                  <a:moveTo>
                    <a:pt x="1" y="0"/>
                  </a:moveTo>
                  <a:lnTo>
                    <a:pt x="1" y="11826"/>
                  </a:lnTo>
                  <a:lnTo>
                    <a:pt x="40464" y="11826"/>
                  </a:lnTo>
                  <a:lnTo>
                    <a:pt x="4046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
            <p:cNvSpPr/>
            <p:nvPr/>
          </p:nvSpPr>
          <p:spPr>
            <a:xfrm>
              <a:off x="4510617" y="581222"/>
              <a:ext cx="7652" cy="32733"/>
            </a:xfrm>
            <a:custGeom>
              <a:avLst/>
              <a:gdLst/>
              <a:ahLst/>
              <a:cxnLst/>
              <a:rect l="l" t="t" r="r" b="b"/>
              <a:pathLst>
                <a:path w="2317" h="9919" extrusionOk="0">
                  <a:moveTo>
                    <a:pt x="546" y="1"/>
                  </a:moveTo>
                  <a:cubicBezTo>
                    <a:pt x="246" y="1"/>
                    <a:pt x="1" y="246"/>
                    <a:pt x="1" y="546"/>
                  </a:cubicBezTo>
                  <a:lnTo>
                    <a:pt x="1" y="9919"/>
                  </a:lnTo>
                  <a:lnTo>
                    <a:pt x="2317" y="9919"/>
                  </a:lnTo>
                  <a:lnTo>
                    <a:pt x="2317" y="546"/>
                  </a:lnTo>
                  <a:cubicBezTo>
                    <a:pt x="2317" y="246"/>
                    <a:pt x="2072" y="1"/>
                    <a:pt x="177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
            <p:cNvSpPr/>
            <p:nvPr/>
          </p:nvSpPr>
          <p:spPr>
            <a:xfrm>
              <a:off x="4529067" y="581222"/>
              <a:ext cx="7652" cy="32733"/>
            </a:xfrm>
            <a:custGeom>
              <a:avLst/>
              <a:gdLst/>
              <a:ahLst/>
              <a:cxnLst/>
              <a:rect l="l" t="t" r="r" b="b"/>
              <a:pathLst>
                <a:path w="2317" h="9919" extrusionOk="0">
                  <a:moveTo>
                    <a:pt x="546" y="1"/>
                  </a:moveTo>
                  <a:cubicBezTo>
                    <a:pt x="246" y="1"/>
                    <a:pt x="1" y="246"/>
                    <a:pt x="1" y="546"/>
                  </a:cubicBezTo>
                  <a:lnTo>
                    <a:pt x="1" y="9919"/>
                  </a:lnTo>
                  <a:lnTo>
                    <a:pt x="2317" y="9919"/>
                  </a:lnTo>
                  <a:lnTo>
                    <a:pt x="2317" y="546"/>
                  </a:lnTo>
                  <a:cubicBezTo>
                    <a:pt x="2317" y="246"/>
                    <a:pt x="2071" y="1"/>
                    <a:pt x="177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
            <p:cNvSpPr/>
            <p:nvPr/>
          </p:nvSpPr>
          <p:spPr>
            <a:xfrm>
              <a:off x="4547518" y="581222"/>
              <a:ext cx="7652" cy="32733"/>
            </a:xfrm>
            <a:custGeom>
              <a:avLst/>
              <a:gdLst/>
              <a:ahLst/>
              <a:cxnLst/>
              <a:rect l="l" t="t" r="r" b="b"/>
              <a:pathLst>
                <a:path w="2317" h="9919" extrusionOk="0">
                  <a:moveTo>
                    <a:pt x="545" y="1"/>
                  </a:moveTo>
                  <a:cubicBezTo>
                    <a:pt x="246" y="1"/>
                    <a:pt x="0" y="246"/>
                    <a:pt x="0" y="546"/>
                  </a:cubicBezTo>
                  <a:lnTo>
                    <a:pt x="0" y="9919"/>
                  </a:lnTo>
                  <a:lnTo>
                    <a:pt x="2317" y="9919"/>
                  </a:lnTo>
                  <a:lnTo>
                    <a:pt x="2317" y="546"/>
                  </a:lnTo>
                  <a:cubicBezTo>
                    <a:pt x="2317" y="246"/>
                    <a:pt x="2071" y="1"/>
                    <a:pt x="177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
            <p:cNvSpPr/>
            <p:nvPr/>
          </p:nvSpPr>
          <p:spPr>
            <a:xfrm>
              <a:off x="4565968" y="581222"/>
              <a:ext cx="7652" cy="32733"/>
            </a:xfrm>
            <a:custGeom>
              <a:avLst/>
              <a:gdLst/>
              <a:ahLst/>
              <a:cxnLst/>
              <a:rect l="l" t="t" r="r" b="b"/>
              <a:pathLst>
                <a:path w="2317" h="9919" extrusionOk="0">
                  <a:moveTo>
                    <a:pt x="545" y="1"/>
                  </a:moveTo>
                  <a:cubicBezTo>
                    <a:pt x="246" y="1"/>
                    <a:pt x="0" y="246"/>
                    <a:pt x="0" y="546"/>
                  </a:cubicBezTo>
                  <a:lnTo>
                    <a:pt x="0" y="9919"/>
                  </a:lnTo>
                  <a:lnTo>
                    <a:pt x="2316" y="9919"/>
                  </a:lnTo>
                  <a:lnTo>
                    <a:pt x="2316" y="546"/>
                  </a:lnTo>
                  <a:cubicBezTo>
                    <a:pt x="2316" y="246"/>
                    <a:pt x="2071" y="1"/>
                    <a:pt x="1771"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
            <p:cNvSpPr/>
            <p:nvPr/>
          </p:nvSpPr>
          <p:spPr>
            <a:xfrm>
              <a:off x="4584419" y="581222"/>
              <a:ext cx="7652" cy="32733"/>
            </a:xfrm>
            <a:custGeom>
              <a:avLst/>
              <a:gdLst/>
              <a:ahLst/>
              <a:cxnLst/>
              <a:rect l="l" t="t" r="r" b="b"/>
              <a:pathLst>
                <a:path w="2317" h="9919" extrusionOk="0">
                  <a:moveTo>
                    <a:pt x="545" y="1"/>
                  </a:moveTo>
                  <a:cubicBezTo>
                    <a:pt x="245" y="1"/>
                    <a:pt x="0" y="246"/>
                    <a:pt x="0" y="546"/>
                  </a:cubicBezTo>
                  <a:lnTo>
                    <a:pt x="0" y="9919"/>
                  </a:lnTo>
                  <a:lnTo>
                    <a:pt x="2316" y="9919"/>
                  </a:lnTo>
                  <a:lnTo>
                    <a:pt x="2316" y="546"/>
                  </a:lnTo>
                  <a:cubicBezTo>
                    <a:pt x="2316" y="246"/>
                    <a:pt x="2071" y="1"/>
                    <a:pt x="1771"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
            <p:cNvSpPr/>
            <p:nvPr/>
          </p:nvSpPr>
          <p:spPr>
            <a:xfrm>
              <a:off x="4602867" y="581222"/>
              <a:ext cx="7655" cy="32733"/>
            </a:xfrm>
            <a:custGeom>
              <a:avLst/>
              <a:gdLst/>
              <a:ahLst/>
              <a:cxnLst/>
              <a:rect l="l" t="t" r="r" b="b"/>
              <a:pathLst>
                <a:path w="2318" h="9919" extrusionOk="0">
                  <a:moveTo>
                    <a:pt x="546" y="1"/>
                  </a:moveTo>
                  <a:cubicBezTo>
                    <a:pt x="246" y="1"/>
                    <a:pt x="1" y="246"/>
                    <a:pt x="1" y="546"/>
                  </a:cubicBezTo>
                  <a:lnTo>
                    <a:pt x="1" y="9919"/>
                  </a:lnTo>
                  <a:lnTo>
                    <a:pt x="2317" y="9919"/>
                  </a:lnTo>
                  <a:lnTo>
                    <a:pt x="2317" y="546"/>
                  </a:lnTo>
                  <a:cubicBezTo>
                    <a:pt x="2317" y="246"/>
                    <a:pt x="2072" y="1"/>
                    <a:pt x="177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
            <p:cNvSpPr/>
            <p:nvPr/>
          </p:nvSpPr>
          <p:spPr>
            <a:xfrm>
              <a:off x="4621317" y="581222"/>
              <a:ext cx="7652" cy="32733"/>
            </a:xfrm>
            <a:custGeom>
              <a:avLst/>
              <a:gdLst/>
              <a:ahLst/>
              <a:cxnLst/>
              <a:rect l="l" t="t" r="r" b="b"/>
              <a:pathLst>
                <a:path w="2317" h="9919" extrusionOk="0">
                  <a:moveTo>
                    <a:pt x="546" y="1"/>
                  </a:moveTo>
                  <a:cubicBezTo>
                    <a:pt x="246" y="1"/>
                    <a:pt x="1" y="246"/>
                    <a:pt x="1" y="546"/>
                  </a:cubicBezTo>
                  <a:lnTo>
                    <a:pt x="1" y="9919"/>
                  </a:lnTo>
                  <a:lnTo>
                    <a:pt x="2317" y="9919"/>
                  </a:lnTo>
                  <a:lnTo>
                    <a:pt x="2317" y="546"/>
                  </a:lnTo>
                  <a:cubicBezTo>
                    <a:pt x="2317" y="246"/>
                    <a:pt x="2072" y="1"/>
                    <a:pt x="177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
            <p:cNvSpPr/>
            <p:nvPr/>
          </p:nvSpPr>
          <p:spPr>
            <a:xfrm>
              <a:off x="4496939" y="573213"/>
              <a:ext cx="146410" cy="6389"/>
            </a:xfrm>
            <a:custGeom>
              <a:avLst/>
              <a:gdLst/>
              <a:ahLst/>
              <a:cxnLst/>
              <a:rect l="l" t="t" r="r" b="b"/>
              <a:pathLst>
                <a:path w="44333" h="1936" extrusionOk="0">
                  <a:moveTo>
                    <a:pt x="0" y="1"/>
                  </a:moveTo>
                  <a:lnTo>
                    <a:pt x="0" y="1935"/>
                  </a:lnTo>
                  <a:lnTo>
                    <a:pt x="44333" y="1935"/>
                  </a:lnTo>
                  <a:lnTo>
                    <a:pt x="4433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
            <p:cNvSpPr/>
            <p:nvPr/>
          </p:nvSpPr>
          <p:spPr>
            <a:xfrm>
              <a:off x="4505576" y="508686"/>
              <a:ext cx="128325" cy="64472"/>
            </a:xfrm>
            <a:custGeom>
              <a:avLst/>
              <a:gdLst/>
              <a:ahLst/>
              <a:cxnLst/>
              <a:rect l="l" t="t" r="r" b="b"/>
              <a:pathLst>
                <a:path w="38857" h="19537" extrusionOk="0">
                  <a:moveTo>
                    <a:pt x="19429" y="0"/>
                  </a:moveTo>
                  <a:cubicBezTo>
                    <a:pt x="8693" y="0"/>
                    <a:pt x="1" y="8801"/>
                    <a:pt x="137" y="19537"/>
                  </a:cubicBezTo>
                  <a:lnTo>
                    <a:pt x="38720" y="19537"/>
                  </a:lnTo>
                  <a:cubicBezTo>
                    <a:pt x="38857" y="8801"/>
                    <a:pt x="30192" y="0"/>
                    <a:pt x="194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
            <p:cNvSpPr/>
            <p:nvPr/>
          </p:nvSpPr>
          <p:spPr>
            <a:xfrm>
              <a:off x="4505576" y="508686"/>
              <a:ext cx="128325" cy="64472"/>
            </a:xfrm>
            <a:custGeom>
              <a:avLst/>
              <a:gdLst/>
              <a:ahLst/>
              <a:cxnLst/>
              <a:rect l="l" t="t" r="r" b="b"/>
              <a:pathLst>
                <a:path w="38857" h="19537" fill="none" extrusionOk="0">
                  <a:moveTo>
                    <a:pt x="137" y="19537"/>
                  </a:moveTo>
                  <a:cubicBezTo>
                    <a:pt x="1" y="8801"/>
                    <a:pt x="8693" y="0"/>
                    <a:pt x="19429" y="0"/>
                  </a:cubicBezTo>
                  <a:cubicBezTo>
                    <a:pt x="30192" y="0"/>
                    <a:pt x="38857" y="8801"/>
                    <a:pt x="38720" y="19537"/>
                  </a:cubicBezTo>
                </a:path>
              </a:pathLst>
            </a:custGeom>
            <a:no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
            <p:cNvSpPr/>
            <p:nvPr/>
          </p:nvSpPr>
          <p:spPr>
            <a:xfrm>
              <a:off x="4512506"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
            <p:cNvSpPr/>
            <p:nvPr/>
          </p:nvSpPr>
          <p:spPr>
            <a:xfrm>
              <a:off x="4524836"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
            <p:cNvSpPr/>
            <p:nvPr/>
          </p:nvSpPr>
          <p:spPr>
            <a:xfrm>
              <a:off x="4537166"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
            <p:cNvSpPr/>
            <p:nvPr/>
          </p:nvSpPr>
          <p:spPr>
            <a:xfrm>
              <a:off x="4549496"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
            <p:cNvSpPr/>
            <p:nvPr/>
          </p:nvSpPr>
          <p:spPr>
            <a:xfrm>
              <a:off x="456182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
            <p:cNvSpPr/>
            <p:nvPr/>
          </p:nvSpPr>
          <p:spPr>
            <a:xfrm>
              <a:off x="457415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27" y="3543"/>
                    <a:pt x="1391" y="3406"/>
                    <a:pt x="1391" y="3216"/>
                  </a:cubicBezTo>
                  <a:lnTo>
                    <a:pt x="1391" y="327"/>
                  </a:lnTo>
                  <a:cubicBezTo>
                    <a:pt x="1391" y="137"/>
                    <a:pt x="1227"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
            <p:cNvSpPr/>
            <p:nvPr/>
          </p:nvSpPr>
          <p:spPr>
            <a:xfrm>
              <a:off x="458648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27" y="3543"/>
                    <a:pt x="1391" y="3406"/>
                    <a:pt x="1391" y="3216"/>
                  </a:cubicBezTo>
                  <a:lnTo>
                    <a:pt x="1391" y="327"/>
                  </a:lnTo>
                  <a:cubicBezTo>
                    <a:pt x="1391" y="137"/>
                    <a:pt x="1227"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
            <p:cNvSpPr/>
            <p:nvPr/>
          </p:nvSpPr>
          <p:spPr>
            <a:xfrm>
              <a:off x="459881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27" y="3543"/>
                    <a:pt x="1390" y="3406"/>
                    <a:pt x="1390" y="3216"/>
                  </a:cubicBezTo>
                  <a:lnTo>
                    <a:pt x="1390" y="327"/>
                  </a:lnTo>
                  <a:cubicBezTo>
                    <a:pt x="1390" y="137"/>
                    <a:pt x="1227"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
            <p:cNvSpPr/>
            <p:nvPr/>
          </p:nvSpPr>
          <p:spPr>
            <a:xfrm>
              <a:off x="461114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3" y="3543"/>
                  </a:lnTo>
                  <a:cubicBezTo>
                    <a:pt x="1227" y="3543"/>
                    <a:pt x="1390" y="3406"/>
                    <a:pt x="1390" y="3216"/>
                  </a:cubicBezTo>
                  <a:lnTo>
                    <a:pt x="1390" y="327"/>
                  </a:lnTo>
                  <a:cubicBezTo>
                    <a:pt x="1390" y="137"/>
                    <a:pt x="1227" y="0"/>
                    <a:pt x="1063"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
            <p:cNvSpPr/>
            <p:nvPr/>
          </p:nvSpPr>
          <p:spPr>
            <a:xfrm>
              <a:off x="462347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3" y="3543"/>
                  </a:lnTo>
                  <a:cubicBezTo>
                    <a:pt x="1227" y="3543"/>
                    <a:pt x="1390" y="3406"/>
                    <a:pt x="1390" y="3216"/>
                  </a:cubicBezTo>
                  <a:lnTo>
                    <a:pt x="1390" y="327"/>
                  </a:lnTo>
                  <a:cubicBezTo>
                    <a:pt x="1390" y="137"/>
                    <a:pt x="1227" y="0"/>
                    <a:pt x="1063"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
            <p:cNvSpPr/>
            <p:nvPr/>
          </p:nvSpPr>
          <p:spPr>
            <a:xfrm>
              <a:off x="4548958" y="504904"/>
              <a:ext cx="41578" cy="7917"/>
            </a:xfrm>
            <a:custGeom>
              <a:avLst/>
              <a:gdLst/>
              <a:ahLst/>
              <a:cxnLst/>
              <a:rect l="l" t="t" r="r" b="b"/>
              <a:pathLst>
                <a:path w="12590" h="2399" extrusionOk="0">
                  <a:moveTo>
                    <a:pt x="0" y="1"/>
                  </a:moveTo>
                  <a:lnTo>
                    <a:pt x="0" y="2398"/>
                  </a:lnTo>
                  <a:lnTo>
                    <a:pt x="12589" y="2398"/>
                  </a:lnTo>
                  <a:lnTo>
                    <a:pt x="1258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
            <p:cNvSpPr/>
            <p:nvPr/>
          </p:nvSpPr>
          <p:spPr>
            <a:xfrm>
              <a:off x="4548958" y="466115"/>
              <a:ext cx="41578" cy="7917"/>
            </a:xfrm>
            <a:custGeom>
              <a:avLst/>
              <a:gdLst/>
              <a:ahLst/>
              <a:cxnLst/>
              <a:rect l="l" t="t" r="r" b="b"/>
              <a:pathLst>
                <a:path w="12590" h="2399" extrusionOk="0">
                  <a:moveTo>
                    <a:pt x="0" y="1"/>
                  </a:moveTo>
                  <a:lnTo>
                    <a:pt x="0" y="2399"/>
                  </a:lnTo>
                  <a:lnTo>
                    <a:pt x="12589" y="2399"/>
                  </a:lnTo>
                  <a:lnTo>
                    <a:pt x="1258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
            <p:cNvSpPr/>
            <p:nvPr/>
          </p:nvSpPr>
          <p:spPr>
            <a:xfrm>
              <a:off x="4557417" y="414450"/>
              <a:ext cx="22682" cy="51622"/>
            </a:xfrm>
            <a:custGeom>
              <a:avLst/>
              <a:gdLst/>
              <a:ahLst/>
              <a:cxnLst/>
              <a:rect l="l" t="t" r="r" b="b"/>
              <a:pathLst>
                <a:path w="6868" h="15643" extrusionOk="0">
                  <a:moveTo>
                    <a:pt x="3764" y="0"/>
                  </a:moveTo>
                  <a:cubicBezTo>
                    <a:pt x="3709" y="0"/>
                    <a:pt x="3653" y="10"/>
                    <a:pt x="3597" y="30"/>
                  </a:cubicBezTo>
                  <a:cubicBezTo>
                    <a:pt x="3216" y="166"/>
                    <a:pt x="3352" y="1011"/>
                    <a:pt x="3352" y="1011"/>
                  </a:cubicBezTo>
                  <a:lnTo>
                    <a:pt x="3053" y="1338"/>
                  </a:lnTo>
                  <a:cubicBezTo>
                    <a:pt x="2181" y="2346"/>
                    <a:pt x="2208" y="4444"/>
                    <a:pt x="1990" y="5152"/>
                  </a:cubicBezTo>
                  <a:cubicBezTo>
                    <a:pt x="1772" y="5861"/>
                    <a:pt x="2671" y="6324"/>
                    <a:pt x="2671" y="6324"/>
                  </a:cubicBezTo>
                  <a:lnTo>
                    <a:pt x="2671" y="8340"/>
                  </a:lnTo>
                  <a:lnTo>
                    <a:pt x="1717" y="9893"/>
                  </a:lnTo>
                  <a:lnTo>
                    <a:pt x="1717" y="12591"/>
                  </a:lnTo>
                  <a:cubicBezTo>
                    <a:pt x="1" y="13354"/>
                    <a:pt x="164" y="15643"/>
                    <a:pt x="164" y="15643"/>
                  </a:cubicBezTo>
                  <a:lnTo>
                    <a:pt x="6867" y="15643"/>
                  </a:lnTo>
                  <a:cubicBezTo>
                    <a:pt x="6867" y="15152"/>
                    <a:pt x="6786" y="14662"/>
                    <a:pt x="6622" y="14226"/>
                  </a:cubicBezTo>
                  <a:cubicBezTo>
                    <a:pt x="6350" y="13245"/>
                    <a:pt x="5287" y="12455"/>
                    <a:pt x="5287" y="12455"/>
                  </a:cubicBezTo>
                  <a:lnTo>
                    <a:pt x="5287" y="9676"/>
                  </a:lnTo>
                  <a:lnTo>
                    <a:pt x="4415" y="8204"/>
                  </a:lnTo>
                  <a:lnTo>
                    <a:pt x="4415" y="7523"/>
                  </a:lnTo>
                  <a:cubicBezTo>
                    <a:pt x="4524" y="7196"/>
                    <a:pt x="4606" y="6869"/>
                    <a:pt x="4687" y="6515"/>
                  </a:cubicBezTo>
                  <a:cubicBezTo>
                    <a:pt x="4824" y="5943"/>
                    <a:pt x="5205" y="5507"/>
                    <a:pt x="5287" y="4798"/>
                  </a:cubicBezTo>
                  <a:cubicBezTo>
                    <a:pt x="5369" y="4090"/>
                    <a:pt x="4878" y="3872"/>
                    <a:pt x="4769" y="3054"/>
                  </a:cubicBezTo>
                  <a:cubicBezTo>
                    <a:pt x="4687" y="2482"/>
                    <a:pt x="4442" y="1992"/>
                    <a:pt x="4061" y="1556"/>
                  </a:cubicBezTo>
                  <a:cubicBezTo>
                    <a:pt x="3979" y="1474"/>
                    <a:pt x="4061" y="1310"/>
                    <a:pt x="4224" y="765"/>
                  </a:cubicBezTo>
                  <a:cubicBezTo>
                    <a:pt x="4364" y="323"/>
                    <a:pt x="4086" y="0"/>
                    <a:pt x="37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
          <p:cNvSpPr txBox="1">
            <a:spLocks noGrp="1"/>
          </p:cNvSpPr>
          <p:nvPr>
            <p:ph type="title" idx="2" hasCustomPrompt="1"/>
          </p:nvPr>
        </p:nvSpPr>
        <p:spPr>
          <a:xfrm>
            <a:off x="746850" y="1923050"/>
            <a:ext cx="2547600" cy="1856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40" name="Google Shape;340;p3"/>
          <p:cNvSpPr txBox="1">
            <a:spLocks noGrp="1"/>
          </p:cNvSpPr>
          <p:nvPr>
            <p:ph type="subTitle" idx="1"/>
          </p:nvPr>
        </p:nvSpPr>
        <p:spPr>
          <a:xfrm>
            <a:off x="5542625" y="3831350"/>
            <a:ext cx="2877600" cy="781200"/>
          </a:xfrm>
          <a:prstGeom prst="rect">
            <a:avLst/>
          </a:prstGeom>
        </p:spPr>
        <p:txBody>
          <a:bodyPr spcFirstLastPara="1" wrap="square" lIns="91425" tIns="91425" rIns="91425" bIns="91425" anchor="b" anchorCtr="0">
            <a:noAutofit/>
          </a:bodyPr>
          <a:lstStyle>
            <a:lvl1pPr lvl="0" algn="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68"/>
        <p:cNvGrpSpPr/>
        <p:nvPr/>
      </p:nvGrpSpPr>
      <p:grpSpPr>
        <a:xfrm>
          <a:off x="0" y="0"/>
          <a:ext cx="0" cy="0"/>
          <a:chOff x="0" y="0"/>
          <a:chExt cx="0" cy="0"/>
        </a:xfrm>
      </p:grpSpPr>
      <p:sp>
        <p:nvSpPr>
          <p:cNvPr id="669" name="Google Shape;66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670" name="Google Shape;670;p5"/>
          <p:cNvGrpSpPr/>
          <p:nvPr/>
        </p:nvGrpSpPr>
        <p:grpSpPr>
          <a:xfrm>
            <a:off x="4287775" y="391500"/>
            <a:ext cx="568441" cy="374362"/>
            <a:chOff x="4287775" y="414450"/>
            <a:chExt cx="568441" cy="374362"/>
          </a:xfrm>
        </p:grpSpPr>
        <p:sp>
          <p:nvSpPr>
            <p:cNvPr id="671" name="Google Shape;671;p5"/>
            <p:cNvSpPr/>
            <p:nvPr/>
          </p:nvSpPr>
          <p:spPr>
            <a:xfrm>
              <a:off x="4555528" y="474035"/>
              <a:ext cx="27810" cy="30845"/>
            </a:xfrm>
            <a:custGeom>
              <a:avLst/>
              <a:gdLst/>
              <a:ahLst/>
              <a:cxnLst/>
              <a:rect l="l" t="t" r="r" b="b"/>
              <a:pathLst>
                <a:path w="8421" h="9347" extrusionOk="0">
                  <a:moveTo>
                    <a:pt x="1" y="1"/>
                  </a:moveTo>
                  <a:lnTo>
                    <a:pt x="1" y="9347"/>
                  </a:lnTo>
                  <a:lnTo>
                    <a:pt x="8420" y="9347"/>
                  </a:lnTo>
                  <a:lnTo>
                    <a:pt x="842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
            <p:cNvSpPr/>
            <p:nvPr/>
          </p:nvSpPr>
          <p:spPr>
            <a:xfrm>
              <a:off x="4287775" y="703801"/>
              <a:ext cx="53454" cy="84167"/>
            </a:xfrm>
            <a:custGeom>
              <a:avLst/>
              <a:gdLst/>
              <a:ahLst/>
              <a:cxnLst/>
              <a:rect l="l" t="t" r="r" b="b"/>
              <a:pathLst>
                <a:path w="16186" h="25505" extrusionOk="0">
                  <a:moveTo>
                    <a:pt x="1" y="0"/>
                  </a:moveTo>
                  <a:lnTo>
                    <a:pt x="1" y="25504"/>
                  </a:lnTo>
                  <a:lnTo>
                    <a:pt x="16186" y="25504"/>
                  </a:lnTo>
                  <a:lnTo>
                    <a:pt x="1618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
            <p:cNvSpPr/>
            <p:nvPr/>
          </p:nvSpPr>
          <p:spPr>
            <a:xfrm>
              <a:off x="4295246" y="709562"/>
              <a:ext cx="5043" cy="45230"/>
            </a:xfrm>
            <a:custGeom>
              <a:avLst/>
              <a:gdLst/>
              <a:ahLst/>
              <a:cxnLst/>
              <a:rect l="l" t="t" r="r" b="b"/>
              <a:pathLst>
                <a:path w="1527" h="13706" extrusionOk="0">
                  <a:moveTo>
                    <a:pt x="0" y="0"/>
                  </a:moveTo>
                  <a:lnTo>
                    <a:pt x="0" y="13706"/>
                  </a:lnTo>
                  <a:lnTo>
                    <a:pt x="1526" y="13706"/>
                  </a:lnTo>
                  <a:lnTo>
                    <a:pt x="152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
            <p:cNvSpPr/>
            <p:nvPr/>
          </p:nvSpPr>
          <p:spPr>
            <a:xfrm>
              <a:off x="4312346" y="709562"/>
              <a:ext cx="5043" cy="45230"/>
            </a:xfrm>
            <a:custGeom>
              <a:avLst/>
              <a:gdLst/>
              <a:ahLst/>
              <a:cxnLst/>
              <a:rect l="l" t="t" r="r" b="b"/>
              <a:pathLst>
                <a:path w="1527" h="13706" extrusionOk="0">
                  <a:moveTo>
                    <a:pt x="0" y="0"/>
                  </a:moveTo>
                  <a:lnTo>
                    <a:pt x="0" y="13706"/>
                  </a:lnTo>
                  <a:lnTo>
                    <a:pt x="1526" y="13706"/>
                  </a:lnTo>
                  <a:lnTo>
                    <a:pt x="152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
            <p:cNvSpPr/>
            <p:nvPr/>
          </p:nvSpPr>
          <p:spPr>
            <a:xfrm>
              <a:off x="4291735" y="709562"/>
              <a:ext cx="12061" cy="2881"/>
            </a:xfrm>
            <a:custGeom>
              <a:avLst/>
              <a:gdLst/>
              <a:ahLst/>
              <a:cxnLst/>
              <a:rect l="l" t="t" r="r" b="b"/>
              <a:pathLst>
                <a:path w="3652" h="873" extrusionOk="0">
                  <a:moveTo>
                    <a:pt x="1" y="0"/>
                  </a:moveTo>
                  <a:lnTo>
                    <a:pt x="1" y="463"/>
                  </a:lnTo>
                  <a:cubicBezTo>
                    <a:pt x="1" y="681"/>
                    <a:pt x="164" y="872"/>
                    <a:pt x="409" y="872"/>
                  </a:cubicBezTo>
                  <a:lnTo>
                    <a:pt x="3243" y="872"/>
                  </a:lnTo>
                  <a:cubicBezTo>
                    <a:pt x="3488" y="872"/>
                    <a:pt x="3652" y="681"/>
                    <a:pt x="3652" y="463"/>
                  </a:cubicBezTo>
                  <a:lnTo>
                    <a:pt x="365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
            <p:cNvSpPr/>
            <p:nvPr/>
          </p:nvSpPr>
          <p:spPr>
            <a:xfrm>
              <a:off x="4308835" y="709562"/>
              <a:ext cx="12061" cy="2881"/>
            </a:xfrm>
            <a:custGeom>
              <a:avLst/>
              <a:gdLst/>
              <a:ahLst/>
              <a:cxnLst/>
              <a:rect l="l" t="t" r="r" b="b"/>
              <a:pathLst>
                <a:path w="3652" h="873" extrusionOk="0">
                  <a:moveTo>
                    <a:pt x="1" y="0"/>
                  </a:moveTo>
                  <a:lnTo>
                    <a:pt x="1" y="463"/>
                  </a:lnTo>
                  <a:cubicBezTo>
                    <a:pt x="1" y="681"/>
                    <a:pt x="164" y="872"/>
                    <a:pt x="409" y="872"/>
                  </a:cubicBezTo>
                  <a:lnTo>
                    <a:pt x="3270" y="872"/>
                  </a:lnTo>
                  <a:cubicBezTo>
                    <a:pt x="3488" y="872"/>
                    <a:pt x="3652" y="681"/>
                    <a:pt x="3652" y="463"/>
                  </a:cubicBezTo>
                  <a:lnTo>
                    <a:pt x="365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
            <p:cNvSpPr/>
            <p:nvPr/>
          </p:nvSpPr>
          <p:spPr>
            <a:xfrm>
              <a:off x="4329357" y="709562"/>
              <a:ext cx="4950" cy="45230"/>
            </a:xfrm>
            <a:custGeom>
              <a:avLst/>
              <a:gdLst/>
              <a:ahLst/>
              <a:cxnLst/>
              <a:rect l="l" t="t" r="r" b="b"/>
              <a:pathLst>
                <a:path w="1499" h="13706" extrusionOk="0">
                  <a:moveTo>
                    <a:pt x="0" y="0"/>
                  </a:moveTo>
                  <a:lnTo>
                    <a:pt x="0" y="13706"/>
                  </a:lnTo>
                  <a:lnTo>
                    <a:pt x="1499" y="13706"/>
                  </a:lnTo>
                  <a:lnTo>
                    <a:pt x="14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
            <p:cNvSpPr/>
            <p:nvPr/>
          </p:nvSpPr>
          <p:spPr>
            <a:xfrm>
              <a:off x="4325756" y="709562"/>
              <a:ext cx="12150" cy="2881"/>
            </a:xfrm>
            <a:custGeom>
              <a:avLst/>
              <a:gdLst/>
              <a:ahLst/>
              <a:cxnLst/>
              <a:rect l="l" t="t" r="r" b="b"/>
              <a:pathLst>
                <a:path w="3679" h="873" extrusionOk="0">
                  <a:moveTo>
                    <a:pt x="0" y="0"/>
                  </a:moveTo>
                  <a:lnTo>
                    <a:pt x="0" y="463"/>
                  </a:lnTo>
                  <a:cubicBezTo>
                    <a:pt x="0" y="681"/>
                    <a:pt x="191" y="872"/>
                    <a:pt x="409" y="872"/>
                  </a:cubicBezTo>
                  <a:lnTo>
                    <a:pt x="3270" y="872"/>
                  </a:lnTo>
                  <a:cubicBezTo>
                    <a:pt x="3488" y="872"/>
                    <a:pt x="3679" y="681"/>
                    <a:pt x="3679" y="463"/>
                  </a:cubicBezTo>
                  <a:lnTo>
                    <a:pt x="367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
            <p:cNvSpPr/>
            <p:nvPr/>
          </p:nvSpPr>
          <p:spPr>
            <a:xfrm>
              <a:off x="4295246" y="754828"/>
              <a:ext cx="5043" cy="33185"/>
            </a:xfrm>
            <a:custGeom>
              <a:avLst/>
              <a:gdLst/>
              <a:ahLst/>
              <a:cxnLst/>
              <a:rect l="l" t="t" r="r" b="b"/>
              <a:pathLst>
                <a:path w="1527" h="10056" extrusionOk="0">
                  <a:moveTo>
                    <a:pt x="0" y="1"/>
                  </a:moveTo>
                  <a:lnTo>
                    <a:pt x="0" y="10055"/>
                  </a:lnTo>
                  <a:lnTo>
                    <a:pt x="1526" y="10055"/>
                  </a:lnTo>
                  <a:lnTo>
                    <a:pt x="15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
            <p:cNvSpPr/>
            <p:nvPr/>
          </p:nvSpPr>
          <p:spPr>
            <a:xfrm>
              <a:off x="4312346" y="754828"/>
              <a:ext cx="5043" cy="33185"/>
            </a:xfrm>
            <a:custGeom>
              <a:avLst/>
              <a:gdLst/>
              <a:ahLst/>
              <a:cxnLst/>
              <a:rect l="l" t="t" r="r" b="b"/>
              <a:pathLst>
                <a:path w="1527" h="10056" extrusionOk="0">
                  <a:moveTo>
                    <a:pt x="0" y="1"/>
                  </a:moveTo>
                  <a:lnTo>
                    <a:pt x="0" y="10055"/>
                  </a:lnTo>
                  <a:lnTo>
                    <a:pt x="1526" y="10055"/>
                  </a:lnTo>
                  <a:lnTo>
                    <a:pt x="15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
            <p:cNvSpPr/>
            <p:nvPr/>
          </p:nvSpPr>
          <p:spPr>
            <a:xfrm>
              <a:off x="4291735" y="754828"/>
              <a:ext cx="12061" cy="2881"/>
            </a:xfrm>
            <a:custGeom>
              <a:avLst/>
              <a:gdLst/>
              <a:ahLst/>
              <a:cxnLst/>
              <a:rect l="l" t="t" r="r" b="b"/>
              <a:pathLst>
                <a:path w="3652" h="873" extrusionOk="0">
                  <a:moveTo>
                    <a:pt x="1" y="1"/>
                  </a:moveTo>
                  <a:lnTo>
                    <a:pt x="1" y="464"/>
                  </a:lnTo>
                  <a:cubicBezTo>
                    <a:pt x="1" y="682"/>
                    <a:pt x="164" y="873"/>
                    <a:pt x="409" y="873"/>
                  </a:cubicBezTo>
                  <a:lnTo>
                    <a:pt x="3243" y="873"/>
                  </a:lnTo>
                  <a:cubicBezTo>
                    <a:pt x="3488" y="873"/>
                    <a:pt x="3652" y="682"/>
                    <a:pt x="3652" y="464"/>
                  </a:cubicBezTo>
                  <a:lnTo>
                    <a:pt x="365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
            <p:cNvSpPr/>
            <p:nvPr/>
          </p:nvSpPr>
          <p:spPr>
            <a:xfrm>
              <a:off x="4308835" y="754828"/>
              <a:ext cx="12061" cy="2881"/>
            </a:xfrm>
            <a:custGeom>
              <a:avLst/>
              <a:gdLst/>
              <a:ahLst/>
              <a:cxnLst/>
              <a:rect l="l" t="t" r="r" b="b"/>
              <a:pathLst>
                <a:path w="3652" h="873" extrusionOk="0">
                  <a:moveTo>
                    <a:pt x="1" y="1"/>
                  </a:moveTo>
                  <a:lnTo>
                    <a:pt x="1" y="464"/>
                  </a:lnTo>
                  <a:cubicBezTo>
                    <a:pt x="1" y="682"/>
                    <a:pt x="164" y="873"/>
                    <a:pt x="409" y="873"/>
                  </a:cubicBezTo>
                  <a:lnTo>
                    <a:pt x="3270" y="873"/>
                  </a:lnTo>
                  <a:cubicBezTo>
                    <a:pt x="3488" y="873"/>
                    <a:pt x="3652" y="682"/>
                    <a:pt x="3652" y="464"/>
                  </a:cubicBezTo>
                  <a:lnTo>
                    <a:pt x="365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
            <p:cNvSpPr/>
            <p:nvPr/>
          </p:nvSpPr>
          <p:spPr>
            <a:xfrm>
              <a:off x="4329357" y="754828"/>
              <a:ext cx="4950" cy="33185"/>
            </a:xfrm>
            <a:custGeom>
              <a:avLst/>
              <a:gdLst/>
              <a:ahLst/>
              <a:cxnLst/>
              <a:rect l="l" t="t" r="r" b="b"/>
              <a:pathLst>
                <a:path w="1499" h="10056" extrusionOk="0">
                  <a:moveTo>
                    <a:pt x="0" y="1"/>
                  </a:moveTo>
                  <a:lnTo>
                    <a:pt x="0" y="10055"/>
                  </a:lnTo>
                  <a:lnTo>
                    <a:pt x="1499" y="10055"/>
                  </a:lnTo>
                  <a:lnTo>
                    <a:pt x="14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
            <p:cNvSpPr/>
            <p:nvPr/>
          </p:nvSpPr>
          <p:spPr>
            <a:xfrm>
              <a:off x="4325756" y="754828"/>
              <a:ext cx="12150" cy="2881"/>
            </a:xfrm>
            <a:custGeom>
              <a:avLst/>
              <a:gdLst/>
              <a:ahLst/>
              <a:cxnLst/>
              <a:rect l="l" t="t" r="r" b="b"/>
              <a:pathLst>
                <a:path w="3679" h="873" extrusionOk="0">
                  <a:moveTo>
                    <a:pt x="0" y="1"/>
                  </a:moveTo>
                  <a:lnTo>
                    <a:pt x="0" y="464"/>
                  </a:lnTo>
                  <a:cubicBezTo>
                    <a:pt x="0" y="682"/>
                    <a:pt x="191" y="873"/>
                    <a:pt x="409" y="873"/>
                  </a:cubicBezTo>
                  <a:lnTo>
                    <a:pt x="3270" y="873"/>
                  </a:lnTo>
                  <a:cubicBezTo>
                    <a:pt x="3488" y="873"/>
                    <a:pt x="3679" y="682"/>
                    <a:pt x="3679" y="464"/>
                  </a:cubicBezTo>
                  <a:lnTo>
                    <a:pt x="367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
            <p:cNvSpPr/>
            <p:nvPr/>
          </p:nvSpPr>
          <p:spPr>
            <a:xfrm>
              <a:off x="4287775" y="706321"/>
              <a:ext cx="53454" cy="3241"/>
            </a:xfrm>
            <a:custGeom>
              <a:avLst/>
              <a:gdLst/>
              <a:ahLst/>
              <a:cxnLst/>
              <a:rect l="l" t="t" r="r" b="b"/>
              <a:pathLst>
                <a:path w="16186" h="982" extrusionOk="0">
                  <a:moveTo>
                    <a:pt x="1" y="0"/>
                  </a:moveTo>
                  <a:lnTo>
                    <a:pt x="1" y="981"/>
                  </a:lnTo>
                  <a:lnTo>
                    <a:pt x="16186" y="981"/>
                  </a:lnTo>
                  <a:lnTo>
                    <a:pt x="1618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
            <p:cNvSpPr/>
            <p:nvPr/>
          </p:nvSpPr>
          <p:spPr>
            <a:xfrm>
              <a:off x="4287775" y="751948"/>
              <a:ext cx="53454" cy="3241"/>
            </a:xfrm>
            <a:custGeom>
              <a:avLst/>
              <a:gdLst/>
              <a:ahLst/>
              <a:cxnLst/>
              <a:rect l="l" t="t" r="r" b="b"/>
              <a:pathLst>
                <a:path w="16186" h="982" extrusionOk="0">
                  <a:moveTo>
                    <a:pt x="1" y="1"/>
                  </a:moveTo>
                  <a:lnTo>
                    <a:pt x="1" y="982"/>
                  </a:lnTo>
                  <a:lnTo>
                    <a:pt x="16186" y="982"/>
                  </a:lnTo>
                  <a:lnTo>
                    <a:pt x="1618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
            <p:cNvSpPr/>
            <p:nvPr/>
          </p:nvSpPr>
          <p:spPr>
            <a:xfrm>
              <a:off x="4302807" y="717300"/>
              <a:ext cx="7652" cy="29677"/>
            </a:xfrm>
            <a:custGeom>
              <a:avLst/>
              <a:gdLst/>
              <a:ahLst/>
              <a:cxnLst/>
              <a:rect l="l" t="t" r="r" b="b"/>
              <a:pathLst>
                <a:path w="2317" h="8993" extrusionOk="0">
                  <a:moveTo>
                    <a:pt x="545" y="0"/>
                  </a:moveTo>
                  <a:cubicBezTo>
                    <a:pt x="245" y="0"/>
                    <a:pt x="0" y="246"/>
                    <a:pt x="0" y="545"/>
                  </a:cubicBezTo>
                  <a:lnTo>
                    <a:pt x="0" y="8992"/>
                  </a:lnTo>
                  <a:lnTo>
                    <a:pt x="2316" y="8992"/>
                  </a:lnTo>
                  <a:lnTo>
                    <a:pt x="2316" y="545"/>
                  </a:lnTo>
                  <a:cubicBezTo>
                    <a:pt x="2316" y="246"/>
                    <a:pt x="2071" y="0"/>
                    <a:pt x="1771"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
            <p:cNvSpPr/>
            <p:nvPr/>
          </p:nvSpPr>
          <p:spPr>
            <a:xfrm>
              <a:off x="4319187" y="717300"/>
              <a:ext cx="7652" cy="29677"/>
            </a:xfrm>
            <a:custGeom>
              <a:avLst/>
              <a:gdLst/>
              <a:ahLst/>
              <a:cxnLst/>
              <a:rect l="l" t="t" r="r" b="b"/>
              <a:pathLst>
                <a:path w="2317" h="8993" extrusionOk="0">
                  <a:moveTo>
                    <a:pt x="545" y="0"/>
                  </a:moveTo>
                  <a:cubicBezTo>
                    <a:pt x="245" y="0"/>
                    <a:pt x="0" y="246"/>
                    <a:pt x="27" y="545"/>
                  </a:cubicBezTo>
                  <a:lnTo>
                    <a:pt x="27" y="8992"/>
                  </a:lnTo>
                  <a:lnTo>
                    <a:pt x="2316" y="8992"/>
                  </a:lnTo>
                  <a:lnTo>
                    <a:pt x="2316" y="545"/>
                  </a:lnTo>
                  <a:cubicBezTo>
                    <a:pt x="2316" y="246"/>
                    <a:pt x="2071" y="0"/>
                    <a:pt x="1771"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
            <p:cNvSpPr/>
            <p:nvPr/>
          </p:nvSpPr>
          <p:spPr>
            <a:xfrm>
              <a:off x="4302807" y="759780"/>
              <a:ext cx="7652" cy="28238"/>
            </a:xfrm>
            <a:custGeom>
              <a:avLst/>
              <a:gdLst/>
              <a:ahLst/>
              <a:cxnLst/>
              <a:rect l="l" t="t" r="r" b="b"/>
              <a:pathLst>
                <a:path w="2317" h="8557" extrusionOk="0">
                  <a:moveTo>
                    <a:pt x="545" y="0"/>
                  </a:moveTo>
                  <a:cubicBezTo>
                    <a:pt x="245" y="0"/>
                    <a:pt x="0" y="246"/>
                    <a:pt x="0" y="545"/>
                  </a:cubicBezTo>
                  <a:lnTo>
                    <a:pt x="0" y="8556"/>
                  </a:lnTo>
                  <a:lnTo>
                    <a:pt x="2316" y="8556"/>
                  </a:lnTo>
                  <a:lnTo>
                    <a:pt x="2316" y="545"/>
                  </a:lnTo>
                  <a:cubicBezTo>
                    <a:pt x="2316" y="246"/>
                    <a:pt x="2071" y="0"/>
                    <a:pt x="1771"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
            <p:cNvSpPr/>
            <p:nvPr/>
          </p:nvSpPr>
          <p:spPr>
            <a:xfrm>
              <a:off x="4319187" y="759780"/>
              <a:ext cx="7652" cy="28238"/>
            </a:xfrm>
            <a:custGeom>
              <a:avLst/>
              <a:gdLst/>
              <a:ahLst/>
              <a:cxnLst/>
              <a:rect l="l" t="t" r="r" b="b"/>
              <a:pathLst>
                <a:path w="2317" h="8557" extrusionOk="0">
                  <a:moveTo>
                    <a:pt x="545" y="0"/>
                  </a:moveTo>
                  <a:cubicBezTo>
                    <a:pt x="245" y="0"/>
                    <a:pt x="0" y="246"/>
                    <a:pt x="27" y="545"/>
                  </a:cubicBezTo>
                  <a:lnTo>
                    <a:pt x="27" y="8556"/>
                  </a:lnTo>
                  <a:lnTo>
                    <a:pt x="2316" y="8556"/>
                  </a:lnTo>
                  <a:lnTo>
                    <a:pt x="2316" y="545"/>
                  </a:lnTo>
                  <a:cubicBezTo>
                    <a:pt x="2316" y="246"/>
                    <a:pt x="2071" y="0"/>
                    <a:pt x="1771"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
            <p:cNvSpPr/>
            <p:nvPr/>
          </p:nvSpPr>
          <p:spPr>
            <a:xfrm>
              <a:off x="4341234" y="699210"/>
              <a:ext cx="103490" cy="88753"/>
            </a:xfrm>
            <a:custGeom>
              <a:avLst/>
              <a:gdLst/>
              <a:ahLst/>
              <a:cxnLst/>
              <a:rect l="l" t="t" r="r" b="b"/>
              <a:pathLst>
                <a:path w="31337" h="26895" extrusionOk="0">
                  <a:moveTo>
                    <a:pt x="1" y="1"/>
                  </a:moveTo>
                  <a:lnTo>
                    <a:pt x="1" y="26894"/>
                  </a:lnTo>
                  <a:lnTo>
                    <a:pt x="31336" y="26894"/>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
            <p:cNvSpPr/>
            <p:nvPr/>
          </p:nvSpPr>
          <p:spPr>
            <a:xfrm>
              <a:off x="4341234" y="757709"/>
              <a:ext cx="103490" cy="30934"/>
            </a:xfrm>
            <a:custGeom>
              <a:avLst/>
              <a:gdLst/>
              <a:ahLst/>
              <a:cxnLst/>
              <a:rect l="l" t="t" r="r" b="b"/>
              <a:pathLst>
                <a:path w="31337" h="9374" extrusionOk="0">
                  <a:moveTo>
                    <a:pt x="1" y="1"/>
                  </a:moveTo>
                  <a:lnTo>
                    <a:pt x="1" y="9374"/>
                  </a:lnTo>
                  <a:lnTo>
                    <a:pt x="31336" y="9374"/>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
            <p:cNvSpPr/>
            <p:nvPr/>
          </p:nvSpPr>
          <p:spPr>
            <a:xfrm>
              <a:off x="4356445" y="737911"/>
              <a:ext cx="7834" cy="16008"/>
            </a:xfrm>
            <a:custGeom>
              <a:avLst/>
              <a:gdLst/>
              <a:ahLst/>
              <a:cxnLst/>
              <a:rect l="l" t="t" r="r" b="b"/>
              <a:pathLst>
                <a:path w="2372" h="4851" extrusionOk="0">
                  <a:moveTo>
                    <a:pt x="1" y="0"/>
                  </a:moveTo>
                  <a:lnTo>
                    <a:pt x="1"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
            <p:cNvSpPr/>
            <p:nvPr/>
          </p:nvSpPr>
          <p:spPr>
            <a:xfrm>
              <a:off x="4356445" y="737911"/>
              <a:ext cx="7834" cy="16008"/>
            </a:xfrm>
            <a:custGeom>
              <a:avLst/>
              <a:gdLst/>
              <a:ahLst/>
              <a:cxnLst/>
              <a:rect l="l" t="t" r="r" b="b"/>
              <a:pathLst>
                <a:path w="2372" h="4851" extrusionOk="0">
                  <a:moveTo>
                    <a:pt x="1" y="0"/>
                  </a:move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
            <p:cNvSpPr/>
            <p:nvPr/>
          </p:nvSpPr>
          <p:spPr>
            <a:xfrm>
              <a:off x="4359867" y="737911"/>
              <a:ext cx="902" cy="16008"/>
            </a:xfrm>
            <a:custGeom>
              <a:avLst/>
              <a:gdLst/>
              <a:ahLst/>
              <a:cxnLst/>
              <a:rect l="l" t="t" r="r" b="b"/>
              <a:pathLst>
                <a:path w="273" h="4851" extrusionOk="0">
                  <a:moveTo>
                    <a:pt x="0" y="0"/>
                  </a:moveTo>
                  <a:lnTo>
                    <a:pt x="0"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
            <p:cNvSpPr/>
            <p:nvPr/>
          </p:nvSpPr>
          <p:spPr>
            <a:xfrm>
              <a:off x="4356356" y="741329"/>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
            <p:cNvSpPr/>
            <p:nvPr/>
          </p:nvSpPr>
          <p:spPr>
            <a:xfrm>
              <a:off x="4356356" y="749699"/>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
            <p:cNvSpPr/>
            <p:nvPr/>
          </p:nvSpPr>
          <p:spPr>
            <a:xfrm>
              <a:off x="4355365" y="732870"/>
              <a:ext cx="9993" cy="5039"/>
            </a:xfrm>
            <a:custGeom>
              <a:avLst/>
              <a:gdLst/>
              <a:ahLst/>
              <a:cxnLst/>
              <a:rect l="l" t="t" r="r" b="b"/>
              <a:pathLst>
                <a:path w="3026" h="1527" extrusionOk="0">
                  <a:moveTo>
                    <a:pt x="709" y="0"/>
                  </a:moveTo>
                  <a:cubicBezTo>
                    <a:pt x="301" y="0"/>
                    <a:pt x="1" y="327"/>
                    <a:pt x="1" y="709"/>
                  </a:cubicBezTo>
                  <a:lnTo>
                    <a:pt x="1" y="1526"/>
                  </a:lnTo>
                  <a:lnTo>
                    <a:pt x="3025" y="1526"/>
                  </a:lnTo>
                  <a:lnTo>
                    <a:pt x="3025" y="709"/>
                  </a:lnTo>
                  <a:cubicBezTo>
                    <a:pt x="3025" y="327"/>
                    <a:pt x="2698" y="0"/>
                    <a:pt x="2317"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
            <p:cNvSpPr/>
            <p:nvPr/>
          </p:nvSpPr>
          <p:spPr>
            <a:xfrm>
              <a:off x="4356445" y="767789"/>
              <a:ext cx="7834" cy="16097"/>
            </a:xfrm>
            <a:custGeom>
              <a:avLst/>
              <a:gdLst/>
              <a:ahLst/>
              <a:cxnLst/>
              <a:rect l="l" t="t" r="r" b="b"/>
              <a:pathLst>
                <a:path w="2372" h="4878" extrusionOk="0">
                  <a:moveTo>
                    <a:pt x="1" y="0"/>
                  </a:moveTo>
                  <a:lnTo>
                    <a:pt x="1"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
            <p:cNvSpPr/>
            <p:nvPr/>
          </p:nvSpPr>
          <p:spPr>
            <a:xfrm>
              <a:off x="4356445" y="767789"/>
              <a:ext cx="7834" cy="16097"/>
            </a:xfrm>
            <a:custGeom>
              <a:avLst/>
              <a:gdLst/>
              <a:ahLst/>
              <a:cxnLst/>
              <a:rect l="l" t="t" r="r" b="b"/>
              <a:pathLst>
                <a:path w="2372" h="4878" extrusionOk="0">
                  <a:moveTo>
                    <a:pt x="1" y="0"/>
                  </a:move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
            <p:cNvSpPr/>
            <p:nvPr/>
          </p:nvSpPr>
          <p:spPr>
            <a:xfrm>
              <a:off x="4359867" y="767789"/>
              <a:ext cx="902" cy="16097"/>
            </a:xfrm>
            <a:custGeom>
              <a:avLst/>
              <a:gdLst/>
              <a:ahLst/>
              <a:cxnLst/>
              <a:rect l="l" t="t" r="r" b="b"/>
              <a:pathLst>
                <a:path w="273" h="4878" extrusionOk="0">
                  <a:moveTo>
                    <a:pt x="0" y="0"/>
                  </a:moveTo>
                  <a:lnTo>
                    <a:pt x="0"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
            <p:cNvSpPr/>
            <p:nvPr/>
          </p:nvSpPr>
          <p:spPr>
            <a:xfrm>
              <a:off x="4356356" y="771300"/>
              <a:ext cx="7923" cy="812"/>
            </a:xfrm>
            <a:custGeom>
              <a:avLst/>
              <a:gdLst/>
              <a:ahLst/>
              <a:cxnLst/>
              <a:rect l="l" t="t" r="r" b="b"/>
              <a:pathLst>
                <a:path w="2399" h="246" extrusionOk="0">
                  <a:moveTo>
                    <a:pt x="1" y="0"/>
                  </a:moveTo>
                  <a:lnTo>
                    <a:pt x="1" y="245"/>
                  </a:lnTo>
                  <a:lnTo>
                    <a:pt x="2398" y="245"/>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
            <p:cNvSpPr/>
            <p:nvPr/>
          </p:nvSpPr>
          <p:spPr>
            <a:xfrm>
              <a:off x="4356356" y="779577"/>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
            <p:cNvSpPr/>
            <p:nvPr/>
          </p:nvSpPr>
          <p:spPr>
            <a:xfrm>
              <a:off x="4355365" y="762838"/>
              <a:ext cx="9993" cy="5039"/>
            </a:xfrm>
            <a:custGeom>
              <a:avLst/>
              <a:gdLst/>
              <a:ahLst/>
              <a:cxnLst/>
              <a:rect l="l" t="t" r="r" b="b"/>
              <a:pathLst>
                <a:path w="3026" h="1527" extrusionOk="0">
                  <a:moveTo>
                    <a:pt x="709" y="1"/>
                  </a:moveTo>
                  <a:cubicBezTo>
                    <a:pt x="301" y="1"/>
                    <a:pt x="1" y="328"/>
                    <a:pt x="1" y="709"/>
                  </a:cubicBezTo>
                  <a:lnTo>
                    <a:pt x="1" y="1527"/>
                  </a:lnTo>
                  <a:lnTo>
                    <a:pt x="3025" y="1527"/>
                  </a:lnTo>
                  <a:lnTo>
                    <a:pt x="3025" y="709"/>
                  </a:lnTo>
                  <a:cubicBezTo>
                    <a:pt x="3025" y="328"/>
                    <a:pt x="2698" y="1"/>
                    <a:pt x="2317"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
            <p:cNvSpPr/>
            <p:nvPr/>
          </p:nvSpPr>
          <p:spPr>
            <a:xfrm>
              <a:off x="4357436" y="717750"/>
              <a:ext cx="6843" cy="7286"/>
            </a:xfrm>
            <a:custGeom>
              <a:avLst/>
              <a:gdLst/>
              <a:ahLst/>
              <a:cxnLst/>
              <a:rect l="l" t="t" r="r" b="b"/>
              <a:pathLst>
                <a:path w="2072" h="2208" extrusionOk="0">
                  <a:moveTo>
                    <a:pt x="1" y="1"/>
                  </a:moveTo>
                  <a:lnTo>
                    <a:pt x="1"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
            <p:cNvSpPr/>
            <p:nvPr/>
          </p:nvSpPr>
          <p:spPr>
            <a:xfrm>
              <a:off x="4357436" y="717750"/>
              <a:ext cx="6843" cy="7286"/>
            </a:xfrm>
            <a:custGeom>
              <a:avLst/>
              <a:gdLst/>
              <a:ahLst/>
              <a:cxnLst/>
              <a:rect l="l" t="t" r="r" b="b"/>
              <a:pathLst>
                <a:path w="2072" h="2208" extrusionOk="0">
                  <a:moveTo>
                    <a:pt x="1" y="1"/>
                  </a:move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
            <p:cNvSpPr/>
            <p:nvPr/>
          </p:nvSpPr>
          <p:spPr>
            <a:xfrm>
              <a:off x="4376425" y="737911"/>
              <a:ext cx="7834" cy="16008"/>
            </a:xfrm>
            <a:custGeom>
              <a:avLst/>
              <a:gdLst/>
              <a:ahLst/>
              <a:cxnLst/>
              <a:rect l="l" t="t" r="r" b="b"/>
              <a:pathLst>
                <a:path w="2372" h="4851" extrusionOk="0">
                  <a:moveTo>
                    <a:pt x="1" y="0"/>
                  </a:moveTo>
                  <a:lnTo>
                    <a:pt x="1" y="4850"/>
                  </a:lnTo>
                  <a:lnTo>
                    <a:pt x="2372" y="4850"/>
                  </a:lnTo>
                  <a:lnTo>
                    <a:pt x="237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
            <p:cNvSpPr/>
            <p:nvPr/>
          </p:nvSpPr>
          <p:spPr>
            <a:xfrm>
              <a:off x="4376425" y="737911"/>
              <a:ext cx="7923" cy="16008"/>
            </a:xfrm>
            <a:custGeom>
              <a:avLst/>
              <a:gdLst/>
              <a:ahLst/>
              <a:cxnLst/>
              <a:rect l="l" t="t" r="r" b="b"/>
              <a:pathLst>
                <a:path w="2399" h="4851" extrusionOk="0">
                  <a:moveTo>
                    <a:pt x="1" y="0"/>
                  </a:moveTo>
                  <a:lnTo>
                    <a:pt x="2399" y="4850"/>
                  </a:lnTo>
                  <a:lnTo>
                    <a:pt x="23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
            <p:cNvSpPr/>
            <p:nvPr/>
          </p:nvSpPr>
          <p:spPr>
            <a:xfrm>
              <a:off x="4379936" y="737911"/>
              <a:ext cx="905" cy="16008"/>
            </a:xfrm>
            <a:custGeom>
              <a:avLst/>
              <a:gdLst/>
              <a:ahLst/>
              <a:cxnLst/>
              <a:rect l="l" t="t" r="r" b="b"/>
              <a:pathLst>
                <a:path w="274" h="4851" extrusionOk="0">
                  <a:moveTo>
                    <a:pt x="1" y="0"/>
                  </a:moveTo>
                  <a:lnTo>
                    <a:pt x="1"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
            <p:cNvSpPr/>
            <p:nvPr/>
          </p:nvSpPr>
          <p:spPr>
            <a:xfrm>
              <a:off x="4376425" y="741329"/>
              <a:ext cx="7923" cy="904"/>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
            <p:cNvSpPr/>
            <p:nvPr/>
          </p:nvSpPr>
          <p:spPr>
            <a:xfrm>
              <a:off x="4376425" y="749699"/>
              <a:ext cx="7923" cy="904"/>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
            <p:cNvSpPr/>
            <p:nvPr/>
          </p:nvSpPr>
          <p:spPr>
            <a:xfrm>
              <a:off x="4375345" y="732870"/>
              <a:ext cx="9993" cy="5039"/>
            </a:xfrm>
            <a:custGeom>
              <a:avLst/>
              <a:gdLst/>
              <a:ahLst/>
              <a:cxnLst/>
              <a:rect l="l" t="t" r="r" b="b"/>
              <a:pathLst>
                <a:path w="3026" h="1527" extrusionOk="0">
                  <a:moveTo>
                    <a:pt x="737" y="0"/>
                  </a:moveTo>
                  <a:cubicBezTo>
                    <a:pt x="328" y="0"/>
                    <a:pt x="1" y="327"/>
                    <a:pt x="28" y="709"/>
                  </a:cubicBezTo>
                  <a:lnTo>
                    <a:pt x="28" y="1526"/>
                  </a:lnTo>
                  <a:lnTo>
                    <a:pt x="3026" y="1526"/>
                  </a:lnTo>
                  <a:lnTo>
                    <a:pt x="3026" y="709"/>
                  </a:lnTo>
                  <a:cubicBezTo>
                    <a:pt x="3026" y="327"/>
                    <a:pt x="2726" y="0"/>
                    <a:pt x="2317"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
            <p:cNvSpPr/>
            <p:nvPr/>
          </p:nvSpPr>
          <p:spPr>
            <a:xfrm>
              <a:off x="4376425" y="767789"/>
              <a:ext cx="7834" cy="16097"/>
            </a:xfrm>
            <a:custGeom>
              <a:avLst/>
              <a:gdLst/>
              <a:ahLst/>
              <a:cxnLst/>
              <a:rect l="l" t="t" r="r" b="b"/>
              <a:pathLst>
                <a:path w="2372" h="4878" extrusionOk="0">
                  <a:moveTo>
                    <a:pt x="1" y="0"/>
                  </a:moveTo>
                  <a:lnTo>
                    <a:pt x="1" y="4878"/>
                  </a:lnTo>
                  <a:lnTo>
                    <a:pt x="2372" y="4878"/>
                  </a:lnTo>
                  <a:lnTo>
                    <a:pt x="237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
            <p:cNvSpPr/>
            <p:nvPr/>
          </p:nvSpPr>
          <p:spPr>
            <a:xfrm>
              <a:off x="4376425" y="767789"/>
              <a:ext cx="7923" cy="16097"/>
            </a:xfrm>
            <a:custGeom>
              <a:avLst/>
              <a:gdLst/>
              <a:ahLst/>
              <a:cxnLst/>
              <a:rect l="l" t="t" r="r" b="b"/>
              <a:pathLst>
                <a:path w="2399" h="4878" extrusionOk="0">
                  <a:moveTo>
                    <a:pt x="1" y="0"/>
                  </a:moveTo>
                  <a:lnTo>
                    <a:pt x="2399" y="4878"/>
                  </a:lnTo>
                  <a:lnTo>
                    <a:pt x="23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
            <p:cNvSpPr/>
            <p:nvPr/>
          </p:nvSpPr>
          <p:spPr>
            <a:xfrm>
              <a:off x="4379936" y="767789"/>
              <a:ext cx="905" cy="16097"/>
            </a:xfrm>
            <a:custGeom>
              <a:avLst/>
              <a:gdLst/>
              <a:ahLst/>
              <a:cxnLst/>
              <a:rect l="l" t="t" r="r" b="b"/>
              <a:pathLst>
                <a:path w="274" h="4878" extrusionOk="0">
                  <a:moveTo>
                    <a:pt x="1" y="0"/>
                  </a:moveTo>
                  <a:lnTo>
                    <a:pt x="1"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
            <p:cNvSpPr/>
            <p:nvPr/>
          </p:nvSpPr>
          <p:spPr>
            <a:xfrm>
              <a:off x="4376425" y="771300"/>
              <a:ext cx="7923" cy="812"/>
            </a:xfrm>
            <a:custGeom>
              <a:avLst/>
              <a:gdLst/>
              <a:ahLst/>
              <a:cxnLst/>
              <a:rect l="l" t="t" r="r" b="b"/>
              <a:pathLst>
                <a:path w="2399" h="246" extrusionOk="0">
                  <a:moveTo>
                    <a:pt x="1" y="0"/>
                  </a:moveTo>
                  <a:lnTo>
                    <a:pt x="1" y="245"/>
                  </a:lnTo>
                  <a:lnTo>
                    <a:pt x="2399" y="245"/>
                  </a:lnTo>
                  <a:lnTo>
                    <a:pt x="23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
            <p:cNvSpPr/>
            <p:nvPr/>
          </p:nvSpPr>
          <p:spPr>
            <a:xfrm>
              <a:off x="4376425" y="779577"/>
              <a:ext cx="7923" cy="904"/>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
            <p:cNvSpPr/>
            <p:nvPr/>
          </p:nvSpPr>
          <p:spPr>
            <a:xfrm>
              <a:off x="4375345" y="762838"/>
              <a:ext cx="9993" cy="5039"/>
            </a:xfrm>
            <a:custGeom>
              <a:avLst/>
              <a:gdLst/>
              <a:ahLst/>
              <a:cxnLst/>
              <a:rect l="l" t="t" r="r" b="b"/>
              <a:pathLst>
                <a:path w="3026" h="1527" extrusionOk="0">
                  <a:moveTo>
                    <a:pt x="737" y="1"/>
                  </a:moveTo>
                  <a:cubicBezTo>
                    <a:pt x="328" y="1"/>
                    <a:pt x="1" y="328"/>
                    <a:pt x="28" y="709"/>
                  </a:cubicBezTo>
                  <a:lnTo>
                    <a:pt x="28" y="1527"/>
                  </a:lnTo>
                  <a:lnTo>
                    <a:pt x="3026" y="1527"/>
                  </a:lnTo>
                  <a:lnTo>
                    <a:pt x="3026" y="709"/>
                  </a:lnTo>
                  <a:cubicBezTo>
                    <a:pt x="3026" y="328"/>
                    <a:pt x="2726" y="1"/>
                    <a:pt x="2317"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
            <p:cNvSpPr/>
            <p:nvPr/>
          </p:nvSpPr>
          <p:spPr>
            <a:xfrm>
              <a:off x="4377505" y="717750"/>
              <a:ext cx="6754" cy="7286"/>
            </a:xfrm>
            <a:custGeom>
              <a:avLst/>
              <a:gdLst/>
              <a:ahLst/>
              <a:cxnLst/>
              <a:rect l="l" t="t" r="r" b="b"/>
              <a:pathLst>
                <a:path w="2045" h="2208" extrusionOk="0">
                  <a:moveTo>
                    <a:pt x="1" y="1"/>
                  </a:moveTo>
                  <a:lnTo>
                    <a:pt x="1" y="2208"/>
                  </a:lnTo>
                  <a:lnTo>
                    <a:pt x="2045" y="2208"/>
                  </a:lnTo>
                  <a:lnTo>
                    <a:pt x="2045"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
            <p:cNvSpPr/>
            <p:nvPr/>
          </p:nvSpPr>
          <p:spPr>
            <a:xfrm>
              <a:off x="4377505" y="717750"/>
              <a:ext cx="6843" cy="7286"/>
            </a:xfrm>
            <a:custGeom>
              <a:avLst/>
              <a:gdLst/>
              <a:ahLst/>
              <a:cxnLst/>
              <a:rect l="l" t="t" r="r" b="b"/>
              <a:pathLst>
                <a:path w="2072" h="2208" extrusionOk="0">
                  <a:moveTo>
                    <a:pt x="1" y="1"/>
                  </a:moveTo>
                  <a:lnTo>
                    <a:pt x="2072" y="2208"/>
                  </a:lnTo>
                  <a:lnTo>
                    <a:pt x="207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
            <p:cNvSpPr/>
            <p:nvPr/>
          </p:nvSpPr>
          <p:spPr>
            <a:xfrm>
              <a:off x="4400458" y="737911"/>
              <a:ext cx="7830" cy="16008"/>
            </a:xfrm>
            <a:custGeom>
              <a:avLst/>
              <a:gdLst/>
              <a:ahLst/>
              <a:cxnLst/>
              <a:rect l="l" t="t" r="r" b="b"/>
              <a:pathLst>
                <a:path w="2371" h="4851" extrusionOk="0">
                  <a:moveTo>
                    <a:pt x="0" y="0"/>
                  </a:moveTo>
                  <a:lnTo>
                    <a:pt x="0"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
            <p:cNvSpPr/>
            <p:nvPr/>
          </p:nvSpPr>
          <p:spPr>
            <a:xfrm>
              <a:off x="4400458" y="737911"/>
              <a:ext cx="7830" cy="16008"/>
            </a:xfrm>
            <a:custGeom>
              <a:avLst/>
              <a:gdLst/>
              <a:ahLst/>
              <a:cxnLst/>
              <a:rect l="l" t="t" r="r" b="b"/>
              <a:pathLst>
                <a:path w="2371" h="4851" extrusionOk="0">
                  <a:moveTo>
                    <a:pt x="0" y="0"/>
                  </a:move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
            <p:cNvSpPr/>
            <p:nvPr/>
          </p:nvSpPr>
          <p:spPr>
            <a:xfrm>
              <a:off x="4403876" y="737911"/>
              <a:ext cx="905" cy="16008"/>
            </a:xfrm>
            <a:custGeom>
              <a:avLst/>
              <a:gdLst/>
              <a:ahLst/>
              <a:cxnLst/>
              <a:rect l="l" t="t" r="r" b="b"/>
              <a:pathLst>
                <a:path w="274" h="4851" extrusionOk="0">
                  <a:moveTo>
                    <a:pt x="1" y="0"/>
                  </a:moveTo>
                  <a:lnTo>
                    <a:pt x="1"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
            <p:cNvSpPr/>
            <p:nvPr/>
          </p:nvSpPr>
          <p:spPr>
            <a:xfrm>
              <a:off x="4400365" y="741329"/>
              <a:ext cx="7923" cy="904"/>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
            <p:cNvSpPr/>
            <p:nvPr/>
          </p:nvSpPr>
          <p:spPr>
            <a:xfrm>
              <a:off x="4400365" y="749699"/>
              <a:ext cx="7923" cy="904"/>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
            <p:cNvSpPr/>
            <p:nvPr/>
          </p:nvSpPr>
          <p:spPr>
            <a:xfrm>
              <a:off x="4399377" y="732870"/>
              <a:ext cx="9990" cy="5039"/>
            </a:xfrm>
            <a:custGeom>
              <a:avLst/>
              <a:gdLst/>
              <a:ahLst/>
              <a:cxnLst/>
              <a:rect l="l" t="t" r="r" b="b"/>
              <a:pathLst>
                <a:path w="3025" h="1527" extrusionOk="0">
                  <a:moveTo>
                    <a:pt x="709" y="0"/>
                  </a:moveTo>
                  <a:cubicBezTo>
                    <a:pt x="327" y="0"/>
                    <a:pt x="0" y="327"/>
                    <a:pt x="0" y="709"/>
                  </a:cubicBezTo>
                  <a:lnTo>
                    <a:pt x="0" y="1526"/>
                  </a:lnTo>
                  <a:lnTo>
                    <a:pt x="3025" y="1526"/>
                  </a:lnTo>
                  <a:lnTo>
                    <a:pt x="3025" y="709"/>
                  </a:lnTo>
                  <a:cubicBezTo>
                    <a:pt x="3025" y="327"/>
                    <a:pt x="2698" y="0"/>
                    <a:pt x="2316"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
            <p:cNvSpPr/>
            <p:nvPr/>
          </p:nvSpPr>
          <p:spPr>
            <a:xfrm>
              <a:off x="4400458" y="767789"/>
              <a:ext cx="7830" cy="16097"/>
            </a:xfrm>
            <a:custGeom>
              <a:avLst/>
              <a:gdLst/>
              <a:ahLst/>
              <a:cxnLst/>
              <a:rect l="l" t="t" r="r" b="b"/>
              <a:pathLst>
                <a:path w="2371" h="4878" extrusionOk="0">
                  <a:moveTo>
                    <a:pt x="0" y="0"/>
                  </a:moveTo>
                  <a:lnTo>
                    <a:pt x="0"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
            <p:cNvSpPr/>
            <p:nvPr/>
          </p:nvSpPr>
          <p:spPr>
            <a:xfrm>
              <a:off x="4400458" y="767789"/>
              <a:ext cx="7830" cy="16097"/>
            </a:xfrm>
            <a:custGeom>
              <a:avLst/>
              <a:gdLst/>
              <a:ahLst/>
              <a:cxnLst/>
              <a:rect l="l" t="t" r="r" b="b"/>
              <a:pathLst>
                <a:path w="2371" h="4878" extrusionOk="0">
                  <a:moveTo>
                    <a:pt x="0" y="0"/>
                  </a:move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
            <p:cNvSpPr/>
            <p:nvPr/>
          </p:nvSpPr>
          <p:spPr>
            <a:xfrm>
              <a:off x="4403876" y="767789"/>
              <a:ext cx="905" cy="16097"/>
            </a:xfrm>
            <a:custGeom>
              <a:avLst/>
              <a:gdLst/>
              <a:ahLst/>
              <a:cxnLst/>
              <a:rect l="l" t="t" r="r" b="b"/>
              <a:pathLst>
                <a:path w="274" h="4878" extrusionOk="0">
                  <a:moveTo>
                    <a:pt x="1" y="0"/>
                  </a:moveTo>
                  <a:lnTo>
                    <a:pt x="1"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
            <p:cNvSpPr/>
            <p:nvPr/>
          </p:nvSpPr>
          <p:spPr>
            <a:xfrm>
              <a:off x="4400365" y="771300"/>
              <a:ext cx="7923" cy="901"/>
            </a:xfrm>
            <a:custGeom>
              <a:avLst/>
              <a:gdLst/>
              <a:ahLst/>
              <a:cxnLst/>
              <a:rect l="l" t="t" r="r" b="b"/>
              <a:pathLst>
                <a:path w="2399" h="273" extrusionOk="0">
                  <a:moveTo>
                    <a:pt x="1" y="0"/>
                  </a:moveTo>
                  <a:lnTo>
                    <a:pt x="1" y="273"/>
                  </a:lnTo>
                  <a:lnTo>
                    <a:pt x="2399" y="273"/>
                  </a:lnTo>
                  <a:lnTo>
                    <a:pt x="23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
            <p:cNvSpPr/>
            <p:nvPr/>
          </p:nvSpPr>
          <p:spPr>
            <a:xfrm>
              <a:off x="4400365" y="779670"/>
              <a:ext cx="7923" cy="812"/>
            </a:xfrm>
            <a:custGeom>
              <a:avLst/>
              <a:gdLst/>
              <a:ahLst/>
              <a:cxnLst/>
              <a:rect l="l" t="t" r="r" b="b"/>
              <a:pathLst>
                <a:path w="2399" h="246" extrusionOk="0">
                  <a:moveTo>
                    <a:pt x="1" y="0"/>
                  </a:moveTo>
                  <a:lnTo>
                    <a:pt x="1" y="245"/>
                  </a:lnTo>
                  <a:lnTo>
                    <a:pt x="2399" y="245"/>
                  </a:lnTo>
                  <a:lnTo>
                    <a:pt x="23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
            <p:cNvSpPr/>
            <p:nvPr/>
          </p:nvSpPr>
          <p:spPr>
            <a:xfrm>
              <a:off x="4399377" y="762838"/>
              <a:ext cx="9990" cy="5039"/>
            </a:xfrm>
            <a:custGeom>
              <a:avLst/>
              <a:gdLst/>
              <a:ahLst/>
              <a:cxnLst/>
              <a:rect l="l" t="t" r="r" b="b"/>
              <a:pathLst>
                <a:path w="3025" h="1527" extrusionOk="0">
                  <a:moveTo>
                    <a:pt x="709" y="1"/>
                  </a:moveTo>
                  <a:cubicBezTo>
                    <a:pt x="327" y="1"/>
                    <a:pt x="0" y="328"/>
                    <a:pt x="0" y="709"/>
                  </a:cubicBezTo>
                  <a:lnTo>
                    <a:pt x="0" y="1527"/>
                  </a:lnTo>
                  <a:lnTo>
                    <a:pt x="3025" y="1527"/>
                  </a:lnTo>
                  <a:lnTo>
                    <a:pt x="3025" y="709"/>
                  </a:lnTo>
                  <a:cubicBezTo>
                    <a:pt x="3025" y="328"/>
                    <a:pt x="2698" y="1"/>
                    <a:pt x="2316"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
            <p:cNvSpPr/>
            <p:nvPr/>
          </p:nvSpPr>
          <p:spPr>
            <a:xfrm>
              <a:off x="4401445" y="717750"/>
              <a:ext cx="6843" cy="7286"/>
            </a:xfrm>
            <a:custGeom>
              <a:avLst/>
              <a:gdLst/>
              <a:ahLst/>
              <a:cxnLst/>
              <a:rect l="l" t="t" r="r" b="b"/>
              <a:pathLst>
                <a:path w="2072" h="2208" extrusionOk="0">
                  <a:moveTo>
                    <a:pt x="1" y="1"/>
                  </a:moveTo>
                  <a:lnTo>
                    <a:pt x="1" y="2208"/>
                  </a:lnTo>
                  <a:lnTo>
                    <a:pt x="2072" y="2208"/>
                  </a:lnTo>
                  <a:lnTo>
                    <a:pt x="207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
            <p:cNvSpPr/>
            <p:nvPr/>
          </p:nvSpPr>
          <p:spPr>
            <a:xfrm>
              <a:off x="4401445" y="717750"/>
              <a:ext cx="6843" cy="7286"/>
            </a:xfrm>
            <a:custGeom>
              <a:avLst/>
              <a:gdLst/>
              <a:ahLst/>
              <a:cxnLst/>
              <a:rect l="l" t="t" r="r" b="b"/>
              <a:pathLst>
                <a:path w="2072" h="2208" extrusionOk="0">
                  <a:moveTo>
                    <a:pt x="1" y="1"/>
                  </a:moveTo>
                  <a:lnTo>
                    <a:pt x="2072" y="2208"/>
                  </a:lnTo>
                  <a:lnTo>
                    <a:pt x="207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
            <p:cNvSpPr/>
            <p:nvPr/>
          </p:nvSpPr>
          <p:spPr>
            <a:xfrm>
              <a:off x="4425385" y="737911"/>
              <a:ext cx="7834" cy="16008"/>
            </a:xfrm>
            <a:custGeom>
              <a:avLst/>
              <a:gdLst/>
              <a:ahLst/>
              <a:cxnLst/>
              <a:rect l="l" t="t" r="r" b="b"/>
              <a:pathLst>
                <a:path w="2372" h="4851" extrusionOk="0">
                  <a:moveTo>
                    <a:pt x="1" y="0"/>
                  </a:moveTo>
                  <a:lnTo>
                    <a:pt x="1"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
            <p:cNvSpPr/>
            <p:nvPr/>
          </p:nvSpPr>
          <p:spPr>
            <a:xfrm>
              <a:off x="4425385" y="737911"/>
              <a:ext cx="7834" cy="16008"/>
            </a:xfrm>
            <a:custGeom>
              <a:avLst/>
              <a:gdLst/>
              <a:ahLst/>
              <a:cxnLst/>
              <a:rect l="l" t="t" r="r" b="b"/>
              <a:pathLst>
                <a:path w="2372" h="4851" extrusionOk="0">
                  <a:moveTo>
                    <a:pt x="1" y="0"/>
                  </a:move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
            <p:cNvSpPr/>
            <p:nvPr/>
          </p:nvSpPr>
          <p:spPr>
            <a:xfrm>
              <a:off x="4428807" y="737911"/>
              <a:ext cx="902" cy="16008"/>
            </a:xfrm>
            <a:custGeom>
              <a:avLst/>
              <a:gdLst/>
              <a:ahLst/>
              <a:cxnLst/>
              <a:rect l="l" t="t" r="r" b="b"/>
              <a:pathLst>
                <a:path w="273" h="4851" extrusionOk="0">
                  <a:moveTo>
                    <a:pt x="0" y="0"/>
                  </a:moveTo>
                  <a:lnTo>
                    <a:pt x="0"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
            <p:cNvSpPr/>
            <p:nvPr/>
          </p:nvSpPr>
          <p:spPr>
            <a:xfrm>
              <a:off x="4425296" y="741329"/>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
            <p:cNvSpPr/>
            <p:nvPr/>
          </p:nvSpPr>
          <p:spPr>
            <a:xfrm>
              <a:off x="4425296" y="749699"/>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
            <p:cNvSpPr/>
            <p:nvPr/>
          </p:nvSpPr>
          <p:spPr>
            <a:xfrm>
              <a:off x="4424305" y="732870"/>
              <a:ext cx="9993" cy="5039"/>
            </a:xfrm>
            <a:custGeom>
              <a:avLst/>
              <a:gdLst/>
              <a:ahLst/>
              <a:cxnLst/>
              <a:rect l="l" t="t" r="r" b="b"/>
              <a:pathLst>
                <a:path w="3026" h="1527" extrusionOk="0">
                  <a:moveTo>
                    <a:pt x="709" y="0"/>
                  </a:moveTo>
                  <a:cubicBezTo>
                    <a:pt x="301" y="0"/>
                    <a:pt x="1" y="327"/>
                    <a:pt x="1" y="709"/>
                  </a:cubicBezTo>
                  <a:lnTo>
                    <a:pt x="1" y="1526"/>
                  </a:lnTo>
                  <a:lnTo>
                    <a:pt x="3025" y="1526"/>
                  </a:lnTo>
                  <a:lnTo>
                    <a:pt x="3025" y="709"/>
                  </a:lnTo>
                  <a:cubicBezTo>
                    <a:pt x="3025" y="327"/>
                    <a:pt x="2698" y="0"/>
                    <a:pt x="2290"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
            <p:cNvSpPr/>
            <p:nvPr/>
          </p:nvSpPr>
          <p:spPr>
            <a:xfrm>
              <a:off x="4425385" y="767789"/>
              <a:ext cx="7834" cy="16097"/>
            </a:xfrm>
            <a:custGeom>
              <a:avLst/>
              <a:gdLst/>
              <a:ahLst/>
              <a:cxnLst/>
              <a:rect l="l" t="t" r="r" b="b"/>
              <a:pathLst>
                <a:path w="2372" h="4878" extrusionOk="0">
                  <a:moveTo>
                    <a:pt x="1" y="0"/>
                  </a:moveTo>
                  <a:lnTo>
                    <a:pt x="1"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
            <p:cNvSpPr/>
            <p:nvPr/>
          </p:nvSpPr>
          <p:spPr>
            <a:xfrm>
              <a:off x="4425385" y="767789"/>
              <a:ext cx="7834" cy="16097"/>
            </a:xfrm>
            <a:custGeom>
              <a:avLst/>
              <a:gdLst/>
              <a:ahLst/>
              <a:cxnLst/>
              <a:rect l="l" t="t" r="r" b="b"/>
              <a:pathLst>
                <a:path w="2372" h="4878" extrusionOk="0">
                  <a:moveTo>
                    <a:pt x="1" y="0"/>
                  </a:move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
            <p:cNvSpPr/>
            <p:nvPr/>
          </p:nvSpPr>
          <p:spPr>
            <a:xfrm>
              <a:off x="4428807" y="767789"/>
              <a:ext cx="902" cy="16097"/>
            </a:xfrm>
            <a:custGeom>
              <a:avLst/>
              <a:gdLst/>
              <a:ahLst/>
              <a:cxnLst/>
              <a:rect l="l" t="t" r="r" b="b"/>
              <a:pathLst>
                <a:path w="273" h="4878" extrusionOk="0">
                  <a:moveTo>
                    <a:pt x="0" y="0"/>
                  </a:moveTo>
                  <a:lnTo>
                    <a:pt x="0"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
            <p:cNvSpPr/>
            <p:nvPr/>
          </p:nvSpPr>
          <p:spPr>
            <a:xfrm>
              <a:off x="4425296" y="771300"/>
              <a:ext cx="7923" cy="901"/>
            </a:xfrm>
            <a:custGeom>
              <a:avLst/>
              <a:gdLst/>
              <a:ahLst/>
              <a:cxnLst/>
              <a:rect l="l" t="t" r="r" b="b"/>
              <a:pathLst>
                <a:path w="2399" h="273" extrusionOk="0">
                  <a:moveTo>
                    <a:pt x="1" y="0"/>
                  </a:moveTo>
                  <a:lnTo>
                    <a:pt x="1" y="273"/>
                  </a:lnTo>
                  <a:lnTo>
                    <a:pt x="2398" y="273"/>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
            <p:cNvSpPr/>
            <p:nvPr/>
          </p:nvSpPr>
          <p:spPr>
            <a:xfrm>
              <a:off x="4425296" y="779577"/>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
            <p:cNvSpPr/>
            <p:nvPr/>
          </p:nvSpPr>
          <p:spPr>
            <a:xfrm>
              <a:off x="4424305" y="762838"/>
              <a:ext cx="9993" cy="5039"/>
            </a:xfrm>
            <a:custGeom>
              <a:avLst/>
              <a:gdLst/>
              <a:ahLst/>
              <a:cxnLst/>
              <a:rect l="l" t="t" r="r" b="b"/>
              <a:pathLst>
                <a:path w="3026" h="1527" extrusionOk="0">
                  <a:moveTo>
                    <a:pt x="709" y="1"/>
                  </a:moveTo>
                  <a:cubicBezTo>
                    <a:pt x="301" y="1"/>
                    <a:pt x="1" y="328"/>
                    <a:pt x="1" y="709"/>
                  </a:cubicBezTo>
                  <a:lnTo>
                    <a:pt x="1" y="1527"/>
                  </a:lnTo>
                  <a:lnTo>
                    <a:pt x="3025" y="1527"/>
                  </a:lnTo>
                  <a:lnTo>
                    <a:pt x="3025" y="709"/>
                  </a:lnTo>
                  <a:cubicBezTo>
                    <a:pt x="3025" y="328"/>
                    <a:pt x="2698" y="1"/>
                    <a:pt x="2290"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
            <p:cNvSpPr/>
            <p:nvPr/>
          </p:nvSpPr>
          <p:spPr>
            <a:xfrm>
              <a:off x="4426376" y="717750"/>
              <a:ext cx="6843" cy="7286"/>
            </a:xfrm>
            <a:custGeom>
              <a:avLst/>
              <a:gdLst/>
              <a:ahLst/>
              <a:cxnLst/>
              <a:rect l="l" t="t" r="r" b="b"/>
              <a:pathLst>
                <a:path w="2072" h="2208" extrusionOk="0">
                  <a:moveTo>
                    <a:pt x="1" y="1"/>
                  </a:moveTo>
                  <a:lnTo>
                    <a:pt x="1"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
            <p:cNvSpPr/>
            <p:nvPr/>
          </p:nvSpPr>
          <p:spPr>
            <a:xfrm>
              <a:off x="4426376" y="717750"/>
              <a:ext cx="6843" cy="7286"/>
            </a:xfrm>
            <a:custGeom>
              <a:avLst/>
              <a:gdLst/>
              <a:ahLst/>
              <a:cxnLst/>
              <a:rect l="l" t="t" r="r" b="b"/>
              <a:pathLst>
                <a:path w="2072" h="2208" extrusionOk="0">
                  <a:moveTo>
                    <a:pt x="1" y="1"/>
                  </a:move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
            <p:cNvSpPr/>
            <p:nvPr/>
          </p:nvSpPr>
          <p:spPr>
            <a:xfrm>
              <a:off x="4356445" y="716851"/>
              <a:ext cx="8913" cy="901"/>
            </a:xfrm>
            <a:custGeom>
              <a:avLst/>
              <a:gdLst/>
              <a:ahLst/>
              <a:cxnLst/>
              <a:rect l="l" t="t" r="r" b="b"/>
              <a:pathLst>
                <a:path w="2699" h="273" extrusionOk="0">
                  <a:moveTo>
                    <a:pt x="1" y="0"/>
                  </a:moveTo>
                  <a:lnTo>
                    <a:pt x="1" y="273"/>
                  </a:lnTo>
                  <a:lnTo>
                    <a:pt x="2698" y="273"/>
                  </a:lnTo>
                  <a:lnTo>
                    <a:pt x="26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
            <p:cNvSpPr/>
            <p:nvPr/>
          </p:nvSpPr>
          <p:spPr>
            <a:xfrm>
              <a:off x="4341234" y="704340"/>
              <a:ext cx="103490" cy="7379"/>
            </a:xfrm>
            <a:custGeom>
              <a:avLst/>
              <a:gdLst/>
              <a:ahLst/>
              <a:cxnLst/>
              <a:rect l="l" t="t" r="r" b="b"/>
              <a:pathLst>
                <a:path w="31337" h="2236" extrusionOk="0">
                  <a:moveTo>
                    <a:pt x="1" y="1"/>
                  </a:moveTo>
                  <a:lnTo>
                    <a:pt x="1" y="2235"/>
                  </a:lnTo>
                  <a:lnTo>
                    <a:pt x="31336" y="2235"/>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
            <p:cNvSpPr/>
            <p:nvPr/>
          </p:nvSpPr>
          <p:spPr>
            <a:xfrm>
              <a:off x="4345287" y="711002"/>
              <a:ext cx="7381" cy="6745"/>
            </a:xfrm>
            <a:custGeom>
              <a:avLst/>
              <a:gdLst/>
              <a:ahLst/>
              <a:cxnLst/>
              <a:rect l="l" t="t" r="r" b="b"/>
              <a:pathLst>
                <a:path w="2235" h="2044" extrusionOk="0">
                  <a:moveTo>
                    <a:pt x="0" y="0"/>
                  </a:moveTo>
                  <a:lnTo>
                    <a:pt x="0" y="1526"/>
                  </a:lnTo>
                  <a:cubicBezTo>
                    <a:pt x="0" y="1826"/>
                    <a:pt x="218" y="2044"/>
                    <a:pt x="518" y="2044"/>
                  </a:cubicBezTo>
                  <a:lnTo>
                    <a:pt x="1690" y="2044"/>
                  </a:lnTo>
                  <a:cubicBezTo>
                    <a:pt x="1989" y="2044"/>
                    <a:pt x="2234" y="1826"/>
                    <a:pt x="2234" y="1526"/>
                  </a:cubicBezTo>
                  <a:lnTo>
                    <a:pt x="223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
            <p:cNvSpPr/>
            <p:nvPr/>
          </p:nvSpPr>
          <p:spPr>
            <a:xfrm>
              <a:off x="4368055" y="711002"/>
              <a:ext cx="7384" cy="6745"/>
            </a:xfrm>
            <a:custGeom>
              <a:avLst/>
              <a:gdLst/>
              <a:ahLst/>
              <a:cxnLst/>
              <a:rect l="l" t="t" r="r" b="b"/>
              <a:pathLst>
                <a:path w="2236" h="2044" extrusionOk="0">
                  <a:moveTo>
                    <a:pt x="1" y="0"/>
                  </a:moveTo>
                  <a:lnTo>
                    <a:pt x="1" y="1526"/>
                  </a:lnTo>
                  <a:cubicBezTo>
                    <a:pt x="1" y="1826"/>
                    <a:pt x="219" y="2044"/>
                    <a:pt x="519" y="2044"/>
                  </a:cubicBezTo>
                  <a:lnTo>
                    <a:pt x="1690" y="2044"/>
                  </a:lnTo>
                  <a:cubicBezTo>
                    <a:pt x="1990"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
            <p:cNvSpPr/>
            <p:nvPr/>
          </p:nvSpPr>
          <p:spPr>
            <a:xfrm>
              <a:off x="4389297" y="711002"/>
              <a:ext cx="7292" cy="6745"/>
            </a:xfrm>
            <a:custGeom>
              <a:avLst/>
              <a:gdLst/>
              <a:ahLst/>
              <a:cxnLst/>
              <a:rect l="l" t="t" r="r" b="b"/>
              <a:pathLst>
                <a:path w="2208" h="2044" extrusionOk="0">
                  <a:moveTo>
                    <a:pt x="0" y="0"/>
                  </a:moveTo>
                  <a:lnTo>
                    <a:pt x="0" y="1526"/>
                  </a:lnTo>
                  <a:cubicBezTo>
                    <a:pt x="0" y="1826"/>
                    <a:pt x="218" y="2044"/>
                    <a:pt x="518" y="2044"/>
                  </a:cubicBezTo>
                  <a:lnTo>
                    <a:pt x="1690" y="2044"/>
                  </a:lnTo>
                  <a:cubicBezTo>
                    <a:pt x="1990" y="2044"/>
                    <a:pt x="2208" y="1826"/>
                    <a:pt x="2208" y="1526"/>
                  </a:cubicBezTo>
                  <a:lnTo>
                    <a:pt x="220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
            <p:cNvSpPr/>
            <p:nvPr/>
          </p:nvSpPr>
          <p:spPr>
            <a:xfrm>
              <a:off x="4413055" y="711002"/>
              <a:ext cx="7384" cy="6745"/>
            </a:xfrm>
            <a:custGeom>
              <a:avLst/>
              <a:gdLst/>
              <a:ahLst/>
              <a:cxnLst/>
              <a:rect l="l" t="t" r="r" b="b"/>
              <a:pathLst>
                <a:path w="2236" h="2044" extrusionOk="0">
                  <a:moveTo>
                    <a:pt x="1" y="0"/>
                  </a:moveTo>
                  <a:lnTo>
                    <a:pt x="1" y="1526"/>
                  </a:lnTo>
                  <a:cubicBezTo>
                    <a:pt x="1" y="1826"/>
                    <a:pt x="219" y="2044"/>
                    <a:pt x="519" y="2044"/>
                  </a:cubicBezTo>
                  <a:lnTo>
                    <a:pt x="1690" y="2044"/>
                  </a:lnTo>
                  <a:cubicBezTo>
                    <a:pt x="1990"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
            <p:cNvSpPr/>
            <p:nvPr/>
          </p:nvSpPr>
          <p:spPr>
            <a:xfrm>
              <a:off x="4802759" y="703801"/>
              <a:ext cx="53458" cy="84167"/>
            </a:xfrm>
            <a:custGeom>
              <a:avLst/>
              <a:gdLst/>
              <a:ahLst/>
              <a:cxnLst/>
              <a:rect l="l" t="t" r="r" b="b"/>
              <a:pathLst>
                <a:path w="16187" h="25505" extrusionOk="0">
                  <a:moveTo>
                    <a:pt x="1" y="0"/>
                  </a:moveTo>
                  <a:lnTo>
                    <a:pt x="1" y="25504"/>
                  </a:lnTo>
                  <a:lnTo>
                    <a:pt x="16186" y="25504"/>
                  </a:lnTo>
                  <a:lnTo>
                    <a:pt x="1618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
            <p:cNvSpPr/>
            <p:nvPr/>
          </p:nvSpPr>
          <p:spPr>
            <a:xfrm>
              <a:off x="4843709" y="709562"/>
              <a:ext cx="5043" cy="45230"/>
            </a:xfrm>
            <a:custGeom>
              <a:avLst/>
              <a:gdLst/>
              <a:ahLst/>
              <a:cxnLst/>
              <a:rect l="l" t="t" r="r" b="b"/>
              <a:pathLst>
                <a:path w="1527" h="13706" extrusionOk="0">
                  <a:moveTo>
                    <a:pt x="1" y="0"/>
                  </a:moveTo>
                  <a:lnTo>
                    <a:pt x="1" y="13706"/>
                  </a:lnTo>
                  <a:lnTo>
                    <a:pt x="1527" y="13706"/>
                  </a:lnTo>
                  <a:lnTo>
                    <a:pt x="1527"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
            <p:cNvSpPr/>
            <p:nvPr/>
          </p:nvSpPr>
          <p:spPr>
            <a:xfrm>
              <a:off x="4826610" y="709562"/>
              <a:ext cx="5043" cy="45230"/>
            </a:xfrm>
            <a:custGeom>
              <a:avLst/>
              <a:gdLst/>
              <a:ahLst/>
              <a:cxnLst/>
              <a:rect l="l" t="t" r="r" b="b"/>
              <a:pathLst>
                <a:path w="1527" h="13706" extrusionOk="0">
                  <a:moveTo>
                    <a:pt x="1" y="0"/>
                  </a:moveTo>
                  <a:lnTo>
                    <a:pt x="1" y="13706"/>
                  </a:lnTo>
                  <a:lnTo>
                    <a:pt x="1526" y="13706"/>
                  </a:lnTo>
                  <a:lnTo>
                    <a:pt x="152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
            <p:cNvSpPr/>
            <p:nvPr/>
          </p:nvSpPr>
          <p:spPr>
            <a:xfrm>
              <a:off x="4840202" y="709562"/>
              <a:ext cx="12061" cy="2881"/>
            </a:xfrm>
            <a:custGeom>
              <a:avLst/>
              <a:gdLst/>
              <a:ahLst/>
              <a:cxnLst/>
              <a:rect l="l" t="t" r="r" b="b"/>
              <a:pathLst>
                <a:path w="3652" h="873" extrusionOk="0">
                  <a:moveTo>
                    <a:pt x="0" y="0"/>
                  </a:moveTo>
                  <a:lnTo>
                    <a:pt x="0" y="463"/>
                  </a:lnTo>
                  <a:cubicBezTo>
                    <a:pt x="0" y="681"/>
                    <a:pt x="164" y="872"/>
                    <a:pt x="409" y="872"/>
                  </a:cubicBezTo>
                  <a:lnTo>
                    <a:pt x="3243" y="872"/>
                  </a:lnTo>
                  <a:cubicBezTo>
                    <a:pt x="3488" y="872"/>
                    <a:pt x="3651" y="681"/>
                    <a:pt x="3651" y="463"/>
                  </a:cubicBezTo>
                  <a:lnTo>
                    <a:pt x="365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
            <p:cNvSpPr/>
            <p:nvPr/>
          </p:nvSpPr>
          <p:spPr>
            <a:xfrm>
              <a:off x="4823099" y="709562"/>
              <a:ext cx="12064" cy="2881"/>
            </a:xfrm>
            <a:custGeom>
              <a:avLst/>
              <a:gdLst/>
              <a:ahLst/>
              <a:cxnLst/>
              <a:rect l="l" t="t" r="r" b="b"/>
              <a:pathLst>
                <a:path w="3653" h="873" extrusionOk="0">
                  <a:moveTo>
                    <a:pt x="1" y="0"/>
                  </a:moveTo>
                  <a:lnTo>
                    <a:pt x="1" y="463"/>
                  </a:lnTo>
                  <a:cubicBezTo>
                    <a:pt x="1" y="681"/>
                    <a:pt x="164" y="872"/>
                    <a:pt x="382" y="872"/>
                  </a:cubicBezTo>
                  <a:lnTo>
                    <a:pt x="3243" y="872"/>
                  </a:lnTo>
                  <a:cubicBezTo>
                    <a:pt x="3461" y="872"/>
                    <a:pt x="3652" y="681"/>
                    <a:pt x="3652" y="463"/>
                  </a:cubicBezTo>
                  <a:lnTo>
                    <a:pt x="365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
            <p:cNvSpPr/>
            <p:nvPr/>
          </p:nvSpPr>
          <p:spPr>
            <a:xfrm>
              <a:off x="4809688" y="709562"/>
              <a:ext cx="4954" cy="45230"/>
            </a:xfrm>
            <a:custGeom>
              <a:avLst/>
              <a:gdLst/>
              <a:ahLst/>
              <a:cxnLst/>
              <a:rect l="l" t="t" r="r" b="b"/>
              <a:pathLst>
                <a:path w="1500" h="13706" extrusionOk="0">
                  <a:moveTo>
                    <a:pt x="1" y="0"/>
                  </a:moveTo>
                  <a:lnTo>
                    <a:pt x="1" y="13706"/>
                  </a:lnTo>
                  <a:lnTo>
                    <a:pt x="1500" y="13706"/>
                  </a:lnTo>
                  <a:lnTo>
                    <a:pt x="1500"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
            <p:cNvSpPr/>
            <p:nvPr/>
          </p:nvSpPr>
          <p:spPr>
            <a:xfrm>
              <a:off x="4806091" y="709562"/>
              <a:ext cx="12150" cy="2881"/>
            </a:xfrm>
            <a:custGeom>
              <a:avLst/>
              <a:gdLst/>
              <a:ahLst/>
              <a:cxnLst/>
              <a:rect l="l" t="t" r="r" b="b"/>
              <a:pathLst>
                <a:path w="3679" h="873" extrusionOk="0">
                  <a:moveTo>
                    <a:pt x="0" y="0"/>
                  </a:moveTo>
                  <a:lnTo>
                    <a:pt x="0" y="463"/>
                  </a:lnTo>
                  <a:cubicBezTo>
                    <a:pt x="0" y="681"/>
                    <a:pt x="191" y="872"/>
                    <a:pt x="409" y="872"/>
                  </a:cubicBezTo>
                  <a:lnTo>
                    <a:pt x="3270" y="872"/>
                  </a:lnTo>
                  <a:cubicBezTo>
                    <a:pt x="3488" y="872"/>
                    <a:pt x="3651" y="681"/>
                    <a:pt x="3679" y="463"/>
                  </a:cubicBezTo>
                  <a:lnTo>
                    <a:pt x="367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
            <p:cNvSpPr/>
            <p:nvPr/>
          </p:nvSpPr>
          <p:spPr>
            <a:xfrm>
              <a:off x="4843709" y="754828"/>
              <a:ext cx="5043" cy="33185"/>
            </a:xfrm>
            <a:custGeom>
              <a:avLst/>
              <a:gdLst/>
              <a:ahLst/>
              <a:cxnLst/>
              <a:rect l="l" t="t" r="r" b="b"/>
              <a:pathLst>
                <a:path w="1527" h="10056" extrusionOk="0">
                  <a:moveTo>
                    <a:pt x="1" y="1"/>
                  </a:moveTo>
                  <a:lnTo>
                    <a:pt x="1" y="10055"/>
                  </a:lnTo>
                  <a:lnTo>
                    <a:pt x="1527" y="10055"/>
                  </a:lnTo>
                  <a:lnTo>
                    <a:pt x="152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
            <p:cNvSpPr/>
            <p:nvPr/>
          </p:nvSpPr>
          <p:spPr>
            <a:xfrm>
              <a:off x="4826610" y="754828"/>
              <a:ext cx="5043" cy="33185"/>
            </a:xfrm>
            <a:custGeom>
              <a:avLst/>
              <a:gdLst/>
              <a:ahLst/>
              <a:cxnLst/>
              <a:rect l="l" t="t" r="r" b="b"/>
              <a:pathLst>
                <a:path w="1527" h="10056" extrusionOk="0">
                  <a:moveTo>
                    <a:pt x="1" y="1"/>
                  </a:moveTo>
                  <a:lnTo>
                    <a:pt x="1" y="10055"/>
                  </a:lnTo>
                  <a:lnTo>
                    <a:pt x="1526" y="10055"/>
                  </a:lnTo>
                  <a:lnTo>
                    <a:pt x="15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
            <p:cNvSpPr/>
            <p:nvPr/>
          </p:nvSpPr>
          <p:spPr>
            <a:xfrm>
              <a:off x="4840202" y="754828"/>
              <a:ext cx="12061" cy="2881"/>
            </a:xfrm>
            <a:custGeom>
              <a:avLst/>
              <a:gdLst/>
              <a:ahLst/>
              <a:cxnLst/>
              <a:rect l="l" t="t" r="r" b="b"/>
              <a:pathLst>
                <a:path w="3652" h="873" extrusionOk="0">
                  <a:moveTo>
                    <a:pt x="0" y="1"/>
                  </a:moveTo>
                  <a:lnTo>
                    <a:pt x="0" y="464"/>
                  </a:lnTo>
                  <a:cubicBezTo>
                    <a:pt x="0" y="682"/>
                    <a:pt x="164" y="873"/>
                    <a:pt x="409" y="873"/>
                  </a:cubicBezTo>
                  <a:lnTo>
                    <a:pt x="3243" y="873"/>
                  </a:lnTo>
                  <a:cubicBezTo>
                    <a:pt x="3488" y="873"/>
                    <a:pt x="3651" y="682"/>
                    <a:pt x="3651" y="464"/>
                  </a:cubicBezTo>
                  <a:lnTo>
                    <a:pt x="365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
            <p:cNvSpPr/>
            <p:nvPr/>
          </p:nvSpPr>
          <p:spPr>
            <a:xfrm>
              <a:off x="4823099" y="754828"/>
              <a:ext cx="12064" cy="2881"/>
            </a:xfrm>
            <a:custGeom>
              <a:avLst/>
              <a:gdLst/>
              <a:ahLst/>
              <a:cxnLst/>
              <a:rect l="l" t="t" r="r" b="b"/>
              <a:pathLst>
                <a:path w="3653" h="873" extrusionOk="0">
                  <a:moveTo>
                    <a:pt x="1" y="1"/>
                  </a:moveTo>
                  <a:lnTo>
                    <a:pt x="1" y="464"/>
                  </a:lnTo>
                  <a:cubicBezTo>
                    <a:pt x="1" y="682"/>
                    <a:pt x="164" y="873"/>
                    <a:pt x="382" y="873"/>
                  </a:cubicBezTo>
                  <a:lnTo>
                    <a:pt x="3243" y="873"/>
                  </a:lnTo>
                  <a:cubicBezTo>
                    <a:pt x="3489" y="873"/>
                    <a:pt x="3652" y="682"/>
                    <a:pt x="3652" y="464"/>
                  </a:cubicBezTo>
                  <a:lnTo>
                    <a:pt x="365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
            <p:cNvSpPr/>
            <p:nvPr/>
          </p:nvSpPr>
          <p:spPr>
            <a:xfrm>
              <a:off x="4809688" y="754828"/>
              <a:ext cx="4954" cy="33185"/>
            </a:xfrm>
            <a:custGeom>
              <a:avLst/>
              <a:gdLst/>
              <a:ahLst/>
              <a:cxnLst/>
              <a:rect l="l" t="t" r="r" b="b"/>
              <a:pathLst>
                <a:path w="1500" h="10056" extrusionOk="0">
                  <a:moveTo>
                    <a:pt x="1" y="1"/>
                  </a:moveTo>
                  <a:lnTo>
                    <a:pt x="1" y="10055"/>
                  </a:lnTo>
                  <a:lnTo>
                    <a:pt x="1500" y="10055"/>
                  </a:lnTo>
                  <a:lnTo>
                    <a:pt x="150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
            <p:cNvSpPr/>
            <p:nvPr/>
          </p:nvSpPr>
          <p:spPr>
            <a:xfrm>
              <a:off x="4806091" y="754828"/>
              <a:ext cx="12150" cy="2881"/>
            </a:xfrm>
            <a:custGeom>
              <a:avLst/>
              <a:gdLst/>
              <a:ahLst/>
              <a:cxnLst/>
              <a:rect l="l" t="t" r="r" b="b"/>
              <a:pathLst>
                <a:path w="3679" h="873" extrusionOk="0">
                  <a:moveTo>
                    <a:pt x="0" y="1"/>
                  </a:moveTo>
                  <a:lnTo>
                    <a:pt x="0" y="464"/>
                  </a:lnTo>
                  <a:cubicBezTo>
                    <a:pt x="0" y="682"/>
                    <a:pt x="191" y="873"/>
                    <a:pt x="409" y="873"/>
                  </a:cubicBezTo>
                  <a:lnTo>
                    <a:pt x="3270" y="873"/>
                  </a:lnTo>
                  <a:cubicBezTo>
                    <a:pt x="3488" y="873"/>
                    <a:pt x="3679" y="682"/>
                    <a:pt x="3679" y="464"/>
                  </a:cubicBezTo>
                  <a:lnTo>
                    <a:pt x="367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
            <p:cNvSpPr/>
            <p:nvPr/>
          </p:nvSpPr>
          <p:spPr>
            <a:xfrm>
              <a:off x="4802759" y="706321"/>
              <a:ext cx="53458" cy="3241"/>
            </a:xfrm>
            <a:custGeom>
              <a:avLst/>
              <a:gdLst/>
              <a:ahLst/>
              <a:cxnLst/>
              <a:rect l="l" t="t" r="r" b="b"/>
              <a:pathLst>
                <a:path w="16187" h="982" extrusionOk="0">
                  <a:moveTo>
                    <a:pt x="1" y="0"/>
                  </a:moveTo>
                  <a:lnTo>
                    <a:pt x="1" y="981"/>
                  </a:lnTo>
                  <a:lnTo>
                    <a:pt x="16186" y="981"/>
                  </a:lnTo>
                  <a:lnTo>
                    <a:pt x="1618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
            <p:cNvSpPr/>
            <p:nvPr/>
          </p:nvSpPr>
          <p:spPr>
            <a:xfrm>
              <a:off x="4802759" y="751948"/>
              <a:ext cx="53458" cy="3333"/>
            </a:xfrm>
            <a:custGeom>
              <a:avLst/>
              <a:gdLst/>
              <a:ahLst/>
              <a:cxnLst/>
              <a:rect l="l" t="t" r="r" b="b"/>
              <a:pathLst>
                <a:path w="16187" h="1010" extrusionOk="0">
                  <a:moveTo>
                    <a:pt x="1" y="1"/>
                  </a:moveTo>
                  <a:lnTo>
                    <a:pt x="1" y="1009"/>
                  </a:lnTo>
                  <a:lnTo>
                    <a:pt x="16186" y="1009"/>
                  </a:lnTo>
                  <a:lnTo>
                    <a:pt x="1618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
            <p:cNvSpPr/>
            <p:nvPr/>
          </p:nvSpPr>
          <p:spPr>
            <a:xfrm>
              <a:off x="4833539" y="717300"/>
              <a:ext cx="7652" cy="29677"/>
            </a:xfrm>
            <a:custGeom>
              <a:avLst/>
              <a:gdLst/>
              <a:ahLst/>
              <a:cxnLst/>
              <a:rect l="l" t="t" r="r" b="b"/>
              <a:pathLst>
                <a:path w="2317" h="8993" extrusionOk="0">
                  <a:moveTo>
                    <a:pt x="546" y="0"/>
                  </a:moveTo>
                  <a:cubicBezTo>
                    <a:pt x="246" y="0"/>
                    <a:pt x="1" y="246"/>
                    <a:pt x="1" y="545"/>
                  </a:cubicBezTo>
                  <a:lnTo>
                    <a:pt x="1" y="8992"/>
                  </a:lnTo>
                  <a:lnTo>
                    <a:pt x="2317" y="8992"/>
                  </a:lnTo>
                  <a:lnTo>
                    <a:pt x="2317" y="545"/>
                  </a:lnTo>
                  <a:cubicBezTo>
                    <a:pt x="2317" y="246"/>
                    <a:pt x="2072" y="0"/>
                    <a:pt x="17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
            <p:cNvSpPr/>
            <p:nvPr/>
          </p:nvSpPr>
          <p:spPr>
            <a:xfrm>
              <a:off x="4817160" y="717300"/>
              <a:ext cx="7652" cy="29677"/>
            </a:xfrm>
            <a:custGeom>
              <a:avLst/>
              <a:gdLst/>
              <a:ahLst/>
              <a:cxnLst/>
              <a:rect l="l" t="t" r="r" b="b"/>
              <a:pathLst>
                <a:path w="2317" h="8993" extrusionOk="0">
                  <a:moveTo>
                    <a:pt x="545" y="0"/>
                  </a:moveTo>
                  <a:cubicBezTo>
                    <a:pt x="246" y="0"/>
                    <a:pt x="1" y="246"/>
                    <a:pt x="1" y="545"/>
                  </a:cubicBezTo>
                  <a:lnTo>
                    <a:pt x="1" y="8992"/>
                  </a:lnTo>
                  <a:lnTo>
                    <a:pt x="2317" y="8992"/>
                  </a:lnTo>
                  <a:lnTo>
                    <a:pt x="2317" y="545"/>
                  </a:lnTo>
                  <a:cubicBezTo>
                    <a:pt x="2317" y="246"/>
                    <a:pt x="2071" y="0"/>
                    <a:pt x="17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
            <p:cNvSpPr/>
            <p:nvPr/>
          </p:nvSpPr>
          <p:spPr>
            <a:xfrm>
              <a:off x="4833539" y="759780"/>
              <a:ext cx="7652" cy="28238"/>
            </a:xfrm>
            <a:custGeom>
              <a:avLst/>
              <a:gdLst/>
              <a:ahLst/>
              <a:cxnLst/>
              <a:rect l="l" t="t" r="r" b="b"/>
              <a:pathLst>
                <a:path w="2317" h="8557" extrusionOk="0">
                  <a:moveTo>
                    <a:pt x="546" y="0"/>
                  </a:moveTo>
                  <a:cubicBezTo>
                    <a:pt x="246" y="0"/>
                    <a:pt x="1" y="246"/>
                    <a:pt x="1" y="545"/>
                  </a:cubicBezTo>
                  <a:lnTo>
                    <a:pt x="1" y="8556"/>
                  </a:lnTo>
                  <a:lnTo>
                    <a:pt x="2317" y="8556"/>
                  </a:lnTo>
                  <a:lnTo>
                    <a:pt x="2317" y="545"/>
                  </a:lnTo>
                  <a:cubicBezTo>
                    <a:pt x="2317" y="246"/>
                    <a:pt x="2072" y="0"/>
                    <a:pt x="17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
            <p:cNvSpPr/>
            <p:nvPr/>
          </p:nvSpPr>
          <p:spPr>
            <a:xfrm>
              <a:off x="4817160" y="759780"/>
              <a:ext cx="7652" cy="28238"/>
            </a:xfrm>
            <a:custGeom>
              <a:avLst/>
              <a:gdLst/>
              <a:ahLst/>
              <a:cxnLst/>
              <a:rect l="l" t="t" r="r" b="b"/>
              <a:pathLst>
                <a:path w="2317" h="8557" extrusionOk="0">
                  <a:moveTo>
                    <a:pt x="545" y="0"/>
                  </a:moveTo>
                  <a:cubicBezTo>
                    <a:pt x="246" y="0"/>
                    <a:pt x="1" y="246"/>
                    <a:pt x="1" y="545"/>
                  </a:cubicBezTo>
                  <a:lnTo>
                    <a:pt x="1" y="8556"/>
                  </a:lnTo>
                  <a:lnTo>
                    <a:pt x="2317" y="8556"/>
                  </a:lnTo>
                  <a:lnTo>
                    <a:pt x="2317" y="545"/>
                  </a:lnTo>
                  <a:cubicBezTo>
                    <a:pt x="2317" y="246"/>
                    <a:pt x="2071" y="0"/>
                    <a:pt x="17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
            <p:cNvSpPr/>
            <p:nvPr/>
          </p:nvSpPr>
          <p:spPr>
            <a:xfrm>
              <a:off x="4699259" y="699210"/>
              <a:ext cx="103487" cy="88753"/>
            </a:xfrm>
            <a:custGeom>
              <a:avLst/>
              <a:gdLst/>
              <a:ahLst/>
              <a:cxnLst/>
              <a:rect l="l" t="t" r="r" b="b"/>
              <a:pathLst>
                <a:path w="31336" h="26895" extrusionOk="0">
                  <a:moveTo>
                    <a:pt x="1" y="1"/>
                  </a:moveTo>
                  <a:lnTo>
                    <a:pt x="1" y="26894"/>
                  </a:lnTo>
                  <a:lnTo>
                    <a:pt x="31336" y="26894"/>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
            <p:cNvSpPr/>
            <p:nvPr/>
          </p:nvSpPr>
          <p:spPr>
            <a:xfrm>
              <a:off x="4699259" y="757709"/>
              <a:ext cx="103487" cy="30934"/>
            </a:xfrm>
            <a:custGeom>
              <a:avLst/>
              <a:gdLst/>
              <a:ahLst/>
              <a:cxnLst/>
              <a:rect l="l" t="t" r="r" b="b"/>
              <a:pathLst>
                <a:path w="31336" h="9374" extrusionOk="0">
                  <a:moveTo>
                    <a:pt x="1" y="1"/>
                  </a:moveTo>
                  <a:lnTo>
                    <a:pt x="1" y="9374"/>
                  </a:lnTo>
                  <a:lnTo>
                    <a:pt x="31336" y="9374"/>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
            <p:cNvSpPr/>
            <p:nvPr/>
          </p:nvSpPr>
          <p:spPr>
            <a:xfrm>
              <a:off x="4779720" y="737911"/>
              <a:ext cx="7830" cy="16008"/>
            </a:xfrm>
            <a:custGeom>
              <a:avLst/>
              <a:gdLst/>
              <a:ahLst/>
              <a:cxnLst/>
              <a:rect l="l" t="t" r="r" b="b"/>
              <a:pathLst>
                <a:path w="2371" h="4851" extrusionOk="0">
                  <a:moveTo>
                    <a:pt x="0" y="0"/>
                  </a:moveTo>
                  <a:lnTo>
                    <a:pt x="0"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
            <p:cNvSpPr/>
            <p:nvPr/>
          </p:nvSpPr>
          <p:spPr>
            <a:xfrm>
              <a:off x="4779720" y="737911"/>
              <a:ext cx="7830" cy="16008"/>
            </a:xfrm>
            <a:custGeom>
              <a:avLst/>
              <a:gdLst/>
              <a:ahLst/>
              <a:cxnLst/>
              <a:rect l="l" t="t" r="r" b="b"/>
              <a:pathLst>
                <a:path w="2371" h="4851" extrusionOk="0">
                  <a:moveTo>
                    <a:pt x="0" y="0"/>
                  </a:moveTo>
                  <a:lnTo>
                    <a:pt x="0"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
            <p:cNvSpPr/>
            <p:nvPr/>
          </p:nvSpPr>
          <p:spPr>
            <a:xfrm>
              <a:off x="4783231" y="737911"/>
              <a:ext cx="902" cy="16008"/>
            </a:xfrm>
            <a:custGeom>
              <a:avLst/>
              <a:gdLst/>
              <a:ahLst/>
              <a:cxnLst/>
              <a:rect l="l" t="t" r="r" b="b"/>
              <a:pathLst>
                <a:path w="273" h="4851" extrusionOk="0">
                  <a:moveTo>
                    <a:pt x="0" y="0"/>
                  </a:moveTo>
                  <a:lnTo>
                    <a:pt x="0"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
            <p:cNvSpPr/>
            <p:nvPr/>
          </p:nvSpPr>
          <p:spPr>
            <a:xfrm>
              <a:off x="4779720" y="741329"/>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
            <p:cNvSpPr/>
            <p:nvPr/>
          </p:nvSpPr>
          <p:spPr>
            <a:xfrm>
              <a:off x="4779720" y="749699"/>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
            <p:cNvSpPr/>
            <p:nvPr/>
          </p:nvSpPr>
          <p:spPr>
            <a:xfrm>
              <a:off x="4778640" y="732870"/>
              <a:ext cx="9990" cy="5039"/>
            </a:xfrm>
            <a:custGeom>
              <a:avLst/>
              <a:gdLst/>
              <a:ahLst/>
              <a:cxnLst/>
              <a:rect l="l" t="t" r="r" b="b"/>
              <a:pathLst>
                <a:path w="3025" h="1527" extrusionOk="0">
                  <a:moveTo>
                    <a:pt x="736" y="0"/>
                  </a:moveTo>
                  <a:cubicBezTo>
                    <a:pt x="327" y="0"/>
                    <a:pt x="0" y="327"/>
                    <a:pt x="0" y="709"/>
                  </a:cubicBezTo>
                  <a:lnTo>
                    <a:pt x="0" y="1526"/>
                  </a:lnTo>
                  <a:lnTo>
                    <a:pt x="3025" y="1526"/>
                  </a:lnTo>
                  <a:lnTo>
                    <a:pt x="3025" y="709"/>
                  </a:lnTo>
                  <a:cubicBezTo>
                    <a:pt x="3025" y="327"/>
                    <a:pt x="2725" y="0"/>
                    <a:pt x="2316"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
            <p:cNvSpPr/>
            <p:nvPr/>
          </p:nvSpPr>
          <p:spPr>
            <a:xfrm>
              <a:off x="4779720" y="767789"/>
              <a:ext cx="7830" cy="16097"/>
            </a:xfrm>
            <a:custGeom>
              <a:avLst/>
              <a:gdLst/>
              <a:ahLst/>
              <a:cxnLst/>
              <a:rect l="l" t="t" r="r" b="b"/>
              <a:pathLst>
                <a:path w="2371" h="4878" extrusionOk="0">
                  <a:moveTo>
                    <a:pt x="0" y="0"/>
                  </a:moveTo>
                  <a:lnTo>
                    <a:pt x="0"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
            <p:cNvSpPr/>
            <p:nvPr/>
          </p:nvSpPr>
          <p:spPr>
            <a:xfrm>
              <a:off x="4779720" y="767789"/>
              <a:ext cx="7830" cy="16097"/>
            </a:xfrm>
            <a:custGeom>
              <a:avLst/>
              <a:gdLst/>
              <a:ahLst/>
              <a:cxnLst/>
              <a:rect l="l" t="t" r="r" b="b"/>
              <a:pathLst>
                <a:path w="2371" h="4878" extrusionOk="0">
                  <a:moveTo>
                    <a:pt x="0" y="0"/>
                  </a:moveTo>
                  <a:lnTo>
                    <a:pt x="0"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
            <p:cNvSpPr/>
            <p:nvPr/>
          </p:nvSpPr>
          <p:spPr>
            <a:xfrm>
              <a:off x="4783231" y="767789"/>
              <a:ext cx="902" cy="16097"/>
            </a:xfrm>
            <a:custGeom>
              <a:avLst/>
              <a:gdLst/>
              <a:ahLst/>
              <a:cxnLst/>
              <a:rect l="l" t="t" r="r" b="b"/>
              <a:pathLst>
                <a:path w="273" h="4878" extrusionOk="0">
                  <a:moveTo>
                    <a:pt x="0" y="0"/>
                  </a:moveTo>
                  <a:lnTo>
                    <a:pt x="0"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
            <p:cNvSpPr/>
            <p:nvPr/>
          </p:nvSpPr>
          <p:spPr>
            <a:xfrm>
              <a:off x="4779720" y="771300"/>
              <a:ext cx="7923" cy="812"/>
            </a:xfrm>
            <a:custGeom>
              <a:avLst/>
              <a:gdLst/>
              <a:ahLst/>
              <a:cxnLst/>
              <a:rect l="l" t="t" r="r" b="b"/>
              <a:pathLst>
                <a:path w="2399" h="246" extrusionOk="0">
                  <a:moveTo>
                    <a:pt x="0" y="0"/>
                  </a:moveTo>
                  <a:lnTo>
                    <a:pt x="0" y="245"/>
                  </a:lnTo>
                  <a:lnTo>
                    <a:pt x="2398" y="245"/>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
            <p:cNvSpPr/>
            <p:nvPr/>
          </p:nvSpPr>
          <p:spPr>
            <a:xfrm>
              <a:off x="4779720" y="779577"/>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
            <p:cNvSpPr/>
            <p:nvPr/>
          </p:nvSpPr>
          <p:spPr>
            <a:xfrm>
              <a:off x="4778640" y="762838"/>
              <a:ext cx="9990" cy="4950"/>
            </a:xfrm>
            <a:custGeom>
              <a:avLst/>
              <a:gdLst/>
              <a:ahLst/>
              <a:cxnLst/>
              <a:rect l="l" t="t" r="r" b="b"/>
              <a:pathLst>
                <a:path w="3025" h="1500" extrusionOk="0">
                  <a:moveTo>
                    <a:pt x="736" y="1"/>
                  </a:moveTo>
                  <a:cubicBezTo>
                    <a:pt x="327" y="1"/>
                    <a:pt x="0" y="328"/>
                    <a:pt x="0" y="709"/>
                  </a:cubicBezTo>
                  <a:lnTo>
                    <a:pt x="0" y="1499"/>
                  </a:lnTo>
                  <a:lnTo>
                    <a:pt x="3025" y="1499"/>
                  </a:lnTo>
                  <a:lnTo>
                    <a:pt x="3025" y="709"/>
                  </a:lnTo>
                  <a:cubicBezTo>
                    <a:pt x="3025" y="328"/>
                    <a:pt x="2725" y="1"/>
                    <a:pt x="2316"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
            <p:cNvSpPr/>
            <p:nvPr/>
          </p:nvSpPr>
          <p:spPr>
            <a:xfrm>
              <a:off x="4779720" y="717750"/>
              <a:ext cx="6843" cy="7286"/>
            </a:xfrm>
            <a:custGeom>
              <a:avLst/>
              <a:gdLst/>
              <a:ahLst/>
              <a:cxnLst/>
              <a:rect l="l" t="t" r="r" b="b"/>
              <a:pathLst>
                <a:path w="2072" h="2208" extrusionOk="0">
                  <a:moveTo>
                    <a:pt x="0" y="1"/>
                  </a:moveTo>
                  <a:lnTo>
                    <a:pt x="0"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
            <p:cNvSpPr/>
            <p:nvPr/>
          </p:nvSpPr>
          <p:spPr>
            <a:xfrm>
              <a:off x="4779720" y="717750"/>
              <a:ext cx="6843" cy="7286"/>
            </a:xfrm>
            <a:custGeom>
              <a:avLst/>
              <a:gdLst/>
              <a:ahLst/>
              <a:cxnLst/>
              <a:rect l="l" t="t" r="r" b="b"/>
              <a:pathLst>
                <a:path w="2072" h="2208" extrusionOk="0">
                  <a:moveTo>
                    <a:pt x="0" y="1"/>
                  </a:moveTo>
                  <a:lnTo>
                    <a:pt x="0"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
            <p:cNvSpPr/>
            <p:nvPr/>
          </p:nvSpPr>
          <p:spPr>
            <a:xfrm>
              <a:off x="4759651" y="737911"/>
              <a:ext cx="7919" cy="16008"/>
            </a:xfrm>
            <a:custGeom>
              <a:avLst/>
              <a:gdLst/>
              <a:ahLst/>
              <a:cxnLst/>
              <a:rect l="l" t="t" r="r" b="b"/>
              <a:pathLst>
                <a:path w="2398" h="4851" extrusionOk="0">
                  <a:moveTo>
                    <a:pt x="0" y="0"/>
                  </a:moveTo>
                  <a:lnTo>
                    <a:pt x="0" y="4850"/>
                  </a:lnTo>
                  <a:lnTo>
                    <a:pt x="2398" y="4850"/>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
            <p:cNvSpPr/>
            <p:nvPr/>
          </p:nvSpPr>
          <p:spPr>
            <a:xfrm>
              <a:off x="4759651" y="737911"/>
              <a:ext cx="7919" cy="16008"/>
            </a:xfrm>
            <a:custGeom>
              <a:avLst/>
              <a:gdLst/>
              <a:ahLst/>
              <a:cxnLst/>
              <a:rect l="l" t="t" r="r" b="b"/>
              <a:pathLst>
                <a:path w="2398" h="4851" extrusionOk="0">
                  <a:moveTo>
                    <a:pt x="0" y="0"/>
                  </a:moveTo>
                  <a:lnTo>
                    <a:pt x="0" y="4850"/>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
            <p:cNvSpPr/>
            <p:nvPr/>
          </p:nvSpPr>
          <p:spPr>
            <a:xfrm>
              <a:off x="4763159" y="737911"/>
              <a:ext cx="905" cy="16008"/>
            </a:xfrm>
            <a:custGeom>
              <a:avLst/>
              <a:gdLst/>
              <a:ahLst/>
              <a:cxnLst/>
              <a:rect l="l" t="t" r="r" b="b"/>
              <a:pathLst>
                <a:path w="274" h="4851" extrusionOk="0">
                  <a:moveTo>
                    <a:pt x="1" y="0"/>
                  </a:moveTo>
                  <a:lnTo>
                    <a:pt x="1"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
            <p:cNvSpPr/>
            <p:nvPr/>
          </p:nvSpPr>
          <p:spPr>
            <a:xfrm>
              <a:off x="4759651" y="741329"/>
              <a:ext cx="7919" cy="904"/>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
            <p:cNvSpPr/>
            <p:nvPr/>
          </p:nvSpPr>
          <p:spPr>
            <a:xfrm>
              <a:off x="4759651" y="749699"/>
              <a:ext cx="7919" cy="904"/>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
            <p:cNvSpPr/>
            <p:nvPr/>
          </p:nvSpPr>
          <p:spPr>
            <a:xfrm>
              <a:off x="4758660" y="732870"/>
              <a:ext cx="9990" cy="5039"/>
            </a:xfrm>
            <a:custGeom>
              <a:avLst/>
              <a:gdLst/>
              <a:ahLst/>
              <a:cxnLst/>
              <a:rect l="l" t="t" r="r" b="b"/>
              <a:pathLst>
                <a:path w="3025" h="1527" extrusionOk="0">
                  <a:moveTo>
                    <a:pt x="709" y="0"/>
                  </a:moveTo>
                  <a:cubicBezTo>
                    <a:pt x="300" y="0"/>
                    <a:pt x="0" y="327"/>
                    <a:pt x="0" y="709"/>
                  </a:cubicBezTo>
                  <a:lnTo>
                    <a:pt x="0" y="1526"/>
                  </a:lnTo>
                  <a:lnTo>
                    <a:pt x="3025" y="1526"/>
                  </a:lnTo>
                  <a:lnTo>
                    <a:pt x="3025" y="709"/>
                  </a:lnTo>
                  <a:cubicBezTo>
                    <a:pt x="3025" y="327"/>
                    <a:pt x="2698" y="0"/>
                    <a:pt x="2289"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
            <p:cNvSpPr/>
            <p:nvPr/>
          </p:nvSpPr>
          <p:spPr>
            <a:xfrm>
              <a:off x="4759651" y="767789"/>
              <a:ext cx="7919" cy="16097"/>
            </a:xfrm>
            <a:custGeom>
              <a:avLst/>
              <a:gdLst/>
              <a:ahLst/>
              <a:cxnLst/>
              <a:rect l="l" t="t" r="r" b="b"/>
              <a:pathLst>
                <a:path w="2398" h="4878" extrusionOk="0">
                  <a:moveTo>
                    <a:pt x="0" y="0"/>
                  </a:moveTo>
                  <a:lnTo>
                    <a:pt x="0" y="4878"/>
                  </a:lnTo>
                  <a:lnTo>
                    <a:pt x="2398" y="4878"/>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
            <p:cNvSpPr/>
            <p:nvPr/>
          </p:nvSpPr>
          <p:spPr>
            <a:xfrm>
              <a:off x="4759651" y="767789"/>
              <a:ext cx="7919" cy="16097"/>
            </a:xfrm>
            <a:custGeom>
              <a:avLst/>
              <a:gdLst/>
              <a:ahLst/>
              <a:cxnLst/>
              <a:rect l="l" t="t" r="r" b="b"/>
              <a:pathLst>
                <a:path w="2398" h="4878" extrusionOk="0">
                  <a:moveTo>
                    <a:pt x="0" y="0"/>
                  </a:moveTo>
                  <a:lnTo>
                    <a:pt x="0" y="4878"/>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
            <p:cNvSpPr/>
            <p:nvPr/>
          </p:nvSpPr>
          <p:spPr>
            <a:xfrm>
              <a:off x="4763159" y="767789"/>
              <a:ext cx="905" cy="16097"/>
            </a:xfrm>
            <a:custGeom>
              <a:avLst/>
              <a:gdLst/>
              <a:ahLst/>
              <a:cxnLst/>
              <a:rect l="l" t="t" r="r" b="b"/>
              <a:pathLst>
                <a:path w="274" h="4878" extrusionOk="0">
                  <a:moveTo>
                    <a:pt x="1" y="0"/>
                  </a:moveTo>
                  <a:lnTo>
                    <a:pt x="1"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
            <p:cNvSpPr/>
            <p:nvPr/>
          </p:nvSpPr>
          <p:spPr>
            <a:xfrm>
              <a:off x="4759651" y="771300"/>
              <a:ext cx="7919" cy="901"/>
            </a:xfrm>
            <a:custGeom>
              <a:avLst/>
              <a:gdLst/>
              <a:ahLst/>
              <a:cxnLst/>
              <a:rect l="l" t="t" r="r" b="b"/>
              <a:pathLst>
                <a:path w="2398" h="273" extrusionOk="0">
                  <a:moveTo>
                    <a:pt x="0" y="0"/>
                  </a:moveTo>
                  <a:lnTo>
                    <a:pt x="0" y="273"/>
                  </a:lnTo>
                  <a:lnTo>
                    <a:pt x="2398" y="273"/>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
            <p:cNvSpPr/>
            <p:nvPr/>
          </p:nvSpPr>
          <p:spPr>
            <a:xfrm>
              <a:off x="4759651" y="779670"/>
              <a:ext cx="7919" cy="812"/>
            </a:xfrm>
            <a:custGeom>
              <a:avLst/>
              <a:gdLst/>
              <a:ahLst/>
              <a:cxnLst/>
              <a:rect l="l" t="t" r="r" b="b"/>
              <a:pathLst>
                <a:path w="2398" h="246" extrusionOk="0">
                  <a:moveTo>
                    <a:pt x="0" y="0"/>
                  </a:moveTo>
                  <a:lnTo>
                    <a:pt x="0" y="245"/>
                  </a:lnTo>
                  <a:lnTo>
                    <a:pt x="2398" y="245"/>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
            <p:cNvSpPr/>
            <p:nvPr/>
          </p:nvSpPr>
          <p:spPr>
            <a:xfrm>
              <a:off x="4758660" y="762838"/>
              <a:ext cx="9990" cy="4950"/>
            </a:xfrm>
            <a:custGeom>
              <a:avLst/>
              <a:gdLst/>
              <a:ahLst/>
              <a:cxnLst/>
              <a:rect l="l" t="t" r="r" b="b"/>
              <a:pathLst>
                <a:path w="3025" h="1500" extrusionOk="0">
                  <a:moveTo>
                    <a:pt x="709" y="1"/>
                  </a:moveTo>
                  <a:cubicBezTo>
                    <a:pt x="300" y="1"/>
                    <a:pt x="0" y="328"/>
                    <a:pt x="0" y="709"/>
                  </a:cubicBezTo>
                  <a:lnTo>
                    <a:pt x="0" y="1499"/>
                  </a:lnTo>
                  <a:lnTo>
                    <a:pt x="3025" y="1499"/>
                  </a:lnTo>
                  <a:lnTo>
                    <a:pt x="3025" y="709"/>
                  </a:lnTo>
                  <a:cubicBezTo>
                    <a:pt x="3025" y="328"/>
                    <a:pt x="2698" y="1"/>
                    <a:pt x="228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
            <p:cNvSpPr/>
            <p:nvPr/>
          </p:nvSpPr>
          <p:spPr>
            <a:xfrm>
              <a:off x="4759651" y="717750"/>
              <a:ext cx="6839" cy="7286"/>
            </a:xfrm>
            <a:custGeom>
              <a:avLst/>
              <a:gdLst/>
              <a:ahLst/>
              <a:cxnLst/>
              <a:rect l="l" t="t" r="r" b="b"/>
              <a:pathLst>
                <a:path w="2071" h="2208" extrusionOk="0">
                  <a:moveTo>
                    <a:pt x="0" y="1"/>
                  </a:moveTo>
                  <a:lnTo>
                    <a:pt x="0"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
            <p:cNvSpPr/>
            <p:nvPr/>
          </p:nvSpPr>
          <p:spPr>
            <a:xfrm>
              <a:off x="4759651" y="717750"/>
              <a:ext cx="6839" cy="7286"/>
            </a:xfrm>
            <a:custGeom>
              <a:avLst/>
              <a:gdLst/>
              <a:ahLst/>
              <a:cxnLst/>
              <a:rect l="l" t="t" r="r" b="b"/>
              <a:pathLst>
                <a:path w="2071" h="2208" extrusionOk="0">
                  <a:moveTo>
                    <a:pt x="0" y="1"/>
                  </a:moveTo>
                  <a:lnTo>
                    <a:pt x="0"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
            <p:cNvSpPr/>
            <p:nvPr/>
          </p:nvSpPr>
          <p:spPr>
            <a:xfrm>
              <a:off x="4735711" y="737911"/>
              <a:ext cx="7830" cy="16008"/>
            </a:xfrm>
            <a:custGeom>
              <a:avLst/>
              <a:gdLst/>
              <a:ahLst/>
              <a:cxnLst/>
              <a:rect l="l" t="t" r="r" b="b"/>
              <a:pathLst>
                <a:path w="2371" h="4851" extrusionOk="0">
                  <a:moveTo>
                    <a:pt x="0" y="0"/>
                  </a:moveTo>
                  <a:lnTo>
                    <a:pt x="0"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
            <p:cNvSpPr/>
            <p:nvPr/>
          </p:nvSpPr>
          <p:spPr>
            <a:xfrm>
              <a:off x="4735711" y="737911"/>
              <a:ext cx="7830" cy="16008"/>
            </a:xfrm>
            <a:custGeom>
              <a:avLst/>
              <a:gdLst/>
              <a:ahLst/>
              <a:cxnLst/>
              <a:rect l="l" t="t" r="r" b="b"/>
              <a:pathLst>
                <a:path w="2371" h="4851" extrusionOk="0">
                  <a:moveTo>
                    <a:pt x="0" y="0"/>
                  </a:moveTo>
                  <a:lnTo>
                    <a:pt x="0"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
            <p:cNvSpPr/>
            <p:nvPr/>
          </p:nvSpPr>
          <p:spPr>
            <a:xfrm>
              <a:off x="4739218" y="737911"/>
              <a:ext cx="905" cy="16008"/>
            </a:xfrm>
            <a:custGeom>
              <a:avLst/>
              <a:gdLst/>
              <a:ahLst/>
              <a:cxnLst/>
              <a:rect l="l" t="t" r="r" b="b"/>
              <a:pathLst>
                <a:path w="274" h="4851" extrusionOk="0">
                  <a:moveTo>
                    <a:pt x="1" y="0"/>
                  </a:moveTo>
                  <a:lnTo>
                    <a:pt x="1"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
            <p:cNvSpPr/>
            <p:nvPr/>
          </p:nvSpPr>
          <p:spPr>
            <a:xfrm>
              <a:off x="4735711" y="741329"/>
              <a:ext cx="7919" cy="904"/>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
            <p:cNvSpPr/>
            <p:nvPr/>
          </p:nvSpPr>
          <p:spPr>
            <a:xfrm>
              <a:off x="4735711" y="749699"/>
              <a:ext cx="7919" cy="904"/>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
            <p:cNvSpPr/>
            <p:nvPr/>
          </p:nvSpPr>
          <p:spPr>
            <a:xfrm>
              <a:off x="4734631" y="732870"/>
              <a:ext cx="9990" cy="5039"/>
            </a:xfrm>
            <a:custGeom>
              <a:avLst/>
              <a:gdLst/>
              <a:ahLst/>
              <a:cxnLst/>
              <a:rect l="l" t="t" r="r" b="b"/>
              <a:pathLst>
                <a:path w="3025" h="1527" extrusionOk="0">
                  <a:moveTo>
                    <a:pt x="709" y="0"/>
                  </a:moveTo>
                  <a:cubicBezTo>
                    <a:pt x="327" y="0"/>
                    <a:pt x="0" y="327"/>
                    <a:pt x="0" y="709"/>
                  </a:cubicBezTo>
                  <a:lnTo>
                    <a:pt x="0" y="1526"/>
                  </a:lnTo>
                  <a:lnTo>
                    <a:pt x="3025" y="1526"/>
                  </a:lnTo>
                  <a:lnTo>
                    <a:pt x="3025" y="709"/>
                  </a:lnTo>
                  <a:cubicBezTo>
                    <a:pt x="3025" y="327"/>
                    <a:pt x="2725" y="0"/>
                    <a:pt x="2316"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
            <p:cNvSpPr/>
            <p:nvPr/>
          </p:nvSpPr>
          <p:spPr>
            <a:xfrm>
              <a:off x="4735711" y="767789"/>
              <a:ext cx="7830" cy="16097"/>
            </a:xfrm>
            <a:custGeom>
              <a:avLst/>
              <a:gdLst/>
              <a:ahLst/>
              <a:cxnLst/>
              <a:rect l="l" t="t" r="r" b="b"/>
              <a:pathLst>
                <a:path w="2371" h="4878" extrusionOk="0">
                  <a:moveTo>
                    <a:pt x="0" y="0"/>
                  </a:moveTo>
                  <a:lnTo>
                    <a:pt x="0"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
            <p:cNvSpPr/>
            <p:nvPr/>
          </p:nvSpPr>
          <p:spPr>
            <a:xfrm>
              <a:off x="4735711" y="767789"/>
              <a:ext cx="7830" cy="16097"/>
            </a:xfrm>
            <a:custGeom>
              <a:avLst/>
              <a:gdLst/>
              <a:ahLst/>
              <a:cxnLst/>
              <a:rect l="l" t="t" r="r" b="b"/>
              <a:pathLst>
                <a:path w="2371" h="4878" extrusionOk="0">
                  <a:moveTo>
                    <a:pt x="0" y="0"/>
                  </a:moveTo>
                  <a:lnTo>
                    <a:pt x="0"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
            <p:cNvSpPr/>
            <p:nvPr/>
          </p:nvSpPr>
          <p:spPr>
            <a:xfrm>
              <a:off x="4739218" y="767789"/>
              <a:ext cx="905" cy="16097"/>
            </a:xfrm>
            <a:custGeom>
              <a:avLst/>
              <a:gdLst/>
              <a:ahLst/>
              <a:cxnLst/>
              <a:rect l="l" t="t" r="r" b="b"/>
              <a:pathLst>
                <a:path w="274" h="4878" extrusionOk="0">
                  <a:moveTo>
                    <a:pt x="1" y="0"/>
                  </a:moveTo>
                  <a:lnTo>
                    <a:pt x="1"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
            <p:cNvSpPr/>
            <p:nvPr/>
          </p:nvSpPr>
          <p:spPr>
            <a:xfrm>
              <a:off x="4735711" y="771300"/>
              <a:ext cx="7919" cy="901"/>
            </a:xfrm>
            <a:custGeom>
              <a:avLst/>
              <a:gdLst/>
              <a:ahLst/>
              <a:cxnLst/>
              <a:rect l="l" t="t" r="r" b="b"/>
              <a:pathLst>
                <a:path w="2398" h="273" extrusionOk="0">
                  <a:moveTo>
                    <a:pt x="0" y="0"/>
                  </a:moveTo>
                  <a:lnTo>
                    <a:pt x="0" y="273"/>
                  </a:lnTo>
                  <a:lnTo>
                    <a:pt x="2398" y="273"/>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
            <p:cNvSpPr/>
            <p:nvPr/>
          </p:nvSpPr>
          <p:spPr>
            <a:xfrm>
              <a:off x="4735711" y="779577"/>
              <a:ext cx="7919" cy="904"/>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
            <p:cNvSpPr/>
            <p:nvPr/>
          </p:nvSpPr>
          <p:spPr>
            <a:xfrm>
              <a:off x="4734631" y="762838"/>
              <a:ext cx="9990" cy="4950"/>
            </a:xfrm>
            <a:custGeom>
              <a:avLst/>
              <a:gdLst/>
              <a:ahLst/>
              <a:cxnLst/>
              <a:rect l="l" t="t" r="r" b="b"/>
              <a:pathLst>
                <a:path w="3025" h="1500" extrusionOk="0">
                  <a:moveTo>
                    <a:pt x="709" y="1"/>
                  </a:moveTo>
                  <a:cubicBezTo>
                    <a:pt x="327" y="1"/>
                    <a:pt x="0" y="328"/>
                    <a:pt x="0" y="709"/>
                  </a:cubicBezTo>
                  <a:lnTo>
                    <a:pt x="0" y="1499"/>
                  </a:lnTo>
                  <a:lnTo>
                    <a:pt x="3025" y="1499"/>
                  </a:lnTo>
                  <a:lnTo>
                    <a:pt x="3025" y="709"/>
                  </a:lnTo>
                  <a:cubicBezTo>
                    <a:pt x="3025" y="328"/>
                    <a:pt x="2725" y="1"/>
                    <a:pt x="2316"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
            <p:cNvSpPr/>
            <p:nvPr/>
          </p:nvSpPr>
          <p:spPr>
            <a:xfrm>
              <a:off x="4735711" y="717750"/>
              <a:ext cx="6839" cy="7286"/>
            </a:xfrm>
            <a:custGeom>
              <a:avLst/>
              <a:gdLst/>
              <a:ahLst/>
              <a:cxnLst/>
              <a:rect l="l" t="t" r="r" b="b"/>
              <a:pathLst>
                <a:path w="2071" h="2208" extrusionOk="0">
                  <a:moveTo>
                    <a:pt x="0" y="1"/>
                  </a:moveTo>
                  <a:lnTo>
                    <a:pt x="0"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
            <p:cNvSpPr/>
            <p:nvPr/>
          </p:nvSpPr>
          <p:spPr>
            <a:xfrm>
              <a:off x="4735711" y="717750"/>
              <a:ext cx="6839" cy="7286"/>
            </a:xfrm>
            <a:custGeom>
              <a:avLst/>
              <a:gdLst/>
              <a:ahLst/>
              <a:cxnLst/>
              <a:rect l="l" t="t" r="r" b="b"/>
              <a:pathLst>
                <a:path w="2071" h="2208" extrusionOk="0">
                  <a:moveTo>
                    <a:pt x="0" y="1"/>
                  </a:moveTo>
                  <a:lnTo>
                    <a:pt x="0"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
            <p:cNvSpPr/>
            <p:nvPr/>
          </p:nvSpPr>
          <p:spPr>
            <a:xfrm>
              <a:off x="4710779" y="737911"/>
              <a:ext cx="7830" cy="16008"/>
            </a:xfrm>
            <a:custGeom>
              <a:avLst/>
              <a:gdLst/>
              <a:ahLst/>
              <a:cxnLst/>
              <a:rect l="l" t="t" r="r" b="b"/>
              <a:pathLst>
                <a:path w="2371" h="4851" extrusionOk="0">
                  <a:moveTo>
                    <a:pt x="0" y="0"/>
                  </a:moveTo>
                  <a:lnTo>
                    <a:pt x="0"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
            <p:cNvSpPr/>
            <p:nvPr/>
          </p:nvSpPr>
          <p:spPr>
            <a:xfrm>
              <a:off x="4710779" y="737911"/>
              <a:ext cx="7830" cy="16008"/>
            </a:xfrm>
            <a:custGeom>
              <a:avLst/>
              <a:gdLst/>
              <a:ahLst/>
              <a:cxnLst/>
              <a:rect l="l" t="t" r="r" b="b"/>
              <a:pathLst>
                <a:path w="2371" h="4851" extrusionOk="0">
                  <a:moveTo>
                    <a:pt x="0" y="0"/>
                  </a:moveTo>
                  <a:lnTo>
                    <a:pt x="0"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
            <p:cNvSpPr/>
            <p:nvPr/>
          </p:nvSpPr>
          <p:spPr>
            <a:xfrm>
              <a:off x="4714291" y="737911"/>
              <a:ext cx="902" cy="16008"/>
            </a:xfrm>
            <a:custGeom>
              <a:avLst/>
              <a:gdLst/>
              <a:ahLst/>
              <a:cxnLst/>
              <a:rect l="l" t="t" r="r" b="b"/>
              <a:pathLst>
                <a:path w="273" h="4851" extrusionOk="0">
                  <a:moveTo>
                    <a:pt x="0" y="0"/>
                  </a:moveTo>
                  <a:lnTo>
                    <a:pt x="0"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
            <p:cNvSpPr/>
            <p:nvPr/>
          </p:nvSpPr>
          <p:spPr>
            <a:xfrm>
              <a:off x="4710779" y="741329"/>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
            <p:cNvSpPr/>
            <p:nvPr/>
          </p:nvSpPr>
          <p:spPr>
            <a:xfrm>
              <a:off x="4710779" y="749699"/>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
            <p:cNvSpPr/>
            <p:nvPr/>
          </p:nvSpPr>
          <p:spPr>
            <a:xfrm>
              <a:off x="4709699" y="732870"/>
              <a:ext cx="9990" cy="5039"/>
            </a:xfrm>
            <a:custGeom>
              <a:avLst/>
              <a:gdLst/>
              <a:ahLst/>
              <a:cxnLst/>
              <a:rect l="l" t="t" r="r" b="b"/>
              <a:pathLst>
                <a:path w="3025" h="1527" extrusionOk="0">
                  <a:moveTo>
                    <a:pt x="736" y="0"/>
                  </a:moveTo>
                  <a:cubicBezTo>
                    <a:pt x="327" y="0"/>
                    <a:pt x="0" y="327"/>
                    <a:pt x="0" y="709"/>
                  </a:cubicBezTo>
                  <a:lnTo>
                    <a:pt x="0" y="1526"/>
                  </a:lnTo>
                  <a:lnTo>
                    <a:pt x="3025" y="1526"/>
                  </a:lnTo>
                  <a:lnTo>
                    <a:pt x="3025" y="709"/>
                  </a:lnTo>
                  <a:cubicBezTo>
                    <a:pt x="3025" y="327"/>
                    <a:pt x="2725" y="0"/>
                    <a:pt x="2316"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
            <p:cNvSpPr/>
            <p:nvPr/>
          </p:nvSpPr>
          <p:spPr>
            <a:xfrm>
              <a:off x="4710779" y="767789"/>
              <a:ext cx="7830" cy="16097"/>
            </a:xfrm>
            <a:custGeom>
              <a:avLst/>
              <a:gdLst/>
              <a:ahLst/>
              <a:cxnLst/>
              <a:rect l="l" t="t" r="r" b="b"/>
              <a:pathLst>
                <a:path w="2371" h="4878" extrusionOk="0">
                  <a:moveTo>
                    <a:pt x="0" y="0"/>
                  </a:moveTo>
                  <a:lnTo>
                    <a:pt x="0"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
            <p:cNvSpPr/>
            <p:nvPr/>
          </p:nvSpPr>
          <p:spPr>
            <a:xfrm>
              <a:off x="4710779" y="767789"/>
              <a:ext cx="7830" cy="16097"/>
            </a:xfrm>
            <a:custGeom>
              <a:avLst/>
              <a:gdLst/>
              <a:ahLst/>
              <a:cxnLst/>
              <a:rect l="l" t="t" r="r" b="b"/>
              <a:pathLst>
                <a:path w="2371" h="4878" extrusionOk="0">
                  <a:moveTo>
                    <a:pt x="0" y="0"/>
                  </a:moveTo>
                  <a:lnTo>
                    <a:pt x="0"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
            <p:cNvSpPr/>
            <p:nvPr/>
          </p:nvSpPr>
          <p:spPr>
            <a:xfrm>
              <a:off x="4714291" y="767789"/>
              <a:ext cx="902" cy="16097"/>
            </a:xfrm>
            <a:custGeom>
              <a:avLst/>
              <a:gdLst/>
              <a:ahLst/>
              <a:cxnLst/>
              <a:rect l="l" t="t" r="r" b="b"/>
              <a:pathLst>
                <a:path w="273" h="4878" extrusionOk="0">
                  <a:moveTo>
                    <a:pt x="0" y="0"/>
                  </a:moveTo>
                  <a:lnTo>
                    <a:pt x="0"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
            <p:cNvSpPr/>
            <p:nvPr/>
          </p:nvSpPr>
          <p:spPr>
            <a:xfrm>
              <a:off x="4710779" y="771300"/>
              <a:ext cx="7923" cy="812"/>
            </a:xfrm>
            <a:custGeom>
              <a:avLst/>
              <a:gdLst/>
              <a:ahLst/>
              <a:cxnLst/>
              <a:rect l="l" t="t" r="r" b="b"/>
              <a:pathLst>
                <a:path w="2399" h="246" extrusionOk="0">
                  <a:moveTo>
                    <a:pt x="0" y="0"/>
                  </a:moveTo>
                  <a:lnTo>
                    <a:pt x="0" y="245"/>
                  </a:lnTo>
                  <a:lnTo>
                    <a:pt x="2398" y="245"/>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
            <p:cNvSpPr/>
            <p:nvPr/>
          </p:nvSpPr>
          <p:spPr>
            <a:xfrm>
              <a:off x="4710779" y="779577"/>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
            <p:cNvSpPr/>
            <p:nvPr/>
          </p:nvSpPr>
          <p:spPr>
            <a:xfrm>
              <a:off x="4709699" y="762838"/>
              <a:ext cx="9990" cy="4950"/>
            </a:xfrm>
            <a:custGeom>
              <a:avLst/>
              <a:gdLst/>
              <a:ahLst/>
              <a:cxnLst/>
              <a:rect l="l" t="t" r="r" b="b"/>
              <a:pathLst>
                <a:path w="3025" h="1500" extrusionOk="0">
                  <a:moveTo>
                    <a:pt x="736" y="1"/>
                  </a:moveTo>
                  <a:cubicBezTo>
                    <a:pt x="327" y="1"/>
                    <a:pt x="0" y="328"/>
                    <a:pt x="0" y="709"/>
                  </a:cubicBezTo>
                  <a:lnTo>
                    <a:pt x="0" y="1499"/>
                  </a:lnTo>
                  <a:lnTo>
                    <a:pt x="3025" y="1499"/>
                  </a:lnTo>
                  <a:lnTo>
                    <a:pt x="3025" y="709"/>
                  </a:lnTo>
                  <a:cubicBezTo>
                    <a:pt x="3025" y="328"/>
                    <a:pt x="2725" y="1"/>
                    <a:pt x="2316"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
            <p:cNvSpPr/>
            <p:nvPr/>
          </p:nvSpPr>
          <p:spPr>
            <a:xfrm>
              <a:off x="4710779" y="717750"/>
              <a:ext cx="6843" cy="7286"/>
            </a:xfrm>
            <a:custGeom>
              <a:avLst/>
              <a:gdLst/>
              <a:ahLst/>
              <a:cxnLst/>
              <a:rect l="l" t="t" r="r" b="b"/>
              <a:pathLst>
                <a:path w="2072" h="2208" extrusionOk="0">
                  <a:moveTo>
                    <a:pt x="0" y="1"/>
                  </a:moveTo>
                  <a:lnTo>
                    <a:pt x="0"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
            <p:cNvSpPr/>
            <p:nvPr/>
          </p:nvSpPr>
          <p:spPr>
            <a:xfrm>
              <a:off x="4710779" y="717750"/>
              <a:ext cx="6843" cy="7286"/>
            </a:xfrm>
            <a:custGeom>
              <a:avLst/>
              <a:gdLst/>
              <a:ahLst/>
              <a:cxnLst/>
              <a:rect l="l" t="t" r="r" b="b"/>
              <a:pathLst>
                <a:path w="2072" h="2208" extrusionOk="0">
                  <a:moveTo>
                    <a:pt x="0" y="1"/>
                  </a:moveTo>
                  <a:lnTo>
                    <a:pt x="0"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
            <p:cNvSpPr/>
            <p:nvPr/>
          </p:nvSpPr>
          <p:spPr>
            <a:xfrm>
              <a:off x="4778640" y="716851"/>
              <a:ext cx="8910" cy="901"/>
            </a:xfrm>
            <a:custGeom>
              <a:avLst/>
              <a:gdLst/>
              <a:ahLst/>
              <a:cxnLst/>
              <a:rect l="l" t="t" r="r" b="b"/>
              <a:pathLst>
                <a:path w="2698" h="273" extrusionOk="0">
                  <a:moveTo>
                    <a:pt x="0" y="0"/>
                  </a:moveTo>
                  <a:lnTo>
                    <a:pt x="0" y="273"/>
                  </a:lnTo>
                  <a:lnTo>
                    <a:pt x="2698" y="273"/>
                  </a:lnTo>
                  <a:lnTo>
                    <a:pt x="26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
            <p:cNvSpPr/>
            <p:nvPr/>
          </p:nvSpPr>
          <p:spPr>
            <a:xfrm>
              <a:off x="4699259" y="704340"/>
              <a:ext cx="103487" cy="7286"/>
            </a:xfrm>
            <a:custGeom>
              <a:avLst/>
              <a:gdLst/>
              <a:ahLst/>
              <a:cxnLst/>
              <a:rect l="l" t="t" r="r" b="b"/>
              <a:pathLst>
                <a:path w="31336" h="2208" extrusionOk="0">
                  <a:moveTo>
                    <a:pt x="1" y="1"/>
                  </a:moveTo>
                  <a:lnTo>
                    <a:pt x="1" y="2208"/>
                  </a:lnTo>
                  <a:lnTo>
                    <a:pt x="31336" y="2208"/>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
            <p:cNvSpPr/>
            <p:nvPr/>
          </p:nvSpPr>
          <p:spPr>
            <a:xfrm>
              <a:off x="4791330" y="711002"/>
              <a:ext cx="7381" cy="6745"/>
            </a:xfrm>
            <a:custGeom>
              <a:avLst/>
              <a:gdLst/>
              <a:ahLst/>
              <a:cxnLst/>
              <a:rect l="l" t="t" r="r" b="b"/>
              <a:pathLst>
                <a:path w="2235" h="2044" extrusionOk="0">
                  <a:moveTo>
                    <a:pt x="0" y="0"/>
                  </a:moveTo>
                  <a:lnTo>
                    <a:pt x="0" y="1526"/>
                  </a:lnTo>
                  <a:cubicBezTo>
                    <a:pt x="0" y="1826"/>
                    <a:pt x="246" y="2044"/>
                    <a:pt x="545" y="2044"/>
                  </a:cubicBezTo>
                  <a:lnTo>
                    <a:pt x="1717" y="2044"/>
                  </a:lnTo>
                  <a:cubicBezTo>
                    <a:pt x="2017"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
            <p:cNvSpPr/>
            <p:nvPr/>
          </p:nvSpPr>
          <p:spPr>
            <a:xfrm>
              <a:off x="4768559" y="711002"/>
              <a:ext cx="7381" cy="6745"/>
            </a:xfrm>
            <a:custGeom>
              <a:avLst/>
              <a:gdLst/>
              <a:ahLst/>
              <a:cxnLst/>
              <a:rect l="l" t="t" r="r" b="b"/>
              <a:pathLst>
                <a:path w="2235" h="2044" extrusionOk="0">
                  <a:moveTo>
                    <a:pt x="1" y="0"/>
                  </a:moveTo>
                  <a:lnTo>
                    <a:pt x="1" y="1526"/>
                  </a:lnTo>
                  <a:cubicBezTo>
                    <a:pt x="1" y="1826"/>
                    <a:pt x="246" y="2044"/>
                    <a:pt x="546" y="2044"/>
                  </a:cubicBezTo>
                  <a:lnTo>
                    <a:pt x="1717" y="2044"/>
                  </a:lnTo>
                  <a:cubicBezTo>
                    <a:pt x="2017"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5"/>
            <p:cNvSpPr/>
            <p:nvPr/>
          </p:nvSpPr>
          <p:spPr>
            <a:xfrm>
              <a:off x="4747410" y="711002"/>
              <a:ext cx="7381" cy="6745"/>
            </a:xfrm>
            <a:custGeom>
              <a:avLst/>
              <a:gdLst/>
              <a:ahLst/>
              <a:cxnLst/>
              <a:rect l="l" t="t" r="r" b="b"/>
              <a:pathLst>
                <a:path w="2235" h="2044" extrusionOk="0">
                  <a:moveTo>
                    <a:pt x="0" y="0"/>
                  </a:moveTo>
                  <a:lnTo>
                    <a:pt x="0" y="1526"/>
                  </a:lnTo>
                  <a:cubicBezTo>
                    <a:pt x="0" y="1826"/>
                    <a:pt x="218" y="2044"/>
                    <a:pt x="518" y="2044"/>
                  </a:cubicBezTo>
                  <a:lnTo>
                    <a:pt x="1690" y="2044"/>
                  </a:lnTo>
                  <a:cubicBezTo>
                    <a:pt x="1989"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
            <p:cNvSpPr/>
            <p:nvPr/>
          </p:nvSpPr>
          <p:spPr>
            <a:xfrm>
              <a:off x="4723559" y="711002"/>
              <a:ext cx="7381" cy="6745"/>
            </a:xfrm>
            <a:custGeom>
              <a:avLst/>
              <a:gdLst/>
              <a:ahLst/>
              <a:cxnLst/>
              <a:rect l="l" t="t" r="r" b="b"/>
              <a:pathLst>
                <a:path w="2235" h="2044" extrusionOk="0">
                  <a:moveTo>
                    <a:pt x="1" y="0"/>
                  </a:moveTo>
                  <a:lnTo>
                    <a:pt x="1" y="1526"/>
                  </a:lnTo>
                  <a:cubicBezTo>
                    <a:pt x="1" y="1826"/>
                    <a:pt x="246" y="2044"/>
                    <a:pt x="546" y="2044"/>
                  </a:cubicBezTo>
                  <a:lnTo>
                    <a:pt x="1717" y="2044"/>
                  </a:lnTo>
                  <a:cubicBezTo>
                    <a:pt x="2017"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
            <p:cNvSpPr/>
            <p:nvPr/>
          </p:nvSpPr>
          <p:spPr>
            <a:xfrm>
              <a:off x="4437356" y="711002"/>
              <a:ext cx="7384" cy="6745"/>
            </a:xfrm>
            <a:custGeom>
              <a:avLst/>
              <a:gdLst/>
              <a:ahLst/>
              <a:cxnLst/>
              <a:rect l="l" t="t" r="r" b="b"/>
              <a:pathLst>
                <a:path w="2236" h="2044" extrusionOk="0">
                  <a:moveTo>
                    <a:pt x="1" y="0"/>
                  </a:moveTo>
                  <a:lnTo>
                    <a:pt x="1" y="1526"/>
                  </a:lnTo>
                  <a:cubicBezTo>
                    <a:pt x="1" y="1826"/>
                    <a:pt x="246" y="2044"/>
                    <a:pt x="519" y="2044"/>
                  </a:cubicBezTo>
                  <a:lnTo>
                    <a:pt x="1718" y="2044"/>
                  </a:lnTo>
                  <a:cubicBezTo>
                    <a:pt x="1990"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
            <p:cNvSpPr/>
            <p:nvPr/>
          </p:nvSpPr>
          <p:spPr>
            <a:xfrm>
              <a:off x="4444738" y="682111"/>
              <a:ext cx="254484" cy="106465"/>
            </a:xfrm>
            <a:custGeom>
              <a:avLst/>
              <a:gdLst/>
              <a:ahLst/>
              <a:cxnLst/>
              <a:rect l="l" t="t" r="r" b="b"/>
              <a:pathLst>
                <a:path w="77058" h="32262" extrusionOk="0">
                  <a:moveTo>
                    <a:pt x="0" y="1"/>
                  </a:moveTo>
                  <a:lnTo>
                    <a:pt x="0" y="32262"/>
                  </a:lnTo>
                  <a:lnTo>
                    <a:pt x="77058" y="32262"/>
                  </a:lnTo>
                  <a:lnTo>
                    <a:pt x="7705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
            <p:cNvSpPr/>
            <p:nvPr/>
          </p:nvSpPr>
          <p:spPr>
            <a:xfrm>
              <a:off x="4444738" y="682111"/>
              <a:ext cx="28259" cy="106465"/>
            </a:xfrm>
            <a:custGeom>
              <a:avLst/>
              <a:gdLst/>
              <a:ahLst/>
              <a:cxnLst/>
              <a:rect l="l" t="t" r="r" b="b"/>
              <a:pathLst>
                <a:path w="8557" h="32262" extrusionOk="0">
                  <a:moveTo>
                    <a:pt x="0" y="1"/>
                  </a:moveTo>
                  <a:lnTo>
                    <a:pt x="0" y="32262"/>
                  </a:lnTo>
                  <a:lnTo>
                    <a:pt x="8556" y="32262"/>
                  </a:lnTo>
                  <a:lnTo>
                    <a:pt x="855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
            <p:cNvSpPr/>
            <p:nvPr/>
          </p:nvSpPr>
          <p:spPr>
            <a:xfrm>
              <a:off x="4472998" y="743579"/>
              <a:ext cx="197972" cy="45233"/>
            </a:xfrm>
            <a:custGeom>
              <a:avLst/>
              <a:gdLst/>
              <a:ahLst/>
              <a:cxnLst/>
              <a:rect l="l" t="t" r="r" b="b"/>
              <a:pathLst>
                <a:path w="59946" h="13707" extrusionOk="0">
                  <a:moveTo>
                    <a:pt x="0" y="1"/>
                  </a:moveTo>
                  <a:lnTo>
                    <a:pt x="0" y="13706"/>
                  </a:lnTo>
                  <a:lnTo>
                    <a:pt x="59946" y="13706"/>
                  </a:lnTo>
                  <a:lnTo>
                    <a:pt x="5994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
            <p:cNvSpPr/>
            <p:nvPr/>
          </p:nvSpPr>
          <p:spPr>
            <a:xfrm>
              <a:off x="4670998" y="682111"/>
              <a:ext cx="28259" cy="106465"/>
            </a:xfrm>
            <a:custGeom>
              <a:avLst/>
              <a:gdLst/>
              <a:ahLst/>
              <a:cxnLst/>
              <a:rect l="l" t="t" r="r" b="b"/>
              <a:pathLst>
                <a:path w="8557" h="32262" extrusionOk="0">
                  <a:moveTo>
                    <a:pt x="1" y="1"/>
                  </a:moveTo>
                  <a:lnTo>
                    <a:pt x="1" y="32262"/>
                  </a:lnTo>
                  <a:lnTo>
                    <a:pt x="8557" y="32262"/>
                  </a:lnTo>
                  <a:lnTo>
                    <a:pt x="855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
            <p:cNvSpPr/>
            <p:nvPr/>
          </p:nvSpPr>
          <p:spPr>
            <a:xfrm>
              <a:off x="4454548" y="723959"/>
              <a:ext cx="8643" cy="17718"/>
            </a:xfrm>
            <a:custGeom>
              <a:avLst/>
              <a:gdLst/>
              <a:ahLst/>
              <a:cxnLst/>
              <a:rect l="l" t="t" r="r" b="b"/>
              <a:pathLst>
                <a:path w="2617" h="5369" extrusionOk="0">
                  <a:moveTo>
                    <a:pt x="0" y="1"/>
                  </a:moveTo>
                  <a:lnTo>
                    <a:pt x="0" y="5369"/>
                  </a:lnTo>
                  <a:lnTo>
                    <a:pt x="2616" y="5369"/>
                  </a:lnTo>
                  <a:lnTo>
                    <a:pt x="261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
            <p:cNvSpPr/>
            <p:nvPr/>
          </p:nvSpPr>
          <p:spPr>
            <a:xfrm>
              <a:off x="4454548" y="723959"/>
              <a:ext cx="8643" cy="17718"/>
            </a:xfrm>
            <a:custGeom>
              <a:avLst/>
              <a:gdLst/>
              <a:ahLst/>
              <a:cxnLst/>
              <a:rect l="l" t="t" r="r" b="b"/>
              <a:pathLst>
                <a:path w="2617" h="5369" extrusionOk="0">
                  <a:moveTo>
                    <a:pt x="0" y="1"/>
                  </a:moveTo>
                  <a:lnTo>
                    <a:pt x="2616" y="5369"/>
                  </a:lnTo>
                  <a:lnTo>
                    <a:pt x="261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
            <p:cNvSpPr/>
            <p:nvPr/>
          </p:nvSpPr>
          <p:spPr>
            <a:xfrm>
              <a:off x="4458326" y="723959"/>
              <a:ext cx="994" cy="17718"/>
            </a:xfrm>
            <a:custGeom>
              <a:avLst/>
              <a:gdLst/>
              <a:ahLst/>
              <a:cxnLst/>
              <a:rect l="l" t="t" r="r" b="b"/>
              <a:pathLst>
                <a:path w="301" h="5369" extrusionOk="0">
                  <a:moveTo>
                    <a:pt x="1" y="1"/>
                  </a:moveTo>
                  <a:lnTo>
                    <a:pt x="1" y="5369"/>
                  </a:lnTo>
                  <a:lnTo>
                    <a:pt x="300" y="5369"/>
                  </a:lnTo>
                  <a:lnTo>
                    <a:pt x="30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
            <p:cNvSpPr/>
            <p:nvPr/>
          </p:nvSpPr>
          <p:spPr>
            <a:xfrm>
              <a:off x="4454459" y="727741"/>
              <a:ext cx="8732" cy="990"/>
            </a:xfrm>
            <a:custGeom>
              <a:avLst/>
              <a:gdLst/>
              <a:ahLst/>
              <a:cxnLst/>
              <a:rect l="l" t="t" r="r" b="b"/>
              <a:pathLst>
                <a:path w="2644" h="300" extrusionOk="0">
                  <a:moveTo>
                    <a:pt x="0" y="0"/>
                  </a:moveTo>
                  <a:lnTo>
                    <a:pt x="0" y="300"/>
                  </a:lnTo>
                  <a:lnTo>
                    <a:pt x="2643" y="300"/>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
            <p:cNvSpPr/>
            <p:nvPr/>
          </p:nvSpPr>
          <p:spPr>
            <a:xfrm>
              <a:off x="4454459" y="737009"/>
              <a:ext cx="8732" cy="993"/>
            </a:xfrm>
            <a:custGeom>
              <a:avLst/>
              <a:gdLst/>
              <a:ahLst/>
              <a:cxnLst/>
              <a:rect l="l" t="t" r="r" b="b"/>
              <a:pathLst>
                <a:path w="2644" h="301" extrusionOk="0">
                  <a:moveTo>
                    <a:pt x="0" y="1"/>
                  </a:moveTo>
                  <a:lnTo>
                    <a:pt x="0" y="300"/>
                  </a:lnTo>
                  <a:lnTo>
                    <a:pt x="2643" y="300"/>
                  </a:lnTo>
                  <a:lnTo>
                    <a:pt x="264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
            <p:cNvSpPr/>
            <p:nvPr/>
          </p:nvSpPr>
          <p:spPr>
            <a:xfrm>
              <a:off x="4453286" y="718470"/>
              <a:ext cx="11073" cy="5488"/>
            </a:xfrm>
            <a:custGeom>
              <a:avLst/>
              <a:gdLst/>
              <a:ahLst/>
              <a:cxnLst/>
              <a:rect l="l" t="t" r="r" b="b"/>
              <a:pathLst>
                <a:path w="3353" h="1663" extrusionOk="0">
                  <a:moveTo>
                    <a:pt x="791" y="1"/>
                  </a:moveTo>
                  <a:cubicBezTo>
                    <a:pt x="355" y="1"/>
                    <a:pt x="1" y="355"/>
                    <a:pt x="28" y="791"/>
                  </a:cubicBezTo>
                  <a:lnTo>
                    <a:pt x="28" y="1663"/>
                  </a:lnTo>
                  <a:lnTo>
                    <a:pt x="3352" y="1663"/>
                  </a:lnTo>
                  <a:lnTo>
                    <a:pt x="3352" y="791"/>
                  </a:lnTo>
                  <a:cubicBezTo>
                    <a:pt x="3352" y="355"/>
                    <a:pt x="2998" y="1"/>
                    <a:pt x="256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
            <p:cNvSpPr/>
            <p:nvPr/>
          </p:nvSpPr>
          <p:spPr>
            <a:xfrm>
              <a:off x="4454548" y="756989"/>
              <a:ext cx="8643" cy="17718"/>
            </a:xfrm>
            <a:custGeom>
              <a:avLst/>
              <a:gdLst/>
              <a:ahLst/>
              <a:cxnLst/>
              <a:rect l="l" t="t" r="r" b="b"/>
              <a:pathLst>
                <a:path w="2617" h="5369" extrusionOk="0">
                  <a:moveTo>
                    <a:pt x="0" y="1"/>
                  </a:moveTo>
                  <a:lnTo>
                    <a:pt x="0" y="5369"/>
                  </a:lnTo>
                  <a:lnTo>
                    <a:pt x="2616" y="5369"/>
                  </a:lnTo>
                  <a:lnTo>
                    <a:pt x="261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
            <p:cNvSpPr/>
            <p:nvPr/>
          </p:nvSpPr>
          <p:spPr>
            <a:xfrm>
              <a:off x="4454548" y="757078"/>
              <a:ext cx="8643" cy="17629"/>
            </a:xfrm>
            <a:custGeom>
              <a:avLst/>
              <a:gdLst/>
              <a:ahLst/>
              <a:cxnLst/>
              <a:rect l="l" t="t" r="r" b="b"/>
              <a:pathLst>
                <a:path w="2617" h="5342" extrusionOk="0">
                  <a:moveTo>
                    <a:pt x="0" y="1"/>
                  </a:moveTo>
                  <a:lnTo>
                    <a:pt x="2616" y="5342"/>
                  </a:lnTo>
                  <a:lnTo>
                    <a:pt x="261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
            <p:cNvSpPr/>
            <p:nvPr/>
          </p:nvSpPr>
          <p:spPr>
            <a:xfrm>
              <a:off x="4458326" y="756989"/>
              <a:ext cx="994" cy="17718"/>
            </a:xfrm>
            <a:custGeom>
              <a:avLst/>
              <a:gdLst/>
              <a:ahLst/>
              <a:cxnLst/>
              <a:rect l="l" t="t" r="r" b="b"/>
              <a:pathLst>
                <a:path w="301" h="5369" extrusionOk="0">
                  <a:moveTo>
                    <a:pt x="1" y="1"/>
                  </a:moveTo>
                  <a:lnTo>
                    <a:pt x="1" y="5369"/>
                  </a:lnTo>
                  <a:lnTo>
                    <a:pt x="300" y="5369"/>
                  </a:lnTo>
                  <a:lnTo>
                    <a:pt x="30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
            <p:cNvSpPr/>
            <p:nvPr/>
          </p:nvSpPr>
          <p:spPr>
            <a:xfrm>
              <a:off x="4454459" y="760860"/>
              <a:ext cx="8732" cy="993"/>
            </a:xfrm>
            <a:custGeom>
              <a:avLst/>
              <a:gdLst/>
              <a:ahLst/>
              <a:cxnLst/>
              <a:rect l="l" t="t" r="r" b="b"/>
              <a:pathLst>
                <a:path w="2644" h="301" extrusionOk="0">
                  <a:moveTo>
                    <a:pt x="0" y="0"/>
                  </a:moveTo>
                  <a:lnTo>
                    <a:pt x="0" y="300"/>
                  </a:lnTo>
                  <a:lnTo>
                    <a:pt x="2643" y="300"/>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
            <p:cNvSpPr/>
            <p:nvPr/>
          </p:nvSpPr>
          <p:spPr>
            <a:xfrm>
              <a:off x="4454459" y="770039"/>
              <a:ext cx="8732" cy="993"/>
            </a:xfrm>
            <a:custGeom>
              <a:avLst/>
              <a:gdLst/>
              <a:ahLst/>
              <a:cxnLst/>
              <a:rect l="l" t="t" r="r" b="b"/>
              <a:pathLst>
                <a:path w="2644" h="301" extrusionOk="0">
                  <a:moveTo>
                    <a:pt x="0" y="1"/>
                  </a:moveTo>
                  <a:lnTo>
                    <a:pt x="0" y="300"/>
                  </a:lnTo>
                  <a:lnTo>
                    <a:pt x="2643" y="300"/>
                  </a:lnTo>
                  <a:lnTo>
                    <a:pt x="264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
            <p:cNvSpPr/>
            <p:nvPr/>
          </p:nvSpPr>
          <p:spPr>
            <a:xfrm>
              <a:off x="4453286" y="751499"/>
              <a:ext cx="11073" cy="5577"/>
            </a:xfrm>
            <a:custGeom>
              <a:avLst/>
              <a:gdLst/>
              <a:ahLst/>
              <a:cxnLst/>
              <a:rect l="l" t="t" r="r" b="b"/>
              <a:pathLst>
                <a:path w="3353" h="1690" extrusionOk="0">
                  <a:moveTo>
                    <a:pt x="791" y="1"/>
                  </a:moveTo>
                  <a:cubicBezTo>
                    <a:pt x="355" y="1"/>
                    <a:pt x="1" y="355"/>
                    <a:pt x="28" y="791"/>
                  </a:cubicBezTo>
                  <a:lnTo>
                    <a:pt x="28" y="1690"/>
                  </a:lnTo>
                  <a:lnTo>
                    <a:pt x="3352" y="1690"/>
                  </a:lnTo>
                  <a:lnTo>
                    <a:pt x="3352" y="791"/>
                  </a:lnTo>
                  <a:cubicBezTo>
                    <a:pt x="3352" y="355"/>
                    <a:pt x="2998" y="1"/>
                    <a:pt x="256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
            <p:cNvSpPr/>
            <p:nvPr/>
          </p:nvSpPr>
          <p:spPr>
            <a:xfrm>
              <a:off x="4455628" y="701730"/>
              <a:ext cx="7563" cy="8006"/>
            </a:xfrm>
            <a:custGeom>
              <a:avLst/>
              <a:gdLst/>
              <a:ahLst/>
              <a:cxnLst/>
              <a:rect l="l" t="t" r="r" b="b"/>
              <a:pathLst>
                <a:path w="2290" h="2426" extrusionOk="0">
                  <a:moveTo>
                    <a:pt x="0" y="1"/>
                  </a:moveTo>
                  <a:lnTo>
                    <a:pt x="0" y="2426"/>
                  </a:lnTo>
                  <a:lnTo>
                    <a:pt x="2289" y="2426"/>
                  </a:lnTo>
                  <a:lnTo>
                    <a:pt x="228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
            <p:cNvSpPr/>
            <p:nvPr/>
          </p:nvSpPr>
          <p:spPr>
            <a:xfrm>
              <a:off x="4455628" y="701730"/>
              <a:ext cx="7563" cy="8006"/>
            </a:xfrm>
            <a:custGeom>
              <a:avLst/>
              <a:gdLst/>
              <a:ahLst/>
              <a:cxnLst/>
              <a:rect l="l" t="t" r="r" b="b"/>
              <a:pathLst>
                <a:path w="2290" h="2426" extrusionOk="0">
                  <a:moveTo>
                    <a:pt x="0" y="1"/>
                  </a:moveTo>
                  <a:lnTo>
                    <a:pt x="2289" y="2426"/>
                  </a:lnTo>
                  <a:lnTo>
                    <a:pt x="228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
            <p:cNvSpPr/>
            <p:nvPr/>
          </p:nvSpPr>
          <p:spPr>
            <a:xfrm>
              <a:off x="4680808" y="723959"/>
              <a:ext cx="8643" cy="17718"/>
            </a:xfrm>
            <a:custGeom>
              <a:avLst/>
              <a:gdLst/>
              <a:ahLst/>
              <a:cxnLst/>
              <a:rect l="l" t="t" r="r" b="b"/>
              <a:pathLst>
                <a:path w="2617" h="5369" extrusionOk="0">
                  <a:moveTo>
                    <a:pt x="1" y="1"/>
                  </a:moveTo>
                  <a:lnTo>
                    <a:pt x="1" y="5369"/>
                  </a:lnTo>
                  <a:lnTo>
                    <a:pt x="2617" y="5369"/>
                  </a:lnTo>
                  <a:lnTo>
                    <a:pt x="261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
            <p:cNvSpPr/>
            <p:nvPr/>
          </p:nvSpPr>
          <p:spPr>
            <a:xfrm>
              <a:off x="4680808" y="723959"/>
              <a:ext cx="8643" cy="17718"/>
            </a:xfrm>
            <a:custGeom>
              <a:avLst/>
              <a:gdLst/>
              <a:ahLst/>
              <a:cxnLst/>
              <a:rect l="l" t="t" r="r" b="b"/>
              <a:pathLst>
                <a:path w="2617" h="5369" extrusionOk="0">
                  <a:moveTo>
                    <a:pt x="1" y="1"/>
                  </a:moveTo>
                  <a:lnTo>
                    <a:pt x="2617" y="5369"/>
                  </a:lnTo>
                  <a:lnTo>
                    <a:pt x="261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
            <p:cNvSpPr/>
            <p:nvPr/>
          </p:nvSpPr>
          <p:spPr>
            <a:xfrm>
              <a:off x="4684679" y="723959"/>
              <a:ext cx="994" cy="17718"/>
            </a:xfrm>
            <a:custGeom>
              <a:avLst/>
              <a:gdLst/>
              <a:ahLst/>
              <a:cxnLst/>
              <a:rect l="l" t="t" r="r" b="b"/>
              <a:pathLst>
                <a:path w="301" h="5369" extrusionOk="0">
                  <a:moveTo>
                    <a:pt x="0" y="1"/>
                  </a:moveTo>
                  <a:lnTo>
                    <a:pt x="0" y="5369"/>
                  </a:lnTo>
                  <a:lnTo>
                    <a:pt x="300" y="5369"/>
                  </a:lnTo>
                  <a:lnTo>
                    <a:pt x="30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5"/>
            <p:cNvSpPr/>
            <p:nvPr/>
          </p:nvSpPr>
          <p:spPr>
            <a:xfrm>
              <a:off x="4680719" y="727741"/>
              <a:ext cx="8732" cy="990"/>
            </a:xfrm>
            <a:custGeom>
              <a:avLst/>
              <a:gdLst/>
              <a:ahLst/>
              <a:cxnLst/>
              <a:rect l="l" t="t" r="r" b="b"/>
              <a:pathLst>
                <a:path w="2644" h="300" extrusionOk="0">
                  <a:moveTo>
                    <a:pt x="1" y="0"/>
                  </a:moveTo>
                  <a:lnTo>
                    <a:pt x="1" y="300"/>
                  </a:lnTo>
                  <a:lnTo>
                    <a:pt x="2644" y="300"/>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
            <p:cNvSpPr/>
            <p:nvPr/>
          </p:nvSpPr>
          <p:spPr>
            <a:xfrm>
              <a:off x="4680719" y="737009"/>
              <a:ext cx="8732" cy="993"/>
            </a:xfrm>
            <a:custGeom>
              <a:avLst/>
              <a:gdLst/>
              <a:ahLst/>
              <a:cxnLst/>
              <a:rect l="l" t="t" r="r" b="b"/>
              <a:pathLst>
                <a:path w="2644" h="301" extrusionOk="0">
                  <a:moveTo>
                    <a:pt x="1" y="1"/>
                  </a:moveTo>
                  <a:lnTo>
                    <a:pt x="1" y="300"/>
                  </a:lnTo>
                  <a:lnTo>
                    <a:pt x="2644" y="300"/>
                  </a:lnTo>
                  <a:lnTo>
                    <a:pt x="264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
            <p:cNvSpPr/>
            <p:nvPr/>
          </p:nvSpPr>
          <p:spPr>
            <a:xfrm>
              <a:off x="4679639" y="718470"/>
              <a:ext cx="10981" cy="5488"/>
            </a:xfrm>
            <a:custGeom>
              <a:avLst/>
              <a:gdLst/>
              <a:ahLst/>
              <a:cxnLst/>
              <a:rect l="l" t="t" r="r" b="b"/>
              <a:pathLst>
                <a:path w="3325" h="1663" extrusionOk="0">
                  <a:moveTo>
                    <a:pt x="791" y="1"/>
                  </a:moveTo>
                  <a:cubicBezTo>
                    <a:pt x="355" y="1"/>
                    <a:pt x="1" y="355"/>
                    <a:pt x="1" y="791"/>
                  </a:cubicBezTo>
                  <a:lnTo>
                    <a:pt x="1" y="1663"/>
                  </a:lnTo>
                  <a:lnTo>
                    <a:pt x="3325" y="1663"/>
                  </a:lnTo>
                  <a:lnTo>
                    <a:pt x="3325" y="791"/>
                  </a:lnTo>
                  <a:cubicBezTo>
                    <a:pt x="3325" y="355"/>
                    <a:pt x="2971" y="1"/>
                    <a:pt x="256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
            <p:cNvSpPr/>
            <p:nvPr/>
          </p:nvSpPr>
          <p:spPr>
            <a:xfrm>
              <a:off x="4680808" y="756989"/>
              <a:ext cx="8643" cy="17718"/>
            </a:xfrm>
            <a:custGeom>
              <a:avLst/>
              <a:gdLst/>
              <a:ahLst/>
              <a:cxnLst/>
              <a:rect l="l" t="t" r="r" b="b"/>
              <a:pathLst>
                <a:path w="2617" h="5369" extrusionOk="0">
                  <a:moveTo>
                    <a:pt x="1" y="1"/>
                  </a:moveTo>
                  <a:lnTo>
                    <a:pt x="1" y="5369"/>
                  </a:lnTo>
                  <a:lnTo>
                    <a:pt x="2617" y="5369"/>
                  </a:lnTo>
                  <a:lnTo>
                    <a:pt x="261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
            <p:cNvSpPr/>
            <p:nvPr/>
          </p:nvSpPr>
          <p:spPr>
            <a:xfrm>
              <a:off x="4680808" y="757078"/>
              <a:ext cx="8643" cy="17629"/>
            </a:xfrm>
            <a:custGeom>
              <a:avLst/>
              <a:gdLst/>
              <a:ahLst/>
              <a:cxnLst/>
              <a:rect l="l" t="t" r="r" b="b"/>
              <a:pathLst>
                <a:path w="2617" h="5342" extrusionOk="0">
                  <a:moveTo>
                    <a:pt x="1" y="1"/>
                  </a:moveTo>
                  <a:lnTo>
                    <a:pt x="2617" y="5342"/>
                  </a:lnTo>
                  <a:lnTo>
                    <a:pt x="261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
            <p:cNvSpPr/>
            <p:nvPr/>
          </p:nvSpPr>
          <p:spPr>
            <a:xfrm>
              <a:off x="4684679" y="756989"/>
              <a:ext cx="994" cy="17718"/>
            </a:xfrm>
            <a:custGeom>
              <a:avLst/>
              <a:gdLst/>
              <a:ahLst/>
              <a:cxnLst/>
              <a:rect l="l" t="t" r="r" b="b"/>
              <a:pathLst>
                <a:path w="301" h="5369" extrusionOk="0">
                  <a:moveTo>
                    <a:pt x="0" y="1"/>
                  </a:moveTo>
                  <a:lnTo>
                    <a:pt x="0" y="5369"/>
                  </a:lnTo>
                  <a:lnTo>
                    <a:pt x="300" y="5369"/>
                  </a:lnTo>
                  <a:lnTo>
                    <a:pt x="30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5"/>
            <p:cNvSpPr/>
            <p:nvPr/>
          </p:nvSpPr>
          <p:spPr>
            <a:xfrm>
              <a:off x="4680719" y="760860"/>
              <a:ext cx="8732" cy="993"/>
            </a:xfrm>
            <a:custGeom>
              <a:avLst/>
              <a:gdLst/>
              <a:ahLst/>
              <a:cxnLst/>
              <a:rect l="l" t="t" r="r" b="b"/>
              <a:pathLst>
                <a:path w="2644" h="301" extrusionOk="0">
                  <a:moveTo>
                    <a:pt x="1" y="0"/>
                  </a:moveTo>
                  <a:lnTo>
                    <a:pt x="1" y="300"/>
                  </a:lnTo>
                  <a:lnTo>
                    <a:pt x="2644" y="300"/>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
            <p:cNvSpPr/>
            <p:nvPr/>
          </p:nvSpPr>
          <p:spPr>
            <a:xfrm>
              <a:off x="4680719" y="770039"/>
              <a:ext cx="8732" cy="993"/>
            </a:xfrm>
            <a:custGeom>
              <a:avLst/>
              <a:gdLst/>
              <a:ahLst/>
              <a:cxnLst/>
              <a:rect l="l" t="t" r="r" b="b"/>
              <a:pathLst>
                <a:path w="2644" h="301" extrusionOk="0">
                  <a:moveTo>
                    <a:pt x="1" y="1"/>
                  </a:moveTo>
                  <a:lnTo>
                    <a:pt x="1" y="300"/>
                  </a:lnTo>
                  <a:lnTo>
                    <a:pt x="2644" y="300"/>
                  </a:lnTo>
                  <a:lnTo>
                    <a:pt x="264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
            <p:cNvSpPr/>
            <p:nvPr/>
          </p:nvSpPr>
          <p:spPr>
            <a:xfrm>
              <a:off x="4679639" y="751499"/>
              <a:ext cx="10981" cy="5577"/>
            </a:xfrm>
            <a:custGeom>
              <a:avLst/>
              <a:gdLst/>
              <a:ahLst/>
              <a:cxnLst/>
              <a:rect l="l" t="t" r="r" b="b"/>
              <a:pathLst>
                <a:path w="3325" h="1690" extrusionOk="0">
                  <a:moveTo>
                    <a:pt x="791" y="1"/>
                  </a:moveTo>
                  <a:cubicBezTo>
                    <a:pt x="355" y="1"/>
                    <a:pt x="1" y="355"/>
                    <a:pt x="1" y="791"/>
                  </a:cubicBezTo>
                  <a:lnTo>
                    <a:pt x="1" y="1690"/>
                  </a:lnTo>
                  <a:lnTo>
                    <a:pt x="3325" y="1690"/>
                  </a:lnTo>
                  <a:lnTo>
                    <a:pt x="3325" y="791"/>
                  </a:lnTo>
                  <a:cubicBezTo>
                    <a:pt x="3325" y="355"/>
                    <a:pt x="2971" y="1"/>
                    <a:pt x="256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
            <p:cNvSpPr/>
            <p:nvPr/>
          </p:nvSpPr>
          <p:spPr>
            <a:xfrm>
              <a:off x="4681980" y="701730"/>
              <a:ext cx="7470" cy="8006"/>
            </a:xfrm>
            <a:custGeom>
              <a:avLst/>
              <a:gdLst/>
              <a:ahLst/>
              <a:cxnLst/>
              <a:rect l="l" t="t" r="r" b="b"/>
              <a:pathLst>
                <a:path w="2262" h="2426" extrusionOk="0">
                  <a:moveTo>
                    <a:pt x="0" y="1"/>
                  </a:moveTo>
                  <a:lnTo>
                    <a:pt x="0" y="2426"/>
                  </a:lnTo>
                  <a:lnTo>
                    <a:pt x="2262" y="2426"/>
                  </a:lnTo>
                  <a:lnTo>
                    <a:pt x="226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
            <p:cNvSpPr/>
            <p:nvPr/>
          </p:nvSpPr>
          <p:spPr>
            <a:xfrm>
              <a:off x="4681980" y="701730"/>
              <a:ext cx="7470" cy="8006"/>
            </a:xfrm>
            <a:custGeom>
              <a:avLst/>
              <a:gdLst/>
              <a:ahLst/>
              <a:cxnLst/>
              <a:rect l="l" t="t" r="r" b="b"/>
              <a:pathLst>
                <a:path w="2262" h="2426" extrusionOk="0">
                  <a:moveTo>
                    <a:pt x="0" y="1"/>
                  </a:moveTo>
                  <a:lnTo>
                    <a:pt x="2262" y="2426"/>
                  </a:lnTo>
                  <a:lnTo>
                    <a:pt x="226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
            <p:cNvSpPr/>
            <p:nvPr/>
          </p:nvSpPr>
          <p:spPr>
            <a:xfrm>
              <a:off x="4499548" y="760860"/>
              <a:ext cx="8732" cy="17718"/>
            </a:xfrm>
            <a:custGeom>
              <a:avLst/>
              <a:gdLst/>
              <a:ahLst/>
              <a:cxnLst/>
              <a:rect l="l" t="t" r="r" b="b"/>
              <a:pathLst>
                <a:path w="2644" h="5369" extrusionOk="0">
                  <a:moveTo>
                    <a:pt x="0" y="0"/>
                  </a:moveTo>
                  <a:lnTo>
                    <a:pt x="0" y="5368"/>
                  </a:lnTo>
                  <a:lnTo>
                    <a:pt x="2643" y="5368"/>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
            <p:cNvSpPr/>
            <p:nvPr/>
          </p:nvSpPr>
          <p:spPr>
            <a:xfrm>
              <a:off x="4499548" y="760860"/>
              <a:ext cx="8732" cy="17718"/>
            </a:xfrm>
            <a:custGeom>
              <a:avLst/>
              <a:gdLst/>
              <a:ahLst/>
              <a:cxnLst/>
              <a:rect l="l" t="t" r="r" b="b"/>
              <a:pathLst>
                <a:path w="2644" h="5369" extrusionOk="0">
                  <a:moveTo>
                    <a:pt x="0" y="0"/>
                  </a:moveTo>
                  <a:lnTo>
                    <a:pt x="2643" y="5368"/>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
            <p:cNvSpPr/>
            <p:nvPr/>
          </p:nvSpPr>
          <p:spPr>
            <a:xfrm>
              <a:off x="4503416" y="760860"/>
              <a:ext cx="994" cy="17718"/>
            </a:xfrm>
            <a:custGeom>
              <a:avLst/>
              <a:gdLst/>
              <a:ahLst/>
              <a:cxnLst/>
              <a:rect l="l" t="t" r="r" b="b"/>
              <a:pathLst>
                <a:path w="301" h="5369" extrusionOk="0">
                  <a:moveTo>
                    <a:pt x="1" y="0"/>
                  </a:moveTo>
                  <a:lnTo>
                    <a:pt x="1" y="5368"/>
                  </a:lnTo>
                  <a:lnTo>
                    <a:pt x="301" y="5368"/>
                  </a:lnTo>
                  <a:lnTo>
                    <a:pt x="30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
            <p:cNvSpPr/>
            <p:nvPr/>
          </p:nvSpPr>
          <p:spPr>
            <a:xfrm>
              <a:off x="4499548" y="764638"/>
              <a:ext cx="8732" cy="993"/>
            </a:xfrm>
            <a:custGeom>
              <a:avLst/>
              <a:gdLst/>
              <a:ahLst/>
              <a:cxnLst/>
              <a:rect l="l" t="t" r="r" b="b"/>
              <a:pathLst>
                <a:path w="2644" h="301" extrusionOk="0">
                  <a:moveTo>
                    <a:pt x="0" y="1"/>
                  </a:moveTo>
                  <a:lnTo>
                    <a:pt x="0" y="301"/>
                  </a:lnTo>
                  <a:lnTo>
                    <a:pt x="2643" y="301"/>
                  </a:lnTo>
                  <a:lnTo>
                    <a:pt x="264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
            <p:cNvSpPr/>
            <p:nvPr/>
          </p:nvSpPr>
          <p:spPr>
            <a:xfrm>
              <a:off x="4499548" y="773910"/>
              <a:ext cx="8732" cy="993"/>
            </a:xfrm>
            <a:custGeom>
              <a:avLst/>
              <a:gdLst/>
              <a:ahLst/>
              <a:cxnLst/>
              <a:rect l="l" t="t" r="r" b="b"/>
              <a:pathLst>
                <a:path w="2644" h="301" extrusionOk="0">
                  <a:moveTo>
                    <a:pt x="0" y="0"/>
                  </a:moveTo>
                  <a:lnTo>
                    <a:pt x="0" y="300"/>
                  </a:lnTo>
                  <a:lnTo>
                    <a:pt x="2643" y="300"/>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
            <p:cNvSpPr/>
            <p:nvPr/>
          </p:nvSpPr>
          <p:spPr>
            <a:xfrm>
              <a:off x="4498379" y="755370"/>
              <a:ext cx="11070" cy="5488"/>
            </a:xfrm>
            <a:custGeom>
              <a:avLst/>
              <a:gdLst/>
              <a:ahLst/>
              <a:cxnLst/>
              <a:rect l="l" t="t" r="r" b="b"/>
              <a:pathLst>
                <a:path w="3352" h="1663" extrusionOk="0">
                  <a:moveTo>
                    <a:pt x="790" y="0"/>
                  </a:moveTo>
                  <a:cubicBezTo>
                    <a:pt x="354" y="0"/>
                    <a:pt x="0" y="355"/>
                    <a:pt x="0" y="790"/>
                  </a:cubicBezTo>
                  <a:lnTo>
                    <a:pt x="0" y="1662"/>
                  </a:lnTo>
                  <a:lnTo>
                    <a:pt x="3352" y="1662"/>
                  </a:lnTo>
                  <a:lnTo>
                    <a:pt x="3352" y="790"/>
                  </a:lnTo>
                  <a:cubicBezTo>
                    <a:pt x="3352" y="355"/>
                    <a:pt x="2997" y="0"/>
                    <a:pt x="2561"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
            <p:cNvSpPr/>
            <p:nvPr/>
          </p:nvSpPr>
          <p:spPr>
            <a:xfrm>
              <a:off x="4533658" y="760860"/>
              <a:ext cx="8643" cy="17718"/>
            </a:xfrm>
            <a:custGeom>
              <a:avLst/>
              <a:gdLst/>
              <a:ahLst/>
              <a:cxnLst/>
              <a:rect l="l" t="t" r="r" b="b"/>
              <a:pathLst>
                <a:path w="2617" h="5369" extrusionOk="0">
                  <a:moveTo>
                    <a:pt x="0" y="0"/>
                  </a:moveTo>
                  <a:lnTo>
                    <a:pt x="0" y="5368"/>
                  </a:lnTo>
                  <a:lnTo>
                    <a:pt x="2616" y="5368"/>
                  </a:lnTo>
                  <a:lnTo>
                    <a:pt x="261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
            <p:cNvSpPr/>
            <p:nvPr/>
          </p:nvSpPr>
          <p:spPr>
            <a:xfrm>
              <a:off x="4533658" y="760860"/>
              <a:ext cx="8643" cy="17718"/>
            </a:xfrm>
            <a:custGeom>
              <a:avLst/>
              <a:gdLst/>
              <a:ahLst/>
              <a:cxnLst/>
              <a:rect l="l" t="t" r="r" b="b"/>
              <a:pathLst>
                <a:path w="2617" h="5369" extrusionOk="0">
                  <a:moveTo>
                    <a:pt x="0" y="0"/>
                  </a:moveTo>
                  <a:lnTo>
                    <a:pt x="2616" y="5368"/>
                  </a:lnTo>
                  <a:lnTo>
                    <a:pt x="261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
            <p:cNvSpPr/>
            <p:nvPr/>
          </p:nvSpPr>
          <p:spPr>
            <a:xfrm>
              <a:off x="4537437" y="760860"/>
              <a:ext cx="994" cy="17718"/>
            </a:xfrm>
            <a:custGeom>
              <a:avLst/>
              <a:gdLst/>
              <a:ahLst/>
              <a:cxnLst/>
              <a:rect l="l" t="t" r="r" b="b"/>
              <a:pathLst>
                <a:path w="301" h="5369" extrusionOk="0">
                  <a:moveTo>
                    <a:pt x="1" y="0"/>
                  </a:moveTo>
                  <a:lnTo>
                    <a:pt x="1" y="5368"/>
                  </a:lnTo>
                  <a:lnTo>
                    <a:pt x="300" y="5368"/>
                  </a:lnTo>
                  <a:lnTo>
                    <a:pt x="300"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
            <p:cNvSpPr/>
            <p:nvPr/>
          </p:nvSpPr>
          <p:spPr>
            <a:xfrm>
              <a:off x="4533569" y="764638"/>
              <a:ext cx="8732" cy="993"/>
            </a:xfrm>
            <a:custGeom>
              <a:avLst/>
              <a:gdLst/>
              <a:ahLst/>
              <a:cxnLst/>
              <a:rect l="l" t="t" r="r" b="b"/>
              <a:pathLst>
                <a:path w="2644" h="301" extrusionOk="0">
                  <a:moveTo>
                    <a:pt x="0" y="1"/>
                  </a:moveTo>
                  <a:lnTo>
                    <a:pt x="0" y="301"/>
                  </a:lnTo>
                  <a:lnTo>
                    <a:pt x="2643" y="301"/>
                  </a:lnTo>
                  <a:lnTo>
                    <a:pt x="264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
            <p:cNvSpPr/>
            <p:nvPr/>
          </p:nvSpPr>
          <p:spPr>
            <a:xfrm>
              <a:off x="4533569" y="773910"/>
              <a:ext cx="8732" cy="993"/>
            </a:xfrm>
            <a:custGeom>
              <a:avLst/>
              <a:gdLst/>
              <a:ahLst/>
              <a:cxnLst/>
              <a:rect l="l" t="t" r="r" b="b"/>
              <a:pathLst>
                <a:path w="2644" h="301" extrusionOk="0">
                  <a:moveTo>
                    <a:pt x="0" y="0"/>
                  </a:moveTo>
                  <a:lnTo>
                    <a:pt x="0" y="300"/>
                  </a:lnTo>
                  <a:lnTo>
                    <a:pt x="2643" y="300"/>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
            <p:cNvSpPr/>
            <p:nvPr/>
          </p:nvSpPr>
          <p:spPr>
            <a:xfrm>
              <a:off x="4532397" y="755370"/>
              <a:ext cx="11073" cy="5488"/>
            </a:xfrm>
            <a:custGeom>
              <a:avLst/>
              <a:gdLst/>
              <a:ahLst/>
              <a:cxnLst/>
              <a:rect l="l" t="t" r="r" b="b"/>
              <a:pathLst>
                <a:path w="3353" h="1663" extrusionOk="0">
                  <a:moveTo>
                    <a:pt x="791" y="0"/>
                  </a:moveTo>
                  <a:cubicBezTo>
                    <a:pt x="355" y="0"/>
                    <a:pt x="1" y="355"/>
                    <a:pt x="1" y="790"/>
                  </a:cubicBezTo>
                  <a:lnTo>
                    <a:pt x="1" y="1662"/>
                  </a:lnTo>
                  <a:lnTo>
                    <a:pt x="3352" y="1662"/>
                  </a:lnTo>
                  <a:lnTo>
                    <a:pt x="3352" y="790"/>
                  </a:lnTo>
                  <a:cubicBezTo>
                    <a:pt x="3352" y="355"/>
                    <a:pt x="2998" y="0"/>
                    <a:pt x="256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
            <p:cNvSpPr/>
            <p:nvPr/>
          </p:nvSpPr>
          <p:spPr>
            <a:xfrm>
              <a:off x="4567679" y="760860"/>
              <a:ext cx="8639" cy="17718"/>
            </a:xfrm>
            <a:custGeom>
              <a:avLst/>
              <a:gdLst/>
              <a:ahLst/>
              <a:cxnLst/>
              <a:rect l="l" t="t" r="r" b="b"/>
              <a:pathLst>
                <a:path w="2616" h="5369" extrusionOk="0">
                  <a:moveTo>
                    <a:pt x="0" y="0"/>
                  </a:moveTo>
                  <a:lnTo>
                    <a:pt x="0" y="5368"/>
                  </a:lnTo>
                  <a:lnTo>
                    <a:pt x="2616" y="5368"/>
                  </a:lnTo>
                  <a:lnTo>
                    <a:pt x="261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
            <p:cNvSpPr/>
            <p:nvPr/>
          </p:nvSpPr>
          <p:spPr>
            <a:xfrm>
              <a:off x="4567679" y="760860"/>
              <a:ext cx="8639" cy="17718"/>
            </a:xfrm>
            <a:custGeom>
              <a:avLst/>
              <a:gdLst/>
              <a:ahLst/>
              <a:cxnLst/>
              <a:rect l="l" t="t" r="r" b="b"/>
              <a:pathLst>
                <a:path w="2616" h="5369" extrusionOk="0">
                  <a:moveTo>
                    <a:pt x="0" y="0"/>
                  </a:moveTo>
                  <a:lnTo>
                    <a:pt x="2616" y="5368"/>
                  </a:lnTo>
                  <a:lnTo>
                    <a:pt x="261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
            <p:cNvSpPr/>
            <p:nvPr/>
          </p:nvSpPr>
          <p:spPr>
            <a:xfrm>
              <a:off x="4571458" y="760860"/>
              <a:ext cx="994" cy="17718"/>
            </a:xfrm>
            <a:custGeom>
              <a:avLst/>
              <a:gdLst/>
              <a:ahLst/>
              <a:cxnLst/>
              <a:rect l="l" t="t" r="r" b="b"/>
              <a:pathLst>
                <a:path w="301" h="5369" extrusionOk="0">
                  <a:moveTo>
                    <a:pt x="0" y="0"/>
                  </a:moveTo>
                  <a:lnTo>
                    <a:pt x="0" y="5368"/>
                  </a:lnTo>
                  <a:lnTo>
                    <a:pt x="300" y="5368"/>
                  </a:lnTo>
                  <a:lnTo>
                    <a:pt x="300"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
            <p:cNvSpPr/>
            <p:nvPr/>
          </p:nvSpPr>
          <p:spPr>
            <a:xfrm>
              <a:off x="4567587" y="764638"/>
              <a:ext cx="8732" cy="993"/>
            </a:xfrm>
            <a:custGeom>
              <a:avLst/>
              <a:gdLst/>
              <a:ahLst/>
              <a:cxnLst/>
              <a:rect l="l" t="t" r="r" b="b"/>
              <a:pathLst>
                <a:path w="2644" h="301" extrusionOk="0">
                  <a:moveTo>
                    <a:pt x="1" y="1"/>
                  </a:moveTo>
                  <a:lnTo>
                    <a:pt x="1" y="301"/>
                  </a:lnTo>
                  <a:lnTo>
                    <a:pt x="2644" y="301"/>
                  </a:lnTo>
                  <a:lnTo>
                    <a:pt x="264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
            <p:cNvSpPr/>
            <p:nvPr/>
          </p:nvSpPr>
          <p:spPr>
            <a:xfrm>
              <a:off x="4567587" y="773910"/>
              <a:ext cx="8732" cy="993"/>
            </a:xfrm>
            <a:custGeom>
              <a:avLst/>
              <a:gdLst/>
              <a:ahLst/>
              <a:cxnLst/>
              <a:rect l="l" t="t" r="r" b="b"/>
              <a:pathLst>
                <a:path w="2644" h="301" extrusionOk="0">
                  <a:moveTo>
                    <a:pt x="1" y="0"/>
                  </a:moveTo>
                  <a:lnTo>
                    <a:pt x="1" y="300"/>
                  </a:lnTo>
                  <a:lnTo>
                    <a:pt x="2644" y="300"/>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
            <p:cNvSpPr/>
            <p:nvPr/>
          </p:nvSpPr>
          <p:spPr>
            <a:xfrm>
              <a:off x="4566507" y="755370"/>
              <a:ext cx="10984" cy="5488"/>
            </a:xfrm>
            <a:custGeom>
              <a:avLst/>
              <a:gdLst/>
              <a:ahLst/>
              <a:cxnLst/>
              <a:rect l="l" t="t" r="r" b="b"/>
              <a:pathLst>
                <a:path w="3326" h="1663" extrusionOk="0">
                  <a:moveTo>
                    <a:pt x="791" y="0"/>
                  </a:moveTo>
                  <a:cubicBezTo>
                    <a:pt x="355" y="0"/>
                    <a:pt x="1" y="355"/>
                    <a:pt x="1" y="790"/>
                  </a:cubicBezTo>
                  <a:lnTo>
                    <a:pt x="1" y="1662"/>
                  </a:lnTo>
                  <a:lnTo>
                    <a:pt x="3325" y="1662"/>
                  </a:lnTo>
                  <a:lnTo>
                    <a:pt x="3325" y="790"/>
                  </a:lnTo>
                  <a:cubicBezTo>
                    <a:pt x="3325" y="355"/>
                    <a:pt x="2971" y="0"/>
                    <a:pt x="2535"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
            <p:cNvSpPr/>
            <p:nvPr/>
          </p:nvSpPr>
          <p:spPr>
            <a:xfrm>
              <a:off x="4601697" y="760860"/>
              <a:ext cx="8643" cy="17718"/>
            </a:xfrm>
            <a:custGeom>
              <a:avLst/>
              <a:gdLst/>
              <a:ahLst/>
              <a:cxnLst/>
              <a:rect l="l" t="t" r="r" b="b"/>
              <a:pathLst>
                <a:path w="2617" h="5369" extrusionOk="0">
                  <a:moveTo>
                    <a:pt x="1" y="0"/>
                  </a:moveTo>
                  <a:lnTo>
                    <a:pt x="1" y="5368"/>
                  </a:lnTo>
                  <a:lnTo>
                    <a:pt x="2617" y="5368"/>
                  </a:lnTo>
                  <a:lnTo>
                    <a:pt x="2617"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
            <p:cNvSpPr/>
            <p:nvPr/>
          </p:nvSpPr>
          <p:spPr>
            <a:xfrm>
              <a:off x="4601697" y="760860"/>
              <a:ext cx="8643" cy="17718"/>
            </a:xfrm>
            <a:custGeom>
              <a:avLst/>
              <a:gdLst/>
              <a:ahLst/>
              <a:cxnLst/>
              <a:rect l="l" t="t" r="r" b="b"/>
              <a:pathLst>
                <a:path w="2617" h="5369" extrusionOk="0">
                  <a:moveTo>
                    <a:pt x="1" y="0"/>
                  </a:moveTo>
                  <a:lnTo>
                    <a:pt x="2617" y="5368"/>
                  </a:lnTo>
                  <a:lnTo>
                    <a:pt x="2617"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
            <p:cNvSpPr/>
            <p:nvPr/>
          </p:nvSpPr>
          <p:spPr>
            <a:xfrm>
              <a:off x="4605568" y="760860"/>
              <a:ext cx="994" cy="17718"/>
            </a:xfrm>
            <a:custGeom>
              <a:avLst/>
              <a:gdLst/>
              <a:ahLst/>
              <a:cxnLst/>
              <a:rect l="l" t="t" r="r" b="b"/>
              <a:pathLst>
                <a:path w="301" h="5369" extrusionOk="0">
                  <a:moveTo>
                    <a:pt x="0" y="0"/>
                  </a:moveTo>
                  <a:lnTo>
                    <a:pt x="0" y="5368"/>
                  </a:lnTo>
                  <a:lnTo>
                    <a:pt x="300" y="5368"/>
                  </a:lnTo>
                  <a:lnTo>
                    <a:pt x="300"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
            <p:cNvSpPr/>
            <p:nvPr/>
          </p:nvSpPr>
          <p:spPr>
            <a:xfrm>
              <a:off x="4601608" y="764638"/>
              <a:ext cx="8732" cy="993"/>
            </a:xfrm>
            <a:custGeom>
              <a:avLst/>
              <a:gdLst/>
              <a:ahLst/>
              <a:cxnLst/>
              <a:rect l="l" t="t" r="r" b="b"/>
              <a:pathLst>
                <a:path w="2644" h="301" extrusionOk="0">
                  <a:moveTo>
                    <a:pt x="1" y="1"/>
                  </a:moveTo>
                  <a:lnTo>
                    <a:pt x="1" y="301"/>
                  </a:lnTo>
                  <a:lnTo>
                    <a:pt x="2644" y="301"/>
                  </a:lnTo>
                  <a:lnTo>
                    <a:pt x="264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
            <p:cNvSpPr/>
            <p:nvPr/>
          </p:nvSpPr>
          <p:spPr>
            <a:xfrm>
              <a:off x="4601608" y="773910"/>
              <a:ext cx="8732" cy="993"/>
            </a:xfrm>
            <a:custGeom>
              <a:avLst/>
              <a:gdLst/>
              <a:ahLst/>
              <a:cxnLst/>
              <a:rect l="l" t="t" r="r" b="b"/>
              <a:pathLst>
                <a:path w="2644" h="301" extrusionOk="0">
                  <a:moveTo>
                    <a:pt x="1" y="0"/>
                  </a:moveTo>
                  <a:lnTo>
                    <a:pt x="1" y="300"/>
                  </a:lnTo>
                  <a:lnTo>
                    <a:pt x="2644" y="300"/>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
            <p:cNvSpPr/>
            <p:nvPr/>
          </p:nvSpPr>
          <p:spPr>
            <a:xfrm>
              <a:off x="4600439" y="755370"/>
              <a:ext cx="11070" cy="5488"/>
            </a:xfrm>
            <a:custGeom>
              <a:avLst/>
              <a:gdLst/>
              <a:ahLst/>
              <a:cxnLst/>
              <a:rect l="l" t="t" r="r" b="b"/>
              <a:pathLst>
                <a:path w="3352" h="1663" extrusionOk="0">
                  <a:moveTo>
                    <a:pt x="818" y="0"/>
                  </a:moveTo>
                  <a:cubicBezTo>
                    <a:pt x="382" y="0"/>
                    <a:pt x="0" y="355"/>
                    <a:pt x="28" y="790"/>
                  </a:cubicBezTo>
                  <a:lnTo>
                    <a:pt x="28" y="1662"/>
                  </a:lnTo>
                  <a:lnTo>
                    <a:pt x="3352" y="1662"/>
                  </a:lnTo>
                  <a:lnTo>
                    <a:pt x="3352" y="790"/>
                  </a:lnTo>
                  <a:cubicBezTo>
                    <a:pt x="3352" y="355"/>
                    <a:pt x="3025" y="0"/>
                    <a:pt x="2589"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
            <p:cNvSpPr/>
            <p:nvPr/>
          </p:nvSpPr>
          <p:spPr>
            <a:xfrm>
              <a:off x="4635718" y="760860"/>
              <a:ext cx="8732" cy="17718"/>
            </a:xfrm>
            <a:custGeom>
              <a:avLst/>
              <a:gdLst/>
              <a:ahLst/>
              <a:cxnLst/>
              <a:rect l="l" t="t" r="r" b="b"/>
              <a:pathLst>
                <a:path w="2644" h="5369" extrusionOk="0">
                  <a:moveTo>
                    <a:pt x="1" y="0"/>
                  </a:moveTo>
                  <a:lnTo>
                    <a:pt x="1" y="5368"/>
                  </a:lnTo>
                  <a:lnTo>
                    <a:pt x="2644" y="5368"/>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
            <p:cNvSpPr/>
            <p:nvPr/>
          </p:nvSpPr>
          <p:spPr>
            <a:xfrm>
              <a:off x="4635718" y="760860"/>
              <a:ext cx="8732" cy="17718"/>
            </a:xfrm>
            <a:custGeom>
              <a:avLst/>
              <a:gdLst/>
              <a:ahLst/>
              <a:cxnLst/>
              <a:rect l="l" t="t" r="r" b="b"/>
              <a:pathLst>
                <a:path w="2644" h="5369" extrusionOk="0">
                  <a:moveTo>
                    <a:pt x="1" y="0"/>
                  </a:moveTo>
                  <a:lnTo>
                    <a:pt x="2644" y="5368"/>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
            <p:cNvSpPr/>
            <p:nvPr/>
          </p:nvSpPr>
          <p:spPr>
            <a:xfrm>
              <a:off x="4639590" y="760860"/>
              <a:ext cx="991" cy="17718"/>
            </a:xfrm>
            <a:custGeom>
              <a:avLst/>
              <a:gdLst/>
              <a:ahLst/>
              <a:cxnLst/>
              <a:rect l="l" t="t" r="r" b="b"/>
              <a:pathLst>
                <a:path w="300" h="5369" extrusionOk="0">
                  <a:moveTo>
                    <a:pt x="0" y="0"/>
                  </a:moveTo>
                  <a:lnTo>
                    <a:pt x="0" y="5368"/>
                  </a:lnTo>
                  <a:lnTo>
                    <a:pt x="300" y="5368"/>
                  </a:lnTo>
                  <a:lnTo>
                    <a:pt x="300"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
            <p:cNvSpPr/>
            <p:nvPr/>
          </p:nvSpPr>
          <p:spPr>
            <a:xfrm>
              <a:off x="4635718" y="764638"/>
              <a:ext cx="8732" cy="993"/>
            </a:xfrm>
            <a:custGeom>
              <a:avLst/>
              <a:gdLst/>
              <a:ahLst/>
              <a:cxnLst/>
              <a:rect l="l" t="t" r="r" b="b"/>
              <a:pathLst>
                <a:path w="2644" h="301" extrusionOk="0">
                  <a:moveTo>
                    <a:pt x="1" y="1"/>
                  </a:moveTo>
                  <a:lnTo>
                    <a:pt x="1" y="301"/>
                  </a:lnTo>
                  <a:lnTo>
                    <a:pt x="2644" y="301"/>
                  </a:lnTo>
                  <a:lnTo>
                    <a:pt x="264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
            <p:cNvSpPr/>
            <p:nvPr/>
          </p:nvSpPr>
          <p:spPr>
            <a:xfrm>
              <a:off x="4635718" y="773910"/>
              <a:ext cx="8732" cy="993"/>
            </a:xfrm>
            <a:custGeom>
              <a:avLst/>
              <a:gdLst/>
              <a:ahLst/>
              <a:cxnLst/>
              <a:rect l="l" t="t" r="r" b="b"/>
              <a:pathLst>
                <a:path w="2644" h="301" extrusionOk="0">
                  <a:moveTo>
                    <a:pt x="1" y="0"/>
                  </a:moveTo>
                  <a:lnTo>
                    <a:pt x="1" y="300"/>
                  </a:lnTo>
                  <a:lnTo>
                    <a:pt x="2644" y="300"/>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
            <p:cNvSpPr/>
            <p:nvPr/>
          </p:nvSpPr>
          <p:spPr>
            <a:xfrm>
              <a:off x="4634549" y="755370"/>
              <a:ext cx="11070" cy="5488"/>
            </a:xfrm>
            <a:custGeom>
              <a:avLst/>
              <a:gdLst/>
              <a:ahLst/>
              <a:cxnLst/>
              <a:rect l="l" t="t" r="r" b="b"/>
              <a:pathLst>
                <a:path w="3352" h="1663" extrusionOk="0">
                  <a:moveTo>
                    <a:pt x="790" y="0"/>
                  </a:moveTo>
                  <a:cubicBezTo>
                    <a:pt x="355" y="0"/>
                    <a:pt x="0" y="355"/>
                    <a:pt x="0" y="790"/>
                  </a:cubicBezTo>
                  <a:lnTo>
                    <a:pt x="0" y="1662"/>
                  </a:lnTo>
                  <a:lnTo>
                    <a:pt x="3352" y="1662"/>
                  </a:lnTo>
                  <a:lnTo>
                    <a:pt x="3352" y="790"/>
                  </a:lnTo>
                  <a:cubicBezTo>
                    <a:pt x="3352" y="355"/>
                    <a:pt x="2998" y="0"/>
                    <a:pt x="256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
            <p:cNvSpPr/>
            <p:nvPr/>
          </p:nvSpPr>
          <p:spPr>
            <a:xfrm>
              <a:off x="4472638" y="678421"/>
              <a:ext cx="198332" cy="11421"/>
            </a:xfrm>
            <a:custGeom>
              <a:avLst/>
              <a:gdLst/>
              <a:ahLst/>
              <a:cxnLst/>
              <a:rect l="l" t="t" r="r" b="b"/>
              <a:pathLst>
                <a:path w="60055" h="3461" extrusionOk="0">
                  <a:moveTo>
                    <a:pt x="0" y="0"/>
                  </a:moveTo>
                  <a:lnTo>
                    <a:pt x="0" y="3461"/>
                  </a:lnTo>
                  <a:lnTo>
                    <a:pt x="60055" y="3461"/>
                  </a:lnTo>
                  <a:lnTo>
                    <a:pt x="6005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
            <p:cNvSpPr/>
            <p:nvPr/>
          </p:nvSpPr>
          <p:spPr>
            <a:xfrm>
              <a:off x="4660739" y="689850"/>
              <a:ext cx="6034" cy="54044"/>
            </a:xfrm>
            <a:custGeom>
              <a:avLst/>
              <a:gdLst/>
              <a:ahLst/>
              <a:cxnLst/>
              <a:rect l="l" t="t" r="r" b="b"/>
              <a:pathLst>
                <a:path w="1827" h="16377" extrusionOk="0">
                  <a:moveTo>
                    <a:pt x="0" y="1"/>
                  </a:moveTo>
                  <a:lnTo>
                    <a:pt x="0" y="16377"/>
                  </a:lnTo>
                  <a:lnTo>
                    <a:pt x="1826" y="16377"/>
                  </a:lnTo>
                  <a:lnTo>
                    <a:pt x="18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
            <p:cNvSpPr/>
            <p:nvPr/>
          </p:nvSpPr>
          <p:spPr>
            <a:xfrm>
              <a:off x="4640399" y="689850"/>
              <a:ext cx="5941" cy="54044"/>
            </a:xfrm>
            <a:custGeom>
              <a:avLst/>
              <a:gdLst/>
              <a:ahLst/>
              <a:cxnLst/>
              <a:rect l="l" t="t" r="r" b="b"/>
              <a:pathLst>
                <a:path w="1799" h="16377" extrusionOk="0">
                  <a:moveTo>
                    <a:pt x="0" y="1"/>
                  </a:moveTo>
                  <a:lnTo>
                    <a:pt x="0" y="16377"/>
                  </a:lnTo>
                  <a:lnTo>
                    <a:pt x="1799" y="16377"/>
                  </a:lnTo>
                  <a:lnTo>
                    <a:pt x="17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
            <p:cNvSpPr/>
            <p:nvPr/>
          </p:nvSpPr>
          <p:spPr>
            <a:xfrm>
              <a:off x="4619970" y="689850"/>
              <a:ext cx="5941" cy="54044"/>
            </a:xfrm>
            <a:custGeom>
              <a:avLst/>
              <a:gdLst/>
              <a:ahLst/>
              <a:cxnLst/>
              <a:rect l="l" t="t" r="r" b="b"/>
              <a:pathLst>
                <a:path w="1799" h="16377" extrusionOk="0">
                  <a:moveTo>
                    <a:pt x="0" y="1"/>
                  </a:moveTo>
                  <a:lnTo>
                    <a:pt x="0" y="16377"/>
                  </a:lnTo>
                  <a:lnTo>
                    <a:pt x="1798" y="16377"/>
                  </a:lnTo>
                  <a:lnTo>
                    <a:pt x="17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
            <p:cNvSpPr/>
            <p:nvPr/>
          </p:nvSpPr>
          <p:spPr>
            <a:xfrm>
              <a:off x="4599448" y="689850"/>
              <a:ext cx="6034" cy="54044"/>
            </a:xfrm>
            <a:custGeom>
              <a:avLst/>
              <a:gdLst/>
              <a:ahLst/>
              <a:cxnLst/>
              <a:rect l="l" t="t" r="r" b="b"/>
              <a:pathLst>
                <a:path w="1827" h="16377" extrusionOk="0">
                  <a:moveTo>
                    <a:pt x="1" y="1"/>
                  </a:moveTo>
                  <a:lnTo>
                    <a:pt x="1" y="16377"/>
                  </a:lnTo>
                  <a:lnTo>
                    <a:pt x="1826" y="16377"/>
                  </a:lnTo>
                  <a:lnTo>
                    <a:pt x="18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
            <p:cNvSpPr/>
            <p:nvPr/>
          </p:nvSpPr>
          <p:spPr>
            <a:xfrm>
              <a:off x="4579019" y="689850"/>
              <a:ext cx="6030" cy="54044"/>
            </a:xfrm>
            <a:custGeom>
              <a:avLst/>
              <a:gdLst/>
              <a:ahLst/>
              <a:cxnLst/>
              <a:rect l="l" t="t" r="r" b="b"/>
              <a:pathLst>
                <a:path w="1826" h="16377" extrusionOk="0">
                  <a:moveTo>
                    <a:pt x="0" y="1"/>
                  </a:moveTo>
                  <a:lnTo>
                    <a:pt x="0" y="16377"/>
                  </a:lnTo>
                  <a:lnTo>
                    <a:pt x="1826" y="16377"/>
                  </a:lnTo>
                  <a:lnTo>
                    <a:pt x="18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
            <p:cNvSpPr/>
            <p:nvPr/>
          </p:nvSpPr>
          <p:spPr>
            <a:xfrm>
              <a:off x="4558586" y="689850"/>
              <a:ext cx="6034" cy="54044"/>
            </a:xfrm>
            <a:custGeom>
              <a:avLst/>
              <a:gdLst/>
              <a:ahLst/>
              <a:cxnLst/>
              <a:rect l="l" t="t" r="r" b="b"/>
              <a:pathLst>
                <a:path w="1827" h="16377" extrusionOk="0">
                  <a:moveTo>
                    <a:pt x="1" y="1"/>
                  </a:moveTo>
                  <a:lnTo>
                    <a:pt x="1" y="16377"/>
                  </a:lnTo>
                  <a:lnTo>
                    <a:pt x="1827" y="16377"/>
                  </a:lnTo>
                  <a:lnTo>
                    <a:pt x="182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
            <p:cNvSpPr/>
            <p:nvPr/>
          </p:nvSpPr>
          <p:spPr>
            <a:xfrm>
              <a:off x="4538157" y="689850"/>
              <a:ext cx="5944" cy="54044"/>
            </a:xfrm>
            <a:custGeom>
              <a:avLst/>
              <a:gdLst/>
              <a:ahLst/>
              <a:cxnLst/>
              <a:rect l="l" t="t" r="r" b="b"/>
              <a:pathLst>
                <a:path w="1800" h="16377" extrusionOk="0">
                  <a:moveTo>
                    <a:pt x="1" y="1"/>
                  </a:moveTo>
                  <a:lnTo>
                    <a:pt x="1" y="16377"/>
                  </a:lnTo>
                  <a:lnTo>
                    <a:pt x="1799" y="16377"/>
                  </a:lnTo>
                  <a:lnTo>
                    <a:pt x="17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
            <p:cNvSpPr/>
            <p:nvPr/>
          </p:nvSpPr>
          <p:spPr>
            <a:xfrm>
              <a:off x="4517728" y="689850"/>
              <a:ext cx="6030" cy="54044"/>
            </a:xfrm>
            <a:custGeom>
              <a:avLst/>
              <a:gdLst/>
              <a:ahLst/>
              <a:cxnLst/>
              <a:rect l="l" t="t" r="r" b="b"/>
              <a:pathLst>
                <a:path w="1826" h="16377" extrusionOk="0">
                  <a:moveTo>
                    <a:pt x="0" y="1"/>
                  </a:moveTo>
                  <a:lnTo>
                    <a:pt x="0" y="16377"/>
                  </a:lnTo>
                  <a:lnTo>
                    <a:pt x="1826" y="16377"/>
                  </a:lnTo>
                  <a:lnTo>
                    <a:pt x="18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
            <p:cNvSpPr/>
            <p:nvPr/>
          </p:nvSpPr>
          <p:spPr>
            <a:xfrm>
              <a:off x="4497299" y="689850"/>
              <a:ext cx="5941" cy="54044"/>
            </a:xfrm>
            <a:custGeom>
              <a:avLst/>
              <a:gdLst/>
              <a:ahLst/>
              <a:cxnLst/>
              <a:rect l="l" t="t" r="r" b="b"/>
              <a:pathLst>
                <a:path w="1799" h="16377" extrusionOk="0">
                  <a:moveTo>
                    <a:pt x="0" y="1"/>
                  </a:moveTo>
                  <a:lnTo>
                    <a:pt x="0" y="16377"/>
                  </a:lnTo>
                  <a:lnTo>
                    <a:pt x="1798" y="16377"/>
                  </a:lnTo>
                  <a:lnTo>
                    <a:pt x="17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
            <p:cNvSpPr/>
            <p:nvPr/>
          </p:nvSpPr>
          <p:spPr>
            <a:xfrm>
              <a:off x="4476866" y="689850"/>
              <a:ext cx="5944" cy="54044"/>
            </a:xfrm>
            <a:custGeom>
              <a:avLst/>
              <a:gdLst/>
              <a:ahLst/>
              <a:cxnLst/>
              <a:rect l="l" t="t" r="r" b="b"/>
              <a:pathLst>
                <a:path w="1800" h="16377" extrusionOk="0">
                  <a:moveTo>
                    <a:pt x="1" y="1"/>
                  </a:moveTo>
                  <a:lnTo>
                    <a:pt x="1" y="16377"/>
                  </a:lnTo>
                  <a:lnTo>
                    <a:pt x="1799" y="16377"/>
                  </a:lnTo>
                  <a:lnTo>
                    <a:pt x="17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
            <p:cNvSpPr/>
            <p:nvPr/>
          </p:nvSpPr>
          <p:spPr>
            <a:xfrm>
              <a:off x="4656600" y="689850"/>
              <a:ext cx="14399" cy="3422"/>
            </a:xfrm>
            <a:custGeom>
              <a:avLst/>
              <a:gdLst/>
              <a:ahLst/>
              <a:cxnLst/>
              <a:rect l="l" t="t" r="r" b="b"/>
              <a:pathLst>
                <a:path w="4360" h="1037" extrusionOk="0">
                  <a:moveTo>
                    <a:pt x="0" y="1"/>
                  </a:moveTo>
                  <a:lnTo>
                    <a:pt x="0" y="546"/>
                  </a:lnTo>
                  <a:cubicBezTo>
                    <a:pt x="0" y="818"/>
                    <a:pt x="218" y="1036"/>
                    <a:pt x="463" y="1036"/>
                  </a:cubicBezTo>
                  <a:lnTo>
                    <a:pt x="3869" y="1036"/>
                  </a:lnTo>
                  <a:cubicBezTo>
                    <a:pt x="4142" y="1036"/>
                    <a:pt x="4360" y="818"/>
                    <a:pt x="4360" y="573"/>
                  </a:cubicBezTo>
                  <a:lnTo>
                    <a:pt x="436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
            <p:cNvSpPr/>
            <p:nvPr/>
          </p:nvSpPr>
          <p:spPr>
            <a:xfrm>
              <a:off x="4636168" y="689850"/>
              <a:ext cx="14402" cy="3422"/>
            </a:xfrm>
            <a:custGeom>
              <a:avLst/>
              <a:gdLst/>
              <a:ahLst/>
              <a:cxnLst/>
              <a:rect l="l" t="t" r="r" b="b"/>
              <a:pathLst>
                <a:path w="4361" h="1037" extrusionOk="0">
                  <a:moveTo>
                    <a:pt x="1" y="1"/>
                  </a:moveTo>
                  <a:lnTo>
                    <a:pt x="1" y="546"/>
                  </a:lnTo>
                  <a:cubicBezTo>
                    <a:pt x="1" y="818"/>
                    <a:pt x="219" y="1036"/>
                    <a:pt x="464" y="1036"/>
                  </a:cubicBezTo>
                  <a:lnTo>
                    <a:pt x="3870" y="1036"/>
                  </a:lnTo>
                  <a:cubicBezTo>
                    <a:pt x="4142" y="1036"/>
                    <a:pt x="4360" y="818"/>
                    <a:pt x="4360" y="573"/>
                  </a:cubicBezTo>
                  <a:lnTo>
                    <a:pt x="436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
            <p:cNvSpPr/>
            <p:nvPr/>
          </p:nvSpPr>
          <p:spPr>
            <a:xfrm>
              <a:off x="4615649" y="689850"/>
              <a:ext cx="14491" cy="3422"/>
            </a:xfrm>
            <a:custGeom>
              <a:avLst/>
              <a:gdLst/>
              <a:ahLst/>
              <a:cxnLst/>
              <a:rect l="l" t="t" r="r" b="b"/>
              <a:pathLst>
                <a:path w="4388" h="1037" extrusionOk="0">
                  <a:moveTo>
                    <a:pt x="0" y="1"/>
                  </a:moveTo>
                  <a:lnTo>
                    <a:pt x="0" y="546"/>
                  </a:lnTo>
                  <a:cubicBezTo>
                    <a:pt x="0" y="818"/>
                    <a:pt x="218" y="1036"/>
                    <a:pt x="491" y="1036"/>
                  </a:cubicBezTo>
                  <a:lnTo>
                    <a:pt x="3897" y="1036"/>
                  </a:lnTo>
                  <a:cubicBezTo>
                    <a:pt x="4169" y="1036"/>
                    <a:pt x="4387" y="818"/>
                    <a:pt x="4387" y="573"/>
                  </a:cubicBezTo>
                  <a:lnTo>
                    <a:pt x="438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
            <p:cNvSpPr/>
            <p:nvPr/>
          </p:nvSpPr>
          <p:spPr>
            <a:xfrm>
              <a:off x="4595309" y="689850"/>
              <a:ext cx="14399" cy="3422"/>
            </a:xfrm>
            <a:custGeom>
              <a:avLst/>
              <a:gdLst/>
              <a:ahLst/>
              <a:cxnLst/>
              <a:rect l="l" t="t" r="r" b="b"/>
              <a:pathLst>
                <a:path w="4360" h="1037" extrusionOk="0">
                  <a:moveTo>
                    <a:pt x="0" y="1"/>
                  </a:moveTo>
                  <a:lnTo>
                    <a:pt x="0" y="546"/>
                  </a:lnTo>
                  <a:cubicBezTo>
                    <a:pt x="0" y="818"/>
                    <a:pt x="191" y="1036"/>
                    <a:pt x="463" y="1036"/>
                  </a:cubicBezTo>
                  <a:lnTo>
                    <a:pt x="3869" y="1036"/>
                  </a:lnTo>
                  <a:cubicBezTo>
                    <a:pt x="4142" y="1036"/>
                    <a:pt x="4360" y="818"/>
                    <a:pt x="4360" y="573"/>
                  </a:cubicBezTo>
                  <a:lnTo>
                    <a:pt x="436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
            <p:cNvSpPr/>
            <p:nvPr/>
          </p:nvSpPr>
          <p:spPr>
            <a:xfrm>
              <a:off x="4574788" y="689850"/>
              <a:ext cx="14491" cy="3422"/>
            </a:xfrm>
            <a:custGeom>
              <a:avLst/>
              <a:gdLst/>
              <a:ahLst/>
              <a:cxnLst/>
              <a:rect l="l" t="t" r="r" b="b"/>
              <a:pathLst>
                <a:path w="4388" h="1037" extrusionOk="0">
                  <a:moveTo>
                    <a:pt x="1" y="1"/>
                  </a:moveTo>
                  <a:lnTo>
                    <a:pt x="1" y="546"/>
                  </a:lnTo>
                  <a:cubicBezTo>
                    <a:pt x="1" y="818"/>
                    <a:pt x="219" y="1036"/>
                    <a:pt x="491" y="1036"/>
                  </a:cubicBezTo>
                  <a:lnTo>
                    <a:pt x="3897" y="1036"/>
                  </a:lnTo>
                  <a:cubicBezTo>
                    <a:pt x="4170" y="1036"/>
                    <a:pt x="4388" y="818"/>
                    <a:pt x="4388" y="573"/>
                  </a:cubicBezTo>
                  <a:lnTo>
                    <a:pt x="438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
            <p:cNvSpPr/>
            <p:nvPr/>
          </p:nvSpPr>
          <p:spPr>
            <a:xfrm>
              <a:off x="4554358" y="689850"/>
              <a:ext cx="14491" cy="3422"/>
            </a:xfrm>
            <a:custGeom>
              <a:avLst/>
              <a:gdLst/>
              <a:ahLst/>
              <a:cxnLst/>
              <a:rect l="l" t="t" r="r" b="b"/>
              <a:pathLst>
                <a:path w="4388" h="1037" extrusionOk="0">
                  <a:moveTo>
                    <a:pt x="0" y="1"/>
                  </a:moveTo>
                  <a:lnTo>
                    <a:pt x="0" y="546"/>
                  </a:lnTo>
                  <a:cubicBezTo>
                    <a:pt x="0" y="818"/>
                    <a:pt x="218" y="1036"/>
                    <a:pt x="491" y="1036"/>
                  </a:cubicBezTo>
                  <a:lnTo>
                    <a:pt x="3897" y="1036"/>
                  </a:lnTo>
                  <a:cubicBezTo>
                    <a:pt x="4169" y="1036"/>
                    <a:pt x="4387" y="818"/>
                    <a:pt x="4387" y="573"/>
                  </a:cubicBezTo>
                  <a:lnTo>
                    <a:pt x="438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
            <p:cNvSpPr/>
            <p:nvPr/>
          </p:nvSpPr>
          <p:spPr>
            <a:xfrm>
              <a:off x="4533929" y="689850"/>
              <a:ext cx="14488" cy="3422"/>
            </a:xfrm>
            <a:custGeom>
              <a:avLst/>
              <a:gdLst/>
              <a:ahLst/>
              <a:cxnLst/>
              <a:rect l="l" t="t" r="r" b="b"/>
              <a:pathLst>
                <a:path w="4387" h="1037" extrusionOk="0">
                  <a:moveTo>
                    <a:pt x="0" y="1"/>
                  </a:moveTo>
                  <a:lnTo>
                    <a:pt x="0" y="546"/>
                  </a:lnTo>
                  <a:cubicBezTo>
                    <a:pt x="0" y="818"/>
                    <a:pt x="218" y="1036"/>
                    <a:pt x="490" y="1036"/>
                  </a:cubicBezTo>
                  <a:lnTo>
                    <a:pt x="3896" y="1036"/>
                  </a:lnTo>
                  <a:cubicBezTo>
                    <a:pt x="4169" y="1036"/>
                    <a:pt x="4387" y="818"/>
                    <a:pt x="4387" y="573"/>
                  </a:cubicBezTo>
                  <a:lnTo>
                    <a:pt x="438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
            <p:cNvSpPr/>
            <p:nvPr/>
          </p:nvSpPr>
          <p:spPr>
            <a:xfrm>
              <a:off x="4513497" y="689850"/>
              <a:ext cx="14491" cy="3422"/>
            </a:xfrm>
            <a:custGeom>
              <a:avLst/>
              <a:gdLst/>
              <a:ahLst/>
              <a:cxnLst/>
              <a:rect l="l" t="t" r="r" b="b"/>
              <a:pathLst>
                <a:path w="4388" h="1037" extrusionOk="0">
                  <a:moveTo>
                    <a:pt x="1" y="1"/>
                  </a:moveTo>
                  <a:lnTo>
                    <a:pt x="1" y="546"/>
                  </a:lnTo>
                  <a:cubicBezTo>
                    <a:pt x="1" y="818"/>
                    <a:pt x="219" y="1036"/>
                    <a:pt x="491" y="1036"/>
                  </a:cubicBezTo>
                  <a:lnTo>
                    <a:pt x="3897" y="1036"/>
                  </a:lnTo>
                  <a:cubicBezTo>
                    <a:pt x="4170" y="1036"/>
                    <a:pt x="4388" y="818"/>
                    <a:pt x="4388" y="573"/>
                  </a:cubicBezTo>
                  <a:lnTo>
                    <a:pt x="438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
            <p:cNvSpPr/>
            <p:nvPr/>
          </p:nvSpPr>
          <p:spPr>
            <a:xfrm>
              <a:off x="4493068" y="689850"/>
              <a:ext cx="14491" cy="3422"/>
            </a:xfrm>
            <a:custGeom>
              <a:avLst/>
              <a:gdLst/>
              <a:ahLst/>
              <a:cxnLst/>
              <a:rect l="l" t="t" r="r" b="b"/>
              <a:pathLst>
                <a:path w="4388" h="1037" extrusionOk="0">
                  <a:moveTo>
                    <a:pt x="0" y="1"/>
                  </a:moveTo>
                  <a:lnTo>
                    <a:pt x="0" y="546"/>
                  </a:lnTo>
                  <a:cubicBezTo>
                    <a:pt x="0" y="818"/>
                    <a:pt x="218" y="1036"/>
                    <a:pt x="491" y="1036"/>
                  </a:cubicBezTo>
                  <a:lnTo>
                    <a:pt x="3897" y="1036"/>
                  </a:lnTo>
                  <a:cubicBezTo>
                    <a:pt x="4169" y="1036"/>
                    <a:pt x="4387" y="818"/>
                    <a:pt x="4387" y="573"/>
                  </a:cubicBezTo>
                  <a:lnTo>
                    <a:pt x="438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
            <p:cNvSpPr/>
            <p:nvPr/>
          </p:nvSpPr>
          <p:spPr>
            <a:xfrm>
              <a:off x="4472638" y="689850"/>
              <a:ext cx="14491" cy="3422"/>
            </a:xfrm>
            <a:custGeom>
              <a:avLst/>
              <a:gdLst/>
              <a:ahLst/>
              <a:cxnLst/>
              <a:rect l="l" t="t" r="r" b="b"/>
              <a:pathLst>
                <a:path w="4388" h="1037" extrusionOk="0">
                  <a:moveTo>
                    <a:pt x="0" y="1"/>
                  </a:moveTo>
                  <a:lnTo>
                    <a:pt x="0" y="546"/>
                  </a:lnTo>
                  <a:cubicBezTo>
                    <a:pt x="0" y="818"/>
                    <a:pt x="218" y="1036"/>
                    <a:pt x="491" y="1036"/>
                  </a:cubicBezTo>
                  <a:lnTo>
                    <a:pt x="3897" y="1036"/>
                  </a:lnTo>
                  <a:cubicBezTo>
                    <a:pt x="4169" y="1036"/>
                    <a:pt x="4387" y="818"/>
                    <a:pt x="4387" y="573"/>
                  </a:cubicBezTo>
                  <a:lnTo>
                    <a:pt x="438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
            <p:cNvSpPr/>
            <p:nvPr/>
          </p:nvSpPr>
          <p:spPr>
            <a:xfrm>
              <a:off x="4486138" y="708571"/>
              <a:ext cx="7741" cy="32733"/>
            </a:xfrm>
            <a:custGeom>
              <a:avLst/>
              <a:gdLst/>
              <a:ahLst/>
              <a:cxnLst/>
              <a:rect l="l" t="t" r="r" b="b"/>
              <a:pathLst>
                <a:path w="2344" h="9919" extrusionOk="0">
                  <a:moveTo>
                    <a:pt x="1172" y="0"/>
                  </a:moveTo>
                  <a:cubicBezTo>
                    <a:pt x="518" y="0"/>
                    <a:pt x="0" y="518"/>
                    <a:pt x="0" y="1145"/>
                  </a:cubicBezTo>
                  <a:lnTo>
                    <a:pt x="0" y="9919"/>
                  </a:lnTo>
                  <a:lnTo>
                    <a:pt x="2344" y="9919"/>
                  </a:lnTo>
                  <a:lnTo>
                    <a:pt x="2344" y="1145"/>
                  </a:lnTo>
                  <a:cubicBezTo>
                    <a:pt x="2344"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
            <p:cNvSpPr/>
            <p:nvPr/>
          </p:nvSpPr>
          <p:spPr>
            <a:xfrm>
              <a:off x="4507109" y="708571"/>
              <a:ext cx="7652" cy="32733"/>
            </a:xfrm>
            <a:custGeom>
              <a:avLst/>
              <a:gdLst/>
              <a:ahLst/>
              <a:cxnLst/>
              <a:rect l="l" t="t" r="r" b="b"/>
              <a:pathLst>
                <a:path w="2317" h="9919" extrusionOk="0">
                  <a:moveTo>
                    <a:pt x="1172" y="0"/>
                  </a:moveTo>
                  <a:cubicBezTo>
                    <a:pt x="518" y="0"/>
                    <a:pt x="0" y="518"/>
                    <a:pt x="0" y="1145"/>
                  </a:cubicBezTo>
                  <a:lnTo>
                    <a:pt x="0" y="9919"/>
                  </a:lnTo>
                  <a:lnTo>
                    <a:pt x="2316" y="9919"/>
                  </a:lnTo>
                  <a:lnTo>
                    <a:pt x="2316" y="1145"/>
                  </a:lnTo>
                  <a:cubicBezTo>
                    <a:pt x="2316" y="518"/>
                    <a:pt x="1798"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
            <p:cNvSpPr/>
            <p:nvPr/>
          </p:nvSpPr>
          <p:spPr>
            <a:xfrm>
              <a:off x="4526907" y="708571"/>
              <a:ext cx="7652" cy="32733"/>
            </a:xfrm>
            <a:custGeom>
              <a:avLst/>
              <a:gdLst/>
              <a:ahLst/>
              <a:cxnLst/>
              <a:rect l="l" t="t" r="r" b="b"/>
              <a:pathLst>
                <a:path w="2317" h="9919" extrusionOk="0">
                  <a:moveTo>
                    <a:pt x="1145" y="0"/>
                  </a:moveTo>
                  <a:cubicBezTo>
                    <a:pt x="518" y="0"/>
                    <a:pt x="1" y="518"/>
                    <a:pt x="1" y="1145"/>
                  </a:cubicBezTo>
                  <a:lnTo>
                    <a:pt x="1" y="9919"/>
                  </a:lnTo>
                  <a:lnTo>
                    <a:pt x="2317" y="9919"/>
                  </a:lnTo>
                  <a:lnTo>
                    <a:pt x="2317" y="1145"/>
                  </a:lnTo>
                  <a:cubicBezTo>
                    <a:pt x="2317" y="518"/>
                    <a:pt x="1799" y="0"/>
                    <a:pt x="1145"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
            <p:cNvSpPr/>
            <p:nvPr/>
          </p:nvSpPr>
          <p:spPr>
            <a:xfrm>
              <a:off x="4547789" y="708571"/>
              <a:ext cx="7652" cy="32733"/>
            </a:xfrm>
            <a:custGeom>
              <a:avLst/>
              <a:gdLst/>
              <a:ahLst/>
              <a:cxnLst/>
              <a:rect l="l" t="t" r="r" b="b"/>
              <a:pathLst>
                <a:path w="2317" h="9919" extrusionOk="0">
                  <a:moveTo>
                    <a:pt x="1145" y="0"/>
                  </a:moveTo>
                  <a:cubicBezTo>
                    <a:pt x="518" y="0"/>
                    <a:pt x="0" y="518"/>
                    <a:pt x="0" y="1145"/>
                  </a:cubicBezTo>
                  <a:lnTo>
                    <a:pt x="0" y="9919"/>
                  </a:lnTo>
                  <a:lnTo>
                    <a:pt x="2316" y="9919"/>
                  </a:lnTo>
                  <a:lnTo>
                    <a:pt x="2316" y="1145"/>
                  </a:lnTo>
                  <a:cubicBezTo>
                    <a:pt x="2316" y="518"/>
                    <a:pt x="1799" y="0"/>
                    <a:pt x="1145"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
            <p:cNvSpPr/>
            <p:nvPr/>
          </p:nvSpPr>
          <p:spPr>
            <a:xfrm>
              <a:off x="4567679" y="708571"/>
              <a:ext cx="7652" cy="32733"/>
            </a:xfrm>
            <a:custGeom>
              <a:avLst/>
              <a:gdLst/>
              <a:ahLst/>
              <a:cxnLst/>
              <a:rect l="l" t="t" r="r" b="b"/>
              <a:pathLst>
                <a:path w="2317" h="9919" extrusionOk="0">
                  <a:moveTo>
                    <a:pt x="1144" y="0"/>
                  </a:moveTo>
                  <a:cubicBezTo>
                    <a:pt x="518" y="0"/>
                    <a:pt x="0" y="518"/>
                    <a:pt x="0" y="1145"/>
                  </a:cubicBezTo>
                  <a:lnTo>
                    <a:pt x="0" y="9919"/>
                  </a:lnTo>
                  <a:lnTo>
                    <a:pt x="2289" y="9919"/>
                  </a:lnTo>
                  <a:lnTo>
                    <a:pt x="2316" y="1145"/>
                  </a:lnTo>
                  <a:cubicBezTo>
                    <a:pt x="2316" y="518"/>
                    <a:pt x="1798" y="0"/>
                    <a:pt x="114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
            <p:cNvSpPr/>
            <p:nvPr/>
          </p:nvSpPr>
          <p:spPr>
            <a:xfrm>
              <a:off x="4588469" y="708571"/>
              <a:ext cx="7741" cy="32733"/>
            </a:xfrm>
            <a:custGeom>
              <a:avLst/>
              <a:gdLst/>
              <a:ahLst/>
              <a:cxnLst/>
              <a:rect l="l" t="t" r="r" b="b"/>
              <a:pathLst>
                <a:path w="2344" h="9919" extrusionOk="0">
                  <a:moveTo>
                    <a:pt x="1172" y="0"/>
                  </a:moveTo>
                  <a:cubicBezTo>
                    <a:pt x="518" y="0"/>
                    <a:pt x="0" y="518"/>
                    <a:pt x="0" y="1145"/>
                  </a:cubicBezTo>
                  <a:lnTo>
                    <a:pt x="0" y="9919"/>
                  </a:lnTo>
                  <a:lnTo>
                    <a:pt x="2344" y="9919"/>
                  </a:lnTo>
                  <a:lnTo>
                    <a:pt x="2344" y="1145"/>
                  </a:lnTo>
                  <a:cubicBezTo>
                    <a:pt x="2344"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
            <p:cNvSpPr/>
            <p:nvPr/>
          </p:nvSpPr>
          <p:spPr>
            <a:xfrm>
              <a:off x="4608359" y="708571"/>
              <a:ext cx="7652" cy="32733"/>
            </a:xfrm>
            <a:custGeom>
              <a:avLst/>
              <a:gdLst/>
              <a:ahLst/>
              <a:cxnLst/>
              <a:rect l="l" t="t" r="r" b="b"/>
              <a:pathLst>
                <a:path w="2317" h="9919" extrusionOk="0">
                  <a:moveTo>
                    <a:pt x="1172" y="0"/>
                  </a:moveTo>
                  <a:cubicBezTo>
                    <a:pt x="518" y="0"/>
                    <a:pt x="0" y="518"/>
                    <a:pt x="0" y="1145"/>
                  </a:cubicBezTo>
                  <a:lnTo>
                    <a:pt x="0" y="9919"/>
                  </a:lnTo>
                  <a:lnTo>
                    <a:pt x="2316" y="9919"/>
                  </a:lnTo>
                  <a:lnTo>
                    <a:pt x="2316" y="1145"/>
                  </a:lnTo>
                  <a:cubicBezTo>
                    <a:pt x="2316" y="518"/>
                    <a:pt x="1798"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
            <p:cNvSpPr/>
            <p:nvPr/>
          </p:nvSpPr>
          <p:spPr>
            <a:xfrm>
              <a:off x="4629238" y="708571"/>
              <a:ext cx="7652" cy="32733"/>
            </a:xfrm>
            <a:custGeom>
              <a:avLst/>
              <a:gdLst/>
              <a:ahLst/>
              <a:cxnLst/>
              <a:rect l="l" t="t" r="r" b="b"/>
              <a:pathLst>
                <a:path w="2317" h="9919" extrusionOk="0">
                  <a:moveTo>
                    <a:pt x="1145" y="0"/>
                  </a:moveTo>
                  <a:cubicBezTo>
                    <a:pt x="518" y="0"/>
                    <a:pt x="1" y="518"/>
                    <a:pt x="1" y="1145"/>
                  </a:cubicBezTo>
                  <a:lnTo>
                    <a:pt x="1" y="9919"/>
                  </a:lnTo>
                  <a:lnTo>
                    <a:pt x="2317" y="9919"/>
                  </a:lnTo>
                  <a:lnTo>
                    <a:pt x="2317" y="1145"/>
                  </a:lnTo>
                  <a:cubicBezTo>
                    <a:pt x="2317" y="518"/>
                    <a:pt x="1799" y="0"/>
                    <a:pt x="1145"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
            <p:cNvSpPr/>
            <p:nvPr/>
          </p:nvSpPr>
          <p:spPr>
            <a:xfrm>
              <a:off x="4649759" y="708571"/>
              <a:ext cx="7741" cy="32733"/>
            </a:xfrm>
            <a:custGeom>
              <a:avLst/>
              <a:gdLst/>
              <a:ahLst/>
              <a:cxnLst/>
              <a:rect l="l" t="t" r="r" b="b"/>
              <a:pathLst>
                <a:path w="2344" h="9919" extrusionOk="0">
                  <a:moveTo>
                    <a:pt x="1172" y="0"/>
                  </a:moveTo>
                  <a:cubicBezTo>
                    <a:pt x="518" y="0"/>
                    <a:pt x="0" y="518"/>
                    <a:pt x="0" y="1145"/>
                  </a:cubicBezTo>
                  <a:lnTo>
                    <a:pt x="0" y="9919"/>
                  </a:lnTo>
                  <a:lnTo>
                    <a:pt x="2344" y="9919"/>
                  </a:lnTo>
                  <a:lnTo>
                    <a:pt x="2344" y="1145"/>
                  </a:lnTo>
                  <a:cubicBezTo>
                    <a:pt x="2344"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
            <p:cNvSpPr/>
            <p:nvPr/>
          </p:nvSpPr>
          <p:spPr>
            <a:xfrm>
              <a:off x="4489467" y="620012"/>
              <a:ext cx="158738" cy="58271"/>
            </a:xfrm>
            <a:custGeom>
              <a:avLst/>
              <a:gdLst/>
              <a:ahLst/>
              <a:cxnLst/>
              <a:rect l="l" t="t" r="r" b="b"/>
              <a:pathLst>
                <a:path w="48066" h="17658" extrusionOk="0">
                  <a:moveTo>
                    <a:pt x="0" y="1"/>
                  </a:moveTo>
                  <a:lnTo>
                    <a:pt x="0" y="17657"/>
                  </a:lnTo>
                  <a:lnTo>
                    <a:pt x="48066" y="17657"/>
                  </a:lnTo>
                  <a:lnTo>
                    <a:pt x="4806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
            <p:cNvSpPr/>
            <p:nvPr/>
          </p:nvSpPr>
          <p:spPr>
            <a:xfrm>
              <a:off x="4490907" y="624332"/>
              <a:ext cx="8101" cy="48919"/>
            </a:xfrm>
            <a:custGeom>
              <a:avLst/>
              <a:gdLst/>
              <a:ahLst/>
              <a:cxnLst/>
              <a:rect l="l" t="t" r="r" b="b"/>
              <a:pathLst>
                <a:path w="2453" h="14824" extrusionOk="0">
                  <a:moveTo>
                    <a:pt x="0" y="0"/>
                  </a:moveTo>
                  <a:lnTo>
                    <a:pt x="0"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
            <p:cNvSpPr/>
            <p:nvPr/>
          </p:nvSpPr>
          <p:spPr>
            <a:xfrm>
              <a:off x="4485956" y="620012"/>
              <a:ext cx="17731" cy="7468"/>
            </a:xfrm>
            <a:custGeom>
              <a:avLst/>
              <a:gdLst/>
              <a:ahLst/>
              <a:cxnLst/>
              <a:rect l="l" t="t" r="r" b="b"/>
              <a:pathLst>
                <a:path w="5369" h="2263" extrusionOk="0">
                  <a:moveTo>
                    <a:pt x="301" y="1"/>
                  </a:moveTo>
                  <a:cubicBezTo>
                    <a:pt x="137" y="1"/>
                    <a:pt x="1" y="110"/>
                    <a:pt x="1" y="273"/>
                  </a:cubicBezTo>
                  <a:lnTo>
                    <a:pt x="1" y="1499"/>
                  </a:lnTo>
                  <a:cubicBezTo>
                    <a:pt x="1" y="1908"/>
                    <a:pt x="355" y="2262"/>
                    <a:pt x="764" y="2262"/>
                  </a:cubicBezTo>
                  <a:lnTo>
                    <a:pt x="4578" y="2262"/>
                  </a:lnTo>
                  <a:cubicBezTo>
                    <a:pt x="5014" y="2262"/>
                    <a:pt x="5369" y="1908"/>
                    <a:pt x="5369" y="1499"/>
                  </a:cubicBezTo>
                  <a:lnTo>
                    <a:pt x="5369" y="273"/>
                  </a:lnTo>
                  <a:cubicBezTo>
                    <a:pt x="5369" y="110"/>
                    <a:pt x="5232" y="1"/>
                    <a:pt x="506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
            <p:cNvSpPr/>
            <p:nvPr/>
          </p:nvSpPr>
          <p:spPr>
            <a:xfrm>
              <a:off x="4509629" y="624332"/>
              <a:ext cx="8101" cy="48919"/>
            </a:xfrm>
            <a:custGeom>
              <a:avLst/>
              <a:gdLst/>
              <a:ahLst/>
              <a:cxnLst/>
              <a:rect l="l" t="t" r="r" b="b"/>
              <a:pathLst>
                <a:path w="2453" h="14824" extrusionOk="0">
                  <a:moveTo>
                    <a:pt x="0" y="0"/>
                  </a:moveTo>
                  <a:lnTo>
                    <a:pt x="0" y="14823"/>
                  </a:lnTo>
                  <a:lnTo>
                    <a:pt x="2452" y="14823"/>
                  </a:lnTo>
                  <a:lnTo>
                    <a:pt x="245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
            <p:cNvSpPr/>
            <p:nvPr/>
          </p:nvSpPr>
          <p:spPr>
            <a:xfrm>
              <a:off x="4504678" y="620012"/>
              <a:ext cx="17731" cy="7468"/>
            </a:xfrm>
            <a:custGeom>
              <a:avLst/>
              <a:gdLst/>
              <a:ahLst/>
              <a:cxnLst/>
              <a:rect l="l" t="t" r="r" b="b"/>
              <a:pathLst>
                <a:path w="5369" h="2263" extrusionOk="0">
                  <a:moveTo>
                    <a:pt x="300" y="1"/>
                  </a:moveTo>
                  <a:cubicBezTo>
                    <a:pt x="137" y="1"/>
                    <a:pt x="0" y="110"/>
                    <a:pt x="0" y="273"/>
                  </a:cubicBezTo>
                  <a:lnTo>
                    <a:pt x="0" y="1499"/>
                  </a:lnTo>
                  <a:cubicBezTo>
                    <a:pt x="0" y="1908"/>
                    <a:pt x="355" y="2262"/>
                    <a:pt x="763" y="2262"/>
                  </a:cubicBezTo>
                  <a:lnTo>
                    <a:pt x="4578" y="2262"/>
                  </a:lnTo>
                  <a:cubicBezTo>
                    <a:pt x="5014" y="2262"/>
                    <a:pt x="5368" y="1908"/>
                    <a:pt x="5368" y="1499"/>
                  </a:cubicBezTo>
                  <a:lnTo>
                    <a:pt x="5368" y="273"/>
                  </a:lnTo>
                  <a:cubicBezTo>
                    <a:pt x="5368" y="110"/>
                    <a:pt x="5232" y="1"/>
                    <a:pt x="506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
            <p:cNvSpPr/>
            <p:nvPr/>
          </p:nvSpPr>
          <p:spPr>
            <a:xfrm>
              <a:off x="4528347" y="624332"/>
              <a:ext cx="8101" cy="48919"/>
            </a:xfrm>
            <a:custGeom>
              <a:avLst/>
              <a:gdLst/>
              <a:ahLst/>
              <a:cxnLst/>
              <a:rect l="l" t="t" r="r" b="b"/>
              <a:pathLst>
                <a:path w="2453" h="14824" extrusionOk="0">
                  <a:moveTo>
                    <a:pt x="1" y="0"/>
                  </a:moveTo>
                  <a:lnTo>
                    <a:pt x="1"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
            <p:cNvSpPr/>
            <p:nvPr/>
          </p:nvSpPr>
          <p:spPr>
            <a:xfrm>
              <a:off x="4523396" y="620012"/>
              <a:ext cx="17642" cy="7468"/>
            </a:xfrm>
            <a:custGeom>
              <a:avLst/>
              <a:gdLst/>
              <a:ahLst/>
              <a:cxnLst/>
              <a:rect l="l" t="t" r="r" b="b"/>
              <a:pathLst>
                <a:path w="5342" h="2263" extrusionOk="0">
                  <a:moveTo>
                    <a:pt x="301" y="1"/>
                  </a:moveTo>
                  <a:cubicBezTo>
                    <a:pt x="137" y="1"/>
                    <a:pt x="1" y="110"/>
                    <a:pt x="1" y="273"/>
                  </a:cubicBezTo>
                  <a:lnTo>
                    <a:pt x="1" y="1499"/>
                  </a:lnTo>
                  <a:cubicBezTo>
                    <a:pt x="1" y="1908"/>
                    <a:pt x="328" y="2262"/>
                    <a:pt x="764" y="2262"/>
                  </a:cubicBezTo>
                  <a:lnTo>
                    <a:pt x="4579" y="2262"/>
                  </a:lnTo>
                  <a:cubicBezTo>
                    <a:pt x="5015" y="2262"/>
                    <a:pt x="5342" y="1908"/>
                    <a:pt x="5342" y="1499"/>
                  </a:cubicBezTo>
                  <a:lnTo>
                    <a:pt x="5342" y="273"/>
                  </a:lnTo>
                  <a:cubicBezTo>
                    <a:pt x="5342" y="110"/>
                    <a:pt x="5233" y="1"/>
                    <a:pt x="506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
            <p:cNvSpPr/>
            <p:nvPr/>
          </p:nvSpPr>
          <p:spPr>
            <a:xfrm>
              <a:off x="4547069" y="624332"/>
              <a:ext cx="8012" cy="48919"/>
            </a:xfrm>
            <a:custGeom>
              <a:avLst/>
              <a:gdLst/>
              <a:ahLst/>
              <a:cxnLst/>
              <a:rect l="l" t="t" r="r" b="b"/>
              <a:pathLst>
                <a:path w="2426" h="14824" extrusionOk="0">
                  <a:moveTo>
                    <a:pt x="0" y="0"/>
                  </a:moveTo>
                  <a:lnTo>
                    <a:pt x="0" y="14823"/>
                  </a:lnTo>
                  <a:lnTo>
                    <a:pt x="2425" y="14823"/>
                  </a:lnTo>
                  <a:lnTo>
                    <a:pt x="242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
            <p:cNvSpPr/>
            <p:nvPr/>
          </p:nvSpPr>
          <p:spPr>
            <a:xfrm>
              <a:off x="4542117" y="620002"/>
              <a:ext cx="17731" cy="7478"/>
            </a:xfrm>
            <a:custGeom>
              <a:avLst/>
              <a:gdLst/>
              <a:ahLst/>
              <a:cxnLst/>
              <a:rect l="l" t="t" r="r" b="b"/>
              <a:pathLst>
                <a:path w="5369" h="2266" extrusionOk="0">
                  <a:moveTo>
                    <a:pt x="259" y="0"/>
                  </a:moveTo>
                  <a:cubicBezTo>
                    <a:pt x="114" y="0"/>
                    <a:pt x="1" y="127"/>
                    <a:pt x="1" y="276"/>
                  </a:cubicBezTo>
                  <a:lnTo>
                    <a:pt x="1" y="1502"/>
                  </a:lnTo>
                  <a:cubicBezTo>
                    <a:pt x="1" y="1911"/>
                    <a:pt x="328" y="2265"/>
                    <a:pt x="764" y="2265"/>
                  </a:cubicBezTo>
                  <a:lnTo>
                    <a:pt x="4605" y="2265"/>
                  </a:lnTo>
                  <a:cubicBezTo>
                    <a:pt x="5014" y="2265"/>
                    <a:pt x="5368" y="1911"/>
                    <a:pt x="5368" y="1502"/>
                  </a:cubicBezTo>
                  <a:lnTo>
                    <a:pt x="5368" y="276"/>
                  </a:lnTo>
                  <a:cubicBezTo>
                    <a:pt x="5368" y="113"/>
                    <a:pt x="5232" y="4"/>
                    <a:pt x="5069" y="4"/>
                  </a:cubicBezTo>
                  <a:lnTo>
                    <a:pt x="300" y="4"/>
                  </a:lnTo>
                  <a:cubicBezTo>
                    <a:pt x="286" y="1"/>
                    <a:pt x="272" y="0"/>
                    <a:pt x="259"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
            <p:cNvSpPr/>
            <p:nvPr/>
          </p:nvSpPr>
          <p:spPr>
            <a:xfrm>
              <a:off x="4565698" y="624332"/>
              <a:ext cx="8101" cy="48919"/>
            </a:xfrm>
            <a:custGeom>
              <a:avLst/>
              <a:gdLst/>
              <a:ahLst/>
              <a:cxnLst/>
              <a:rect l="l" t="t" r="r" b="b"/>
              <a:pathLst>
                <a:path w="2453" h="14824" extrusionOk="0">
                  <a:moveTo>
                    <a:pt x="1" y="0"/>
                  </a:moveTo>
                  <a:lnTo>
                    <a:pt x="1"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
            <p:cNvSpPr/>
            <p:nvPr/>
          </p:nvSpPr>
          <p:spPr>
            <a:xfrm>
              <a:off x="4560839" y="620012"/>
              <a:ext cx="17639" cy="7468"/>
            </a:xfrm>
            <a:custGeom>
              <a:avLst/>
              <a:gdLst/>
              <a:ahLst/>
              <a:cxnLst/>
              <a:rect l="l" t="t" r="r" b="b"/>
              <a:pathLst>
                <a:path w="5341" h="2263" extrusionOk="0">
                  <a:moveTo>
                    <a:pt x="273" y="1"/>
                  </a:moveTo>
                  <a:cubicBezTo>
                    <a:pt x="109" y="1"/>
                    <a:pt x="0" y="110"/>
                    <a:pt x="0" y="273"/>
                  </a:cubicBezTo>
                  <a:lnTo>
                    <a:pt x="0" y="1499"/>
                  </a:lnTo>
                  <a:cubicBezTo>
                    <a:pt x="0" y="1908"/>
                    <a:pt x="327" y="2262"/>
                    <a:pt x="763" y="2262"/>
                  </a:cubicBezTo>
                  <a:lnTo>
                    <a:pt x="4578" y="2262"/>
                  </a:lnTo>
                  <a:cubicBezTo>
                    <a:pt x="5014" y="2262"/>
                    <a:pt x="5341" y="1908"/>
                    <a:pt x="5341" y="1499"/>
                  </a:cubicBezTo>
                  <a:lnTo>
                    <a:pt x="5341" y="273"/>
                  </a:lnTo>
                  <a:cubicBezTo>
                    <a:pt x="5341" y="110"/>
                    <a:pt x="5205" y="1"/>
                    <a:pt x="5041"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
            <p:cNvSpPr/>
            <p:nvPr/>
          </p:nvSpPr>
          <p:spPr>
            <a:xfrm>
              <a:off x="4584419" y="624332"/>
              <a:ext cx="8101" cy="48919"/>
            </a:xfrm>
            <a:custGeom>
              <a:avLst/>
              <a:gdLst/>
              <a:ahLst/>
              <a:cxnLst/>
              <a:rect l="l" t="t" r="r" b="b"/>
              <a:pathLst>
                <a:path w="2453" h="14824" extrusionOk="0">
                  <a:moveTo>
                    <a:pt x="0" y="0"/>
                  </a:moveTo>
                  <a:lnTo>
                    <a:pt x="0" y="14823"/>
                  </a:lnTo>
                  <a:lnTo>
                    <a:pt x="2452" y="14823"/>
                  </a:lnTo>
                  <a:lnTo>
                    <a:pt x="245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
            <p:cNvSpPr/>
            <p:nvPr/>
          </p:nvSpPr>
          <p:spPr>
            <a:xfrm>
              <a:off x="4579468" y="620012"/>
              <a:ext cx="17731" cy="7468"/>
            </a:xfrm>
            <a:custGeom>
              <a:avLst/>
              <a:gdLst/>
              <a:ahLst/>
              <a:cxnLst/>
              <a:rect l="l" t="t" r="r" b="b"/>
              <a:pathLst>
                <a:path w="5369" h="2263" extrusionOk="0">
                  <a:moveTo>
                    <a:pt x="300" y="1"/>
                  </a:moveTo>
                  <a:cubicBezTo>
                    <a:pt x="137" y="1"/>
                    <a:pt x="1" y="110"/>
                    <a:pt x="28" y="273"/>
                  </a:cubicBezTo>
                  <a:lnTo>
                    <a:pt x="28" y="1499"/>
                  </a:lnTo>
                  <a:cubicBezTo>
                    <a:pt x="28" y="1908"/>
                    <a:pt x="355" y="2262"/>
                    <a:pt x="791" y="2262"/>
                  </a:cubicBezTo>
                  <a:lnTo>
                    <a:pt x="4605" y="2262"/>
                  </a:lnTo>
                  <a:cubicBezTo>
                    <a:pt x="5014" y="2262"/>
                    <a:pt x="5368" y="1908"/>
                    <a:pt x="5368" y="1499"/>
                  </a:cubicBezTo>
                  <a:lnTo>
                    <a:pt x="5368" y="273"/>
                  </a:lnTo>
                  <a:cubicBezTo>
                    <a:pt x="5368" y="110"/>
                    <a:pt x="5232" y="1"/>
                    <a:pt x="506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
            <p:cNvSpPr/>
            <p:nvPr/>
          </p:nvSpPr>
          <p:spPr>
            <a:xfrm>
              <a:off x="4603137" y="624332"/>
              <a:ext cx="8104" cy="48919"/>
            </a:xfrm>
            <a:custGeom>
              <a:avLst/>
              <a:gdLst/>
              <a:ahLst/>
              <a:cxnLst/>
              <a:rect l="l" t="t" r="r" b="b"/>
              <a:pathLst>
                <a:path w="2454" h="14824" extrusionOk="0">
                  <a:moveTo>
                    <a:pt x="1" y="0"/>
                  </a:moveTo>
                  <a:lnTo>
                    <a:pt x="1"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
            <p:cNvSpPr/>
            <p:nvPr/>
          </p:nvSpPr>
          <p:spPr>
            <a:xfrm>
              <a:off x="4598189" y="620012"/>
              <a:ext cx="17728" cy="7468"/>
            </a:xfrm>
            <a:custGeom>
              <a:avLst/>
              <a:gdLst/>
              <a:ahLst/>
              <a:cxnLst/>
              <a:rect l="l" t="t" r="r" b="b"/>
              <a:pathLst>
                <a:path w="5368" h="2263" extrusionOk="0">
                  <a:moveTo>
                    <a:pt x="300" y="1"/>
                  </a:moveTo>
                  <a:cubicBezTo>
                    <a:pt x="136" y="1"/>
                    <a:pt x="0" y="110"/>
                    <a:pt x="0" y="273"/>
                  </a:cubicBezTo>
                  <a:lnTo>
                    <a:pt x="0" y="1499"/>
                  </a:lnTo>
                  <a:cubicBezTo>
                    <a:pt x="0" y="1908"/>
                    <a:pt x="354" y="2262"/>
                    <a:pt x="790" y="2262"/>
                  </a:cubicBezTo>
                  <a:lnTo>
                    <a:pt x="4605" y="2262"/>
                  </a:lnTo>
                  <a:cubicBezTo>
                    <a:pt x="5014" y="2262"/>
                    <a:pt x="5368" y="1908"/>
                    <a:pt x="5368" y="1499"/>
                  </a:cubicBezTo>
                  <a:lnTo>
                    <a:pt x="5368" y="273"/>
                  </a:lnTo>
                  <a:cubicBezTo>
                    <a:pt x="5368" y="110"/>
                    <a:pt x="5232" y="1"/>
                    <a:pt x="5068"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
            <p:cNvSpPr/>
            <p:nvPr/>
          </p:nvSpPr>
          <p:spPr>
            <a:xfrm>
              <a:off x="4621859" y="624332"/>
              <a:ext cx="8101" cy="48919"/>
            </a:xfrm>
            <a:custGeom>
              <a:avLst/>
              <a:gdLst/>
              <a:ahLst/>
              <a:cxnLst/>
              <a:rect l="l" t="t" r="r" b="b"/>
              <a:pathLst>
                <a:path w="2453" h="14824" extrusionOk="0">
                  <a:moveTo>
                    <a:pt x="0" y="0"/>
                  </a:moveTo>
                  <a:lnTo>
                    <a:pt x="0"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
            <p:cNvSpPr/>
            <p:nvPr/>
          </p:nvSpPr>
          <p:spPr>
            <a:xfrm>
              <a:off x="4616908" y="620012"/>
              <a:ext cx="17731" cy="7468"/>
            </a:xfrm>
            <a:custGeom>
              <a:avLst/>
              <a:gdLst/>
              <a:ahLst/>
              <a:cxnLst/>
              <a:rect l="l" t="t" r="r" b="b"/>
              <a:pathLst>
                <a:path w="5369" h="2263" extrusionOk="0">
                  <a:moveTo>
                    <a:pt x="300" y="1"/>
                  </a:moveTo>
                  <a:cubicBezTo>
                    <a:pt x="137" y="1"/>
                    <a:pt x="1" y="110"/>
                    <a:pt x="1" y="273"/>
                  </a:cubicBezTo>
                  <a:lnTo>
                    <a:pt x="1" y="1499"/>
                  </a:lnTo>
                  <a:cubicBezTo>
                    <a:pt x="1" y="1908"/>
                    <a:pt x="355" y="2262"/>
                    <a:pt x="791" y="2262"/>
                  </a:cubicBezTo>
                  <a:lnTo>
                    <a:pt x="4606" y="2262"/>
                  </a:lnTo>
                  <a:cubicBezTo>
                    <a:pt x="5014" y="2262"/>
                    <a:pt x="5369" y="1908"/>
                    <a:pt x="5369" y="1499"/>
                  </a:cubicBezTo>
                  <a:lnTo>
                    <a:pt x="5369" y="273"/>
                  </a:lnTo>
                  <a:cubicBezTo>
                    <a:pt x="5369" y="110"/>
                    <a:pt x="5232" y="1"/>
                    <a:pt x="506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
            <p:cNvSpPr/>
            <p:nvPr/>
          </p:nvSpPr>
          <p:spPr>
            <a:xfrm>
              <a:off x="4640577" y="624332"/>
              <a:ext cx="8104" cy="48919"/>
            </a:xfrm>
            <a:custGeom>
              <a:avLst/>
              <a:gdLst/>
              <a:ahLst/>
              <a:cxnLst/>
              <a:rect l="l" t="t" r="r" b="b"/>
              <a:pathLst>
                <a:path w="2454" h="14824" extrusionOk="0">
                  <a:moveTo>
                    <a:pt x="1" y="0"/>
                  </a:moveTo>
                  <a:lnTo>
                    <a:pt x="1"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
            <p:cNvSpPr/>
            <p:nvPr/>
          </p:nvSpPr>
          <p:spPr>
            <a:xfrm>
              <a:off x="4635629" y="620012"/>
              <a:ext cx="17731" cy="7468"/>
            </a:xfrm>
            <a:custGeom>
              <a:avLst/>
              <a:gdLst/>
              <a:ahLst/>
              <a:cxnLst/>
              <a:rect l="l" t="t" r="r" b="b"/>
              <a:pathLst>
                <a:path w="5369" h="2263" extrusionOk="0">
                  <a:moveTo>
                    <a:pt x="300" y="1"/>
                  </a:moveTo>
                  <a:cubicBezTo>
                    <a:pt x="137" y="1"/>
                    <a:pt x="0" y="110"/>
                    <a:pt x="0" y="273"/>
                  </a:cubicBezTo>
                  <a:lnTo>
                    <a:pt x="0" y="1499"/>
                  </a:lnTo>
                  <a:cubicBezTo>
                    <a:pt x="0" y="1908"/>
                    <a:pt x="355" y="2262"/>
                    <a:pt x="790" y="2262"/>
                  </a:cubicBezTo>
                  <a:lnTo>
                    <a:pt x="4605" y="2262"/>
                  </a:lnTo>
                  <a:cubicBezTo>
                    <a:pt x="5014" y="2262"/>
                    <a:pt x="5368" y="1908"/>
                    <a:pt x="5368" y="1499"/>
                  </a:cubicBezTo>
                  <a:lnTo>
                    <a:pt x="5368" y="273"/>
                  </a:lnTo>
                  <a:cubicBezTo>
                    <a:pt x="5368" y="110"/>
                    <a:pt x="5232" y="1"/>
                    <a:pt x="5068"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
            <p:cNvSpPr/>
            <p:nvPr/>
          </p:nvSpPr>
          <p:spPr>
            <a:xfrm>
              <a:off x="4553007" y="474035"/>
              <a:ext cx="5132" cy="30845"/>
            </a:xfrm>
            <a:custGeom>
              <a:avLst/>
              <a:gdLst/>
              <a:ahLst/>
              <a:cxnLst/>
              <a:rect l="l" t="t" r="r" b="b"/>
              <a:pathLst>
                <a:path w="1554" h="9347" extrusionOk="0">
                  <a:moveTo>
                    <a:pt x="1" y="1"/>
                  </a:moveTo>
                  <a:lnTo>
                    <a:pt x="1" y="9347"/>
                  </a:lnTo>
                  <a:lnTo>
                    <a:pt x="1554" y="9347"/>
                  </a:lnTo>
                  <a:lnTo>
                    <a:pt x="155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
            <p:cNvSpPr/>
            <p:nvPr/>
          </p:nvSpPr>
          <p:spPr>
            <a:xfrm>
              <a:off x="4562279" y="474035"/>
              <a:ext cx="5132" cy="30845"/>
            </a:xfrm>
            <a:custGeom>
              <a:avLst/>
              <a:gdLst/>
              <a:ahLst/>
              <a:cxnLst/>
              <a:rect l="l" t="t" r="r" b="b"/>
              <a:pathLst>
                <a:path w="1554" h="9347" extrusionOk="0">
                  <a:moveTo>
                    <a:pt x="0" y="1"/>
                  </a:moveTo>
                  <a:lnTo>
                    <a:pt x="0" y="9347"/>
                  </a:lnTo>
                  <a:lnTo>
                    <a:pt x="1553" y="9347"/>
                  </a:lnTo>
                  <a:lnTo>
                    <a:pt x="155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
            <p:cNvSpPr/>
            <p:nvPr/>
          </p:nvSpPr>
          <p:spPr>
            <a:xfrm>
              <a:off x="4571547" y="474035"/>
              <a:ext cx="5132" cy="30845"/>
            </a:xfrm>
            <a:custGeom>
              <a:avLst/>
              <a:gdLst/>
              <a:ahLst/>
              <a:cxnLst/>
              <a:rect l="l" t="t" r="r" b="b"/>
              <a:pathLst>
                <a:path w="1554" h="9347" extrusionOk="0">
                  <a:moveTo>
                    <a:pt x="1" y="1"/>
                  </a:moveTo>
                  <a:lnTo>
                    <a:pt x="1" y="9347"/>
                  </a:lnTo>
                  <a:lnTo>
                    <a:pt x="1554" y="9347"/>
                  </a:lnTo>
                  <a:lnTo>
                    <a:pt x="155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
            <p:cNvSpPr/>
            <p:nvPr/>
          </p:nvSpPr>
          <p:spPr>
            <a:xfrm>
              <a:off x="4580819" y="474035"/>
              <a:ext cx="5132" cy="30845"/>
            </a:xfrm>
            <a:custGeom>
              <a:avLst/>
              <a:gdLst/>
              <a:ahLst/>
              <a:cxnLst/>
              <a:rect l="l" t="t" r="r" b="b"/>
              <a:pathLst>
                <a:path w="1554" h="9347" extrusionOk="0">
                  <a:moveTo>
                    <a:pt x="0" y="1"/>
                  </a:moveTo>
                  <a:lnTo>
                    <a:pt x="0" y="9347"/>
                  </a:lnTo>
                  <a:lnTo>
                    <a:pt x="1553" y="9347"/>
                  </a:lnTo>
                  <a:lnTo>
                    <a:pt x="155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
            <p:cNvSpPr/>
            <p:nvPr/>
          </p:nvSpPr>
          <p:spPr>
            <a:xfrm>
              <a:off x="4483076" y="615421"/>
              <a:ext cx="174398" cy="6300"/>
            </a:xfrm>
            <a:custGeom>
              <a:avLst/>
              <a:gdLst/>
              <a:ahLst/>
              <a:cxnLst/>
              <a:rect l="l" t="t" r="r" b="b"/>
              <a:pathLst>
                <a:path w="52808" h="1909" extrusionOk="0">
                  <a:moveTo>
                    <a:pt x="1" y="1"/>
                  </a:moveTo>
                  <a:lnTo>
                    <a:pt x="1" y="1908"/>
                  </a:lnTo>
                  <a:lnTo>
                    <a:pt x="52808" y="1908"/>
                  </a:lnTo>
                  <a:lnTo>
                    <a:pt x="5280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
            <p:cNvSpPr/>
            <p:nvPr/>
          </p:nvSpPr>
          <p:spPr>
            <a:xfrm>
              <a:off x="4485956" y="671670"/>
              <a:ext cx="166119" cy="6659"/>
            </a:xfrm>
            <a:custGeom>
              <a:avLst/>
              <a:gdLst/>
              <a:ahLst/>
              <a:cxnLst/>
              <a:rect l="l" t="t" r="r" b="b"/>
              <a:pathLst>
                <a:path w="50301" h="2018" extrusionOk="0">
                  <a:moveTo>
                    <a:pt x="1" y="1"/>
                  </a:moveTo>
                  <a:lnTo>
                    <a:pt x="1" y="2017"/>
                  </a:lnTo>
                  <a:lnTo>
                    <a:pt x="50301" y="2017"/>
                  </a:lnTo>
                  <a:lnTo>
                    <a:pt x="5030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
            <p:cNvSpPr/>
            <p:nvPr/>
          </p:nvSpPr>
          <p:spPr>
            <a:xfrm>
              <a:off x="4500447" y="637293"/>
              <a:ext cx="7744" cy="32733"/>
            </a:xfrm>
            <a:custGeom>
              <a:avLst/>
              <a:gdLst/>
              <a:ahLst/>
              <a:cxnLst/>
              <a:rect l="l" t="t" r="r" b="b"/>
              <a:pathLst>
                <a:path w="2345" h="9919" extrusionOk="0">
                  <a:moveTo>
                    <a:pt x="1172" y="0"/>
                  </a:moveTo>
                  <a:cubicBezTo>
                    <a:pt x="518" y="0"/>
                    <a:pt x="1" y="518"/>
                    <a:pt x="1" y="1145"/>
                  </a:cubicBezTo>
                  <a:lnTo>
                    <a:pt x="1" y="9918"/>
                  </a:lnTo>
                  <a:lnTo>
                    <a:pt x="2344" y="9918"/>
                  </a:lnTo>
                  <a:lnTo>
                    <a:pt x="2344" y="1145"/>
                  </a:lnTo>
                  <a:cubicBezTo>
                    <a:pt x="2344"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
            <p:cNvSpPr/>
            <p:nvPr/>
          </p:nvSpPr>
          <p:spPr>
            <a:xfrm>
              <a:off x="4518986" y="637293"/>
              <a:ext cx="7652" cy="32733"/>
            </a:xfrm>
            <a:custGeom>
              <a:avLst/>
              <a:gdLst/>
              <a:ahLst/>
              <a:cxnLst/>
              <a:rect l="l" t="t" r="r" b="b"/>
              <a:pathLst>
                <a:path w="2317" h="9919" extrusionOk="0">
                  <a:moveTo>
                    <a:pt x="1173" y="0"/>
                  </a:moveTo>
                  <a:cubicBezTo>
                    <a:pt x="519" y="0"/>
                    <a:pt x="1" y="518"/>
                    <a:pt x="1" y="1145"/>
                  </a:cubicBezTo>
                  <a:lnTo>
                    <a:pt x="1" y="9918"/>
                  </a:lnTo>
                  <a:lnTo>
                    <a:pt x="2317" y="9918"/>
                  </a:lnTo>
                  <a:lnTo>
                    <a:pt x="2317" y="1145"/>
                  </a:lnTo>
                  <a:cubicBezTo>
                    <a:pt x="2317" y="518"/>
                    <a:pt x="1799" y="0"/>
                    <a:pt x="1173"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
            <p:cNvSpPr/>
            <p:nvPr/>
          </p:nvSpPr>
          <p:spPr>
            <a:xfrm>
              <a:off x="4538068" y="637293"/>
              <a:ext cx="7652" cy="32733"/>
            </a:xfrm>
            <a:custGeom>
              <a:avLst/>
              <a:gdLst/>
              <a:ahLst/>
              <a:cxnLst/>
              <a:rect l="l" t="t" r="r" b="b"/>
              <a:pathLst>
                <a:path w="2317" h="9919" extrusionOk="0">
                  <a:moveTo>
                    <a:pt x="1172" y="0"/>
                  </a:moveTo>
                  <a:cubicBezTo>
                    <a:pt x="518" y="0"/>
                    <a:pt x="0" y="518"/>
                    <a:pt x="0" y="1145"/>
                  </a:cubicBezTo>
                  <a:lnTo>
                    <a:pt x="0" y="9918"/>
                  </a:lnTo>
                  <a:lnTo>
                    <a:pt x="2317" y="9918"/>
                  </a:lnTo>
                  <a:lnTo>
                    <a:pt x="2317" y="1145"/>
                  </a:lnTo>
                  <a:cubicBezTo>
                    <a:pt x="2317"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
            <p:cNvSpPr/>
            <p:nvPr/>
          </p:nvSpPr>
          <p:spPr>
            <a:xfrm>
              <a:off x="4556608" y="637293"/>
              <a:ext cx="7652" cy="32733"/>
            </a:xfrm>
            <a:custGeom>
              <a:avLst/>
              <a:gdLst/>
              <a:ahLst/>
              <a:cxnLst/>
              <a:rect l="l" t="t" r="r" b="b"/>
              <a:pathLst>
                <a:path w="2317" h="9919" extrusionOk="0">
                  <a:moveTo>
                    <a:pt x="1172" y="0"/>
                  </a:moveTo>
                  <a:cubicBezTo>
                    <a:pt x="518" y="0"/>
                    <a:pt x="1" y="518"/>
                    <a:pt x="1" y="1145"/>
                  </a:cubicBezTo>
                  <a:lnTo>
                    <a:pt x="1" y="9918"/>
                  </a:lnTo>
                  <a:lnTo>
                    <a:pt x="2317" y="9918"/>
                  </a:lnTo>
                  <a:lnTo>
                    <a:pt x="2317" y="1145"/>
                  </a:lnTo>
                  <a:cubicBezTo>
                    <a:pt x="2317"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
            <p:cNvSpPr/>
            <p:nvPr/>
          </p:nvSpPr>
          <p:spPr>
            <a:xfrm>
              <a:off x="4575418" y="637293"/>
              <a:ext cx="7652" cy="32733"/>
            </a:xfrm>
            <a:custGeom>
              <a:avLst/>
              <a:gdLst/>
              <a:ahLst/>
              <a:cxnLst/>
              <a:rect l="l" t="t" r="r" b="b"/>
              <a:pathLst>
                <a:path w="2317" h="9919" extrusionOk="0">
                  <a:moveTo>
                    <a:pt x="1172" y="0"/>
                  </a:moveTo>
                  <a:cubicBezTo>
                    <a:pt x="518" y="0"/>
                    <a:pt x="0" y="518"/>
                    <a:pt x="0" y="1145"/>
                  </a:cubicBezTo>
                  <a:lnTo>
                    <a:pt x="0" y="9918"/>
                  </a:lnTo>
                  <a:lnTo>
                    <a:pt x="2316" y="9918"/>
                  </a:lnTo>
                  <a:lnTo>
                    <a:pt x="2316" y="1145"/>
                  </a:lnTo>
                  <a:cubicBezTo>
                    <a:pt x="2316"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
            <p:cNvSpPr/>
            <p:nvPr/>
          </p:nvSpPr>
          <p:spPr>
            <a:xfrm>
              <a:off x="4594137" y="637293"/>
              <a:ext cx="7655" cy="32733"/>
            </a:xfrm>
            <a:custGeom>
              <a:avLst/>
              <a:gdLst/>
              <a:ahLst/>
              <a:cxnLst/>
              <a:rect l="l" t="t" r="r" b="b"/>
              <a:pathLst>
                <a:path w="2318" h="9919" extrusionOk="0">
                  <a:moveTo>
                    <a:pt x="1173" y="0"/>
                  </a:moveTo>
                  <a:cubicBezTo>
                    <a:pt x="519" y="0"/>
                    <a:pt x="1" y="518"/>
                    <a:pt x="1" y="1145"/>
                  </a:cubicBezTo>
                  <a:lnTo>
                    <a:pt x="1" y="9918"/>
                  </a:lnTo>
                  <a:lnTo>
                    <a:pt x="2317" y="9918"/>
                  </a:lnTo>
                  <a:lnTo>
                    <a:pt x="2317" y="1145"/>
                  </a:lnTo>
                  <a:cubicBezTo>
                    <a:pt x="2317" y="518"/>
                    <a:pt x="1799" y="0"/>
                    <a:pt x="1173"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
            <p:cNvSpPr/>
            <p:nvPr/>
          </p:nvSpPr>
          <p:spPr>
            <a:xfrm>
              <a:off x="4612769" y="637293"/>
              <a:ext cx="7652" cy="32733"/>
            </a:xfrm>
            <a:custGeom>
              <a:avLst/>
              <a:gdLst/>
              <a:ahLst/>
              <a:cxnLst/>
              <a:rect l="l" t="t" r="r" b="b"/>
              <a:pathLst>
                <a:path w="2317" h="9919" extrusionOk="0">
                  <a:moveTo>
                    <a:pt x="1172" y="0"/>
                  </a:moveTo>
                  <a:cubicBezTo>
                    <a:pt x="518" y="0"/>
                    <a:pt x="0" y="518"/>
                    <a:pt x="0" y="1145"/>
                  </a:cubicBezTo>
                  <a:lnTo>
                    <a:pt x="0" y="9918"/>
                  </a:lnTo>
                  <a:lnTo>
                    <a:pt x="2316" y="9918"/>
                  </a:lnTo>
                  <a:lnTo>
                    <a:pt x="2316" y="1145"/>
                  </a:lnTo>
                  <a:cubicBezTo>
                    <a:pt x="2316"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
            <p:cNvSpPr/>
            <p:nvPr/>
          </p:nvSpPr>
          <p:spPr>
            <a:xfrm>
              <a:off x="4631487" y="637293"/>
              <a:ext cx="7652" cy="32733"/>
            </a:xfrm>
            <a:custGeom>
              <a:avLst/>
              <a:gdLst/>
              <a:ahLst/>
              <a:cxnLst/>
              <a:rect l="l" t="t" r="r" b="b"/>
              <a:pathLst>
                <a:path w="2317" h="9919" extrusionOk="0">
                  <a:moveTo>
                    <a:pt x="1173" y="0"/>
                  </a:moveTo>
                  <a:cubicBezTo>
                    <a:pt x="519" y="0"/>
                    <a:pt x="1" y="518"/>
                    <a:pt x="1" y="1145"/>
                  </a:cubicBezTo>
                  <a:lnTo>
                    <a:pt x="1" y="9918"/>
                  </a:lnTo>
                  <a:lnTo>
                    <a:pt x="2317" y="9918"/>
                  </a:lnTo>
                  <a:lnTo>
                    <a:pt x="2317" y="1145"/>
                  </a:lnTo>
                  <a:cubicBezTo>
                    <a:pt x="2317" y="518"/>
                    <a:pt x="1799" y="0"/>
                    <a:pt x="1173"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
            <p:cNvSpPr/>
            <p:nvPr/>
          </p:nvSpPr>
          <p:spPr>
            <a:xfrm>
              <a:off x="4502967" y="576364"/>
              <a:ext cx="133632" cy="39026"/>
            </a:xfrm>
            <a:custGeom>
              <a:avLst/>
              <a:gdLst/>
              <a:ahLst/>
              <a:cxnLst/>
              <a:rect l="l" t="t" r="r" b="b"/>
              <a:pathLst>
                <a:path w="40464" h="11826" extrusionOk="0">
                  <a:moveTo>
                    <a:pt x="1" y="0"/>
                  </a:moveTo>
                  <a:lnTo>
                    <a:pt x="1" y="11826"/>
                  </a:lnTo>
                  <a:lnTo>
                    <a:pt x="40464" y="11826"/>
                  </a:lnTo>
                  <a:lnTo>
                    <a:pt x="4046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
            <p:cNvSpPr/>
            <p:nvPr/>
          </p:nvSpPr>
          <p:spPr>
            <a:xfrm>
              <a:off x="4510617" y="581222"/>
              <a:ext cx="7652" cy="32733"/>
            </a:xfrm>
            <a:custGeom>
              <a:avLst/>
              <a:gdLst/>
              <a:ahLst/>
              <a:cxnLst/>
              <a:rect l="l" t="t" r="r" b="b"/>
              <a:pathLst>
                <a:path w="2317" h="9919" extrusionOk="0">
                  <a:moveTo>
                    <a:pt x="546" y="1"/>
                  </a:moveTo>
                  <a:cubicBezTo>
                    <a:pt x="246" y="1"/>
                    <a:pt x="1" y="246"/>
                    <a:pt x="1" y="546"/>
                  </a:cubicBezTo>
                  <a:lnTo>
                    <a:pt x="1" y="9919"/>
                  </a:lnTo>
                  <a:lnTo>
                    <a:pt x="2317" y="9919"/>
                  </a:lnTo>
                  <a:lnTo>
                    <a:pt x="2317" y="546"/>
                  </a:lnTo>
                  <a:cubicBezTo>
                    <a:pt x="2317" y="246"/>
                    <a:pt x="2072" y="1"/>
                    <a:pt x="177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
            <p:cNvSpPr/>
            <p:nvPr/>
          </p:nvSpPr>
          <p:spPr>
            <a:xfrm>
              <a:off x="4529067" y="581222"/>
              <a:ext cx="7652" cy="32733"/>
            </a:xfrm>
            <a:custGeom>
              <a:avLst/>
              <a:gdLst/>
              <a:ahLst/>
              <a:cxnLst/>
              <a:rect l="l" t="t" r="r" b="b"/>
              <a:pathLst>
                <a:path w="2317" h="9919" extrusionOk="0">
                  <a:moveTo>
                    <a:pt x="546" y="1"/>
                  </a:moveTo>
                  <a:cubicBezTo>
                    <a:pt x="246" y="1"/>
                    <a:pt x="1" y="246"/>
                    <a:pt x="1" y="546"/>
                  </a:cubicBezTo>
                  <a:lnTo>
                    <a:pt x="1" y="9919"/>
                  </a:lnTo>
                  <a:lnTo>
                    <a:pt x="2317" y="9919"/>
                  </a:lnTo>
                  <a:lnTo>
                    <a:pt x="2317" y="546"/>
                  </a:lnTo>
                  <a:cubicBezTo>
                    <a:pt x="2317" y="246"/>
                    <a:pt x="2071" y="1"/>
                    <a:pt x="177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
            <p:cNvSpPr/>
            <p:nvPr/>
          </p:nvSpPr>
          <p:spPr>
            <a:xfrm>
              <a:off x="4547518" y="581222"/>
              <a:ext cx="7652" cy="32733"/>
            </a:xfrm>
            <a:custGeom>
              <a:avLst/>
              <a:gdLst/>
              <a:ahLst/>
              <a:cxnLst/>
              <a:rect l="l" t="t" r="r" b="b"/>
              <a:pathLst>
                <a:path w="2317" h="9919" extrusionOk="0">
                  <a:moveTo>
                    <a:pt x="545" y="1"/>
                  </a:moveTo>
                  <a:cubicBezTo>
                    <a:pt x="246" y="1"/>
                    <a:pt x="0" y="246"/>
                    <a:pt x="0" y="546"/>
                  </a:cubicBezTo>
                  <a:lnTo>
                    <a:pt x="0" y="9919"/>
                  </a:lnTo>
                  <a:lnTo>
                    <a:pt x="2317" y="9919"/>
                  </a:lnTo>
                  <a:lnTo>
                    <a:pt x="2317" y="546"/>
                  </a:lnTo>
                  <a:cubicBezTo>
                    <a:pt x="2317" y="246"/>
                    <a:pt x="2071" y="1"/>
                    <a:pt x="177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
            <p:cNvSpPr/>
            <p:nvPr/>
          </p:nvSpPr>
          <p:spPr>
            <a:xfrm>
              <a:off x="4565968" y="581222"/>
              <a:ext cx="7652" cy="32733"/>
            </a:xfrm>
            <a:custGeom>
              <a:avLst/>
              <a:gdLst/>
              <a:ahLst/>
              <a:cxnLst/>
              <a:rect l="l" t="t" r="r" b="b"/>
              <a:pathLst>
                <a:path w="2317" h="9919" extrusionOk="0">
                  <a:moveTo>
                    <a:pt x="545" y="1"/>
                  </a:moveTo>
                  <a:cubicBezTo>
                    <a:pt x="246" y="1"/>
                    <a:pt x="0" y="246"/>
                    <a:pt x="0" y="546"/>
                  </a:cubicBezTo>
                  <a:lnTo>
                    <a:pt x="0" y="9919"/>
                  </a:lnTo>
                  <a:lnTo>
                    <a:pt x="2316" y="9919"/>
                  </a:lnTo>
                  <a:lnTo>
                    <a:pt x="2316" y="546"/>
                  </a:lnTo>
                  <a:cubicBezTo>
                    <a:pt x="2316" y="246"/>
                    <a:pt x="2071" y="1"/>
                    <a:pt x="1771"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
            <p:cNvSpPr/>
            <p:nvPr/>
          </p:nvSpPr>
          <p:spPr>
            <a:xfrm>
              <a:off x="4584419" y="581222"/>
              <a:ext cx="7652" cy="32733"/>
            </a:xfrm>
            <a:custGeom>
              <a:avLst/>
              <a:gdLst/>
              <a:ahLst/>
              <a:cxnLst/>
              <a:rect l="l" t="t" r="r" b="b"/>
              <a:pathLst>
                <a:path w="2317" h="9919" extrusionOk="0">
                  <a:moveTo>
                    <a:pt x="545" y="1"/>
                  </a:moveTo>
                  <a:cubicBezTo>
                    <a:pt x="245" y="1"/>
                    <a:pt x="0" y="246"/>
                    <a:pt x="0" y="546"/>
                  </a:cubicBezTo>
                  <a:lnTo>
                    <a:pt x="0" y="9919"/>
                  </a:lnTo>
                  <a:lnTo>
                    <a:pt x="2316" y="9919"/>
                  </a:lnTo>
                  <a:lnTo>
                    <a:pt x="2316" y="546"/>
                  </a:lnTo>
                  <a:cubicBezTo>
                    <a:pt x="2316" y="246"/>
                    <a:pt x="2071" y="1"/>
                    <a:pt x="1771"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
            <p:cNvSpPr/>
            <p:nvPr/>
          </p:nvSpPr>
          <p:spPr>
            <a:xfrm>
              <a:off x="4602867" y="581222"/>
              <a:ext cx="7655" cy="32733"/>
            </a:xfrm>
            <a:custGeom>
              <a:avLst/>
              <a:gdLst/>
              <a:ahLst/>
              <a:cxnLst/>
              <a:rect l="l" t="t" r="r" b="b"/>
              <a:pathLst>
                <a:path w="2318" h="9919" extrusionOk="0">
                  <a:moveTo>
                    <a:pt x="546" y="1"/>
                  </a:moveTo>
                  <a:cubicBezTo>
                    <a:pt x="246" y="1"/>
                    <a:pt x="1" y="246"/>
                    <a:pt x="1" y="546"/>
                  </a:cubicBezTo>
                  <a:lnTo>
                    <a:pt x="1" y="9919"/>
                  </a:lnTo>
                  <a:lnTo>
                    <a:pt x="2317" y="9919"/>
                  </a:lnTo>
                  <a:lnTo>
                    <a:pt x="2317" y="546"/>
                  </a:lnTo>
                  <a:cubicBezTo>
                    <a:pt x="2317" y="246"/>
                    <a:pt x="2072" y="1"/>
                    <a:pt x="177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
            <p:cNvSpPr/>
            <p:nvPr/>
          </p:nvSpPr>
          <p:spPr>
            <a:xfrm>
              <a:off x="4621317" y="581222"/>
              <a:ext cx="7652" cy="32733"/>
            </a:xfrm>
            <a:custGeom>
              <a:avLst/>
              <a:gdLst/>
              <a:ahLst/>
              <a:cxnLst/>
              <a:rect l="l" t="t" r="r" b="b"/>
              <a:pathLst>
                <a:path w="2317" h="9919" extrusionOk="0">
                  <a:moveTo>
                    <a:pt x="546" y="1"/>
                  </a:moveTo>
                  <a:cubicBezTo>
                    <a:pt x="246" y="1"/>
                    <a:pt x="1" y="246"/>
                    <a:pt x="1" y="546"/>
                  </a:cubicBezTo>
                  <a:lnTo>
                    <a:pt x="1" y="9919"/>
                  </a:lnTo>
                  <a:lnTo>
                    <a:pt x="2317" y="9919"/>
                  </a:lnTo>
                  <a:lnTo>
                    <a:pt x="2317" y="546"/>
                  </a:lnTo>
                  <a:cubicBezTo>
                    <a:pt x="2317" y="246"/>
                    <a:pt x="2072" y="1"/>
                    <a:pt x="177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
            <p:cNvSpPr/>
            <p:nvPr/>
          </p:nvSpPr>
          <p:spPr>
            <a:xfrm>
              <a:off x="4496939" y="573213"/>
              <a:ext cx="146410" cy="6389"/>
            </a:xfrm>
            <a:custGeom>
              <a:avLst/>
              <a:gdLst/>
              <a:ahLst/>
              <a:cxnLst/>
              <a:rect l="l" t="t" r="r" b="b"/>
              <a:pathLst>
                <a:path w="44333" h="1936" extrusionOk="0">
                  <a:moveTo>
                    <a:pt x="0" y="1"/>
                  </a:moveTo>
                  <a:lnTo>
                    <a:pt x="0" y="1935"/>
                  </a:lnTo>
                  <a:lnTo>
                    <a:pt x="44333" y="1935"/>
                  </a:lnTo>
                  <a:lnTo>
                    <a:pt x="4433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
            <p:cNvSpPr/>
            <p:nvPr/>
          </p:nvSpPr>
          <p:spPr>
            <a:xfrm>
              <a:off x="4505576" y="508686"/>
              <a:ext cx="128325" cy="64472"/>
            </a:xfrm>
            <a:custGeom>
              <a:avLst/>
              <a:gdLst/>
              <a:ahLst/>
              <a:cxnLst/>
              <a:rect l="l" t="t" r="r" b="b"/>
              <a:pathLst>
                <a:path w="38857" h="19537" extrusionOk="0">
                  <a:moveTo>
                    <a:pt x="19429" y="0"/>
                  </a:moveTo>
                  <a:cubicBezTo>
                    <a:pt x="8693" y="0"/>
                    <a:pt x="1" y="8801"/>
                    <a:pt x="137" y="19537"/>
                  </a:cubicBezTo>
                  <a:lnTo>
                    <a:pt x="38720" y="19537"/>
                  </a:lnTo>
                  <a:cubicBezTo>
                    <a:pt x="38857" y="8801"/>
                    <a:pt x="30192" y="0"/>
                    <a:pt x="194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
            <p:cNvSpPr/>
            <p:nvPr/>
          </p:nvSpPr>
          <p:spPr>
            <a:xfrm>
              <a:off x="4505576" y="508686"/>
              <a:ext cx="128325" cy="64472"/>
            </a:xfrm>
            <a:custGeom>
              <a:avLst/>
              <a:gdLst/>
              <a:ahLst/>
              <a:cxnLst/>
              <a:rect l="l" t="t" r="r" b="b"/>
              <a:pathLst>
                <a:path w="38857" h="19537" fill="none" extrusionOk="0">
                  <a:moveTo>
                    <a:pt x="137" y="19537"/>
                  </a:moveTo>
                  <a:cubicBezTo>
                    <a:pt x="1" y="8801"/>
                    <a:pt x="8693" y="0"/>
                    <a:pt x="19429" y="0"/>
                  </a:cubicBezTo>
                  <a:cubicBezTo>
                    <a:pt x="30192" y="0"/>
                    <a:pt x="38857" y="8801"/>
                    <a:pt x="38720" y="19537"/>
                  </a:cubicBezTo>
                </a:path>
              </a:pathLst>
            </a:custGeom>
            <a:no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
            <p:cNvSpPr/>
            <p:nvPr/>
          </p:nvSpPr>
          <p:spPr>
            <a:xfrm>
              <a:off x="4512506"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
            <p:cNvSpPr/>
            <p:nvPr/>
          </p:nvSpPr>
          <p:spPr>
            <a:xfrm>
              <a:off x="4524836"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
            <p:cNvSpPr/>
            <p:nvPr/>
          </p:nvSpPr>
          <p:spPr>
            <a:xfrm>
              <a:off x="4537166"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
            <p:cNvSpPr/>
            <p:nvPr/>
          </p:nvSpPr>
          <p:spPr>
            <a:xfrm>
              <a:off x="4549496"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
            <p:cNvSpPr/>
            <p:nvPr/>
          </p:nvSpPr>
          <p:spPr>
            <a:xfrm>
              <a:off x="456182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
            <p:cNvSpPr/>
            <p:nvPr/>
          </p:nvSpPr>
          <p:spPr>
            <a:xfrm>
              <a:off x="457415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27" y="3543"/>
                    <a:pt x="1391" y="3406"/>
                    <a:pt x="1391" y="3216"/>
                  </a:cubicBezTo>
                  <a:lnTo>
                    <a:pt x="1391" y="327"/>
                  </a:lnTo>
                  <a:cubicBezTo>
                    <a:pt x="1391" y="137"/>
                    <a:pt x="1227"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
            <p:cNvSpPr/>
            <p:nvPr/>
          </p:nvSpPr>
          <p:spPr>
            <a:xfrm>
              <a:off x="458648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27" y="3543"/>
                    <a:pt x="1391" y="3406"/>
                    <a:pt x="1391" y="3216"/>
                  </a:cubicBezTo>
                  <a:lnTo>
                    <a:pt x="1391" y="327"/>
                  </a:lnTo>
                  <a:cubicBezTo>
                    <a:pt x="1391" y="137"/>
                    <a:pt x="1227"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
            <p:cNvSpPr/>
            <p:nvPr/>
          </p:nvSpPr>
          <p:spPr>
            <a:xfrm>
              <a:off x="459881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27" y="3543"/>
                    <a:pt x="1390" y="3406"/>
                    <a:pt x="1390" y="3216"/>
                  </a:cubicBezTo>
                  <a:lnTo>
                    <a:pt x="1390" y="327"/>
                  </a:lnTo>
                  <a:cubicBezTo>
                    <a:pt x="1390" y="137"/>
                    <a:pt x="1227"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
            <p:cNvSpPr/>
            <p:nvPr/>
          </p:nvSpPr>
          <p:spPr>
            <a:xfrm>
              <a:off x="461114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3" y="3543"/>
                  </a:lnTo>
                  <a:cubicBezTo>
                    <a:pt x="1227" y="3543"/>
                    <a:pt x="1390" y="3406"/>
                    <a:pt x="1390" y="3216"/>
                  </a:cubicBezTo>
                  <a:lnTo>
                    <a:pt x="1390" y="327"/>
                  </a:lnTo>
                  <a:cubicBezTo>
                    <a:pt x="1390" y="137"/>
                    <a:pt x="1227" y="0"/>
                    <a:pt x="1063"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
            <p:cNvSpPr/>
            <p:nvPr/>
          </p:nvSpPr>
          <p:spPr>
            <a:xfrm>
              <a:off x="462347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3" y="3543"/>
                  </a:lnTo>
                  <a:cubicBezTo>
                    <a:pt x="1227" y="3543"/>
                    <a:pt x="1390" y="3406"/>
                    <a:pt x="1390" y="3216"/>
                  </a:cubicBezTo>
                  <a:lnTo>
                    <a:pt x="1390" y="327"/>
                  </a:lnTo>
                  <a:cubicBezTo>
                    <a:pt x="1390" y="137"/>
                    <a:pt x="1227" y="0"/>
                    <a:pt x="1063"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
            <p:cNvSpPr/>
            <p:nvPr/>
          </p:nvSpPr>
          <p:spPr>
            <a:xfrm>
              <a:off x="4548958" y="504904"/>
              <a:ext cx="41578" cy="7917"/>
            </a:xfrm>
            <a:custGeom>
              <a:avLst/>
              <a:gdLst/>
              <a:ahLst/>
              <a:cxnLst/>
              <a:rect l="l" t="t" r="r" b="b"/>
              <a:pathLst>
                <a:path w="12590" h="2399" extrusionOk="0">
                  <a:moveTo>
                    <a:pt x="0" y="1"/>
                  </a:moveTo>
                  <a:lnTo>
                    <a:pt x="0" y="2398"/>
                  </a:lnTo>
                  <a:lnTo>
                    <a:pt x="12589" y="2398"/>
                  </a:lnTo>
                  <a:lnTo>
                    <a:pt x="1258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
            <p:cNvSpPr/>
            <p:nvPr/>
          </p:nvSpPr>
          <p:spPr>
            <a:xfrm>
              <a:off x="4548958" y="466115"/>
              <a:ext cx="41578" cy="7917"/>
            </a:xfrm>
            <a:custGeom>
              <a:avLst/>
              <a:gdLst/>
              <a:ahLst/>
              <a:cxnLst/>
              <a:rect l="l" t="t" r="r" b="b"/>
              <a:pathLst>
                <a:path w="12590" h="2399" extrusionOk="0">
                  <a:moveTo>
                    <a:pt x="0" y="1"/>
                  </a:moveTo>
                  <a:lnTo>
                    <a:pt x="0" y="2399"/>
                  </a:lnTo>
                  <a:lnTo>
                    <a:pt x="12589" y="2399"/>
                  </a:lnTo>
                  <a:lnTo>
                    <a:pt x="1258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
            <p:cNvSpPr/>
            <p:nvPr/>
          </p:nvSpPr>
          <p:spPr>
            <a:xfrm>
              <a:off x="4557417" y="414450"/>
              <a:ext cx="22682" cy="51622"/>
            </a:xfrm>
            <a:custGeom>
              <a:avLst/>
              <a:gdLst/>
              <a:ahLst/>
              <a:cxnLst/>
              <a:rect l="l" t="t" r="r" b="b"/>
              <a:pathLst>
                <a:path w="6868" h="15643" extrusionOk="0">
                  <a:moveTo>
                    <a:pt x="3764" y="0"/>
                  </a:moveTo>
                  <a:cubicBezTo>
                    <a:pt x="3709" y="0"/>
                    <a:pt x="3653" y="10"/>
                    <a:pt x="3597" y="30"/>
                  </a:cubicBezTo>
                  <a:cubicBezTo>
                    <a:pt x="3216" y="166"/>
                    <a:pt x="3352" y="1011"/>
                    <a:pt x="3352" y="1011"/>
                  </a:cubicBezTo>
                  <a:lnTo>
                    <a:pt x="3053" y="1338"/>
                  </a:lnTo>
                  <a:cubicBezTo>
                    <a:pt x="2181" y="2346"/>
                    <a:pt x="2208" y="4444"/>
                    <a:pt x="1990" y="5152"/>
                  </a:cubicBezTo>
                  <a:cubicBezTo>
                    <a:pt x="1772" y="5861"/>
                    <a:pt x="2671" y="6324"/>
                    <a:pt x="2671" y="6324"/>
                  </a:cubicBezTo>
                  <a:lnTo>
                    <a:pt x="2671" y="8340"/>
                  </a:lnTo>
                  <a:lnTo>
                    <a:pt x="1717" y="9893"/>
                  </a:lnTo>
                  <a:lnTo>
                    <a:pt x="1717" y="12591"/>
                  </a:lnTo>
                  <a:cubicBezTo>
                    <a:pt x="1" y="13354"/>
                    <a:pt x="164" y="15643"/>
                    <a:pt x="164" y="15643"/>
                  </a:cubicBezTo>
                  <a:lnTo>
                    <a:pt x="6867" y="15643"/>
                  </a:lnTo>
                  <a:cubicBezTo>
                    <a:pt x="6867" y="15152"/>
                    <a:pt x="6786" y="14662"/>
                    <a:pt x="6622" y="14226"/>
                  </a:cubicBezTo>
                  <a:cubicBezTo>
                    <a:pt x="6350" y="13245"/>
                    <a:pt x="5287" y="12455"/>
                    <a:pt x="5287" y="12455"/>
                  </a:cubicBezTo>
                  <a:lnTo>
                    <a:pt x="5287" y="9676"/>
                  </a:lnTo>
                  <a:lnTo>
                    <a:pt x="4415" y="8204"/>
                  </a:lnTo>
                  <a:lnTo>
                    <a:pt x="4415" y="7523"/>
                  </a:lnTo>
                  <a:cubicBezTo>
                    <a:pt x="4524" y="7196"/>
                    <a:pt x="4606" y="6869"/>
                    <a:pt x="4687" y="6515"/>
                  </a:cubicBezTo>
                  <a:cubicBezTo>
                    <a:pt x="4824" y="5943"/>
                    <a:pt x="5205" y="5507"/>
                    <a:pt x="5287" y="4798"/>
                  </a:cubicBezTo>
                  <a:cubicBezTo>
                    <a:pt x="5369" y="4090"/>
                    <a:pt x="4878" y="3872"/>
                    <a:pt x="4769" y="3054"/>
                  </a:cubicBezTo>
                  <a:cubicBezTo>
                    <a:pt x="4687" y="2482"/>
                    <a:pt x="4442" y="1992"/>
                    <a:pt x="4061" y="1556"/>
                  </a:cubicBezTo>
                  <a:cubicBezTo>
                    <a:pt x="3979" y="1474"/>
                    <a:pt x="4061" y="1310"/>
                    <a:pt x="4224" y="765"/>
                  </a:cubicBezTo>
                  <a:cubicBezTo>
                    <a:pt x="4364" y="323"/>
                    <a:pt x="4086" y="0"/>
                    <a:pt x="37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5"/>
          <p:cNvSpPr txBox="1">
            <a:spLocks noGrp="1"/>
          </p:cNvSpPr>
          <p:nvPr>
            <p:ph type="title"/>
          </p:nvPr>
        </p:nvSpPr>
        <p:spPr>
          <a:xfrm>
            <a:off x="723900" y="718213"/>
            <a:ext cx="7696200" cy="54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89" name="Google Shape;989;p5"/>
          <p:cNvSpPr txBox="1">
            <a:spLocks noGrp="1"/>
          </p:cNvSpPr>
          <p:nvPr>
            <p:ph type="subTitle" idx="1"/>
          </p:nvPr>
        </p:nvSpPr>
        <p:spPr>
          <a:xfrm>
            <a:off x="723900" y="1651750"/>
            <a:ext cx="2428200" cy="133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E06666"/>
              </a:buClr>
              <a:buSzPts val="1100"/>
              <a:buFont typeface="Impact"/>
              <a:buAutoNum type="arabicPeriod"/>
              <a:defRPr sz="1400"/>
            </a:lvl1pPr>
            <a:lvl2pPr lvl="1" rtl="0">
              <a:spcBef>
                <a:spcPts val="0"/>
              </a:spcBef>
              <a:spcAft>
                <a:spcPts val="0"/>
              </a:spcAft>
              <a:buClr>
                <a:srgbClr val="461A34"/>
              </a:buClr>
              <a:buSzPts val="1400"/>
              <a:buFont typeface="Nunito Sans"/>
              <a:buAutoNum type="alphaLcPeriod"/>
              <a:defRPr/>
            </a:lvl2pPr>
            <a:lvl3pPr lvl="2" rtl="0">
              <a:spcBef>
                <a:spcPts val="0"/>
              </a:spcBef>
              <a:spcAft>
                <a:spcPts val="0"/>
              </a:spcAft>
              <a:buClr>
                <a:srgbClr val="461A34"/>
              </a:buClr>
              <a:buSzPts val="1400"/>
              <a:buFont typeface="Nunito Sans"/>
              <a:buAutoNum type="romanLcPeriod"/>
              <a:defRPr/>
            </a:lvl3pPr>
            <a:lvl4pPr lvl="3" rtl="0">
              <a:spcBef>
                <a:spcPts val="0"/>
              </a:spcBef>
              <a:spcAft>
                <a:spcPts val="0"/>
              </a:spcAft>
              <a:buClr>
                <a:srgbClr val="461A34"/>
              </a:buClr>
              <a:buSzPts val="1400"/>
              <a:buFont typeface="Nunito Sans"/>
              <a:buAutoNum type="arabicPeriod"/>
              <a:defRPr/>
            </a:lvl4pPr>
            <a:lvl5pPr lvl="4" rtl="0">
              <a:spcBef>
                <a:spcPts val="0"/>
              </a:spcBef>
              <a:spcAft>
                <a:spcPts val="0"/>
              </a:spcAft>
              <a:buClr>
                <a:srgbClr val="461A34"/>
              </a:buClr>
              <a:buSzPts val="1400"/>
              <a:buFont typeface="Nunito Sans"/>
              <a:buAutoNum type="alphaLcPeriod"/>
              <a:defRPr/>
            </a:lvl5pPr>
            <a:lvl6pPr lvl="5" rtl="0">
              <a:spcBef>
                <a:spcPts val="0"/>
              </a:spcBef>
              <a:spcAft>
                <a:spcPts val="0"/>
              </a:spcAft>
              <a:buClr>
                <a:srgbClr val="461A34"/>
              </a:buClr>
              <a:buSzPts val="1400"/>
              <a:buFont typeface="Nunito Sans"/>
              <a:buAutoNum type="romanLcPeriod"/>
              <a:defRPr/>
            </a:lvl6pPr>
            <a:lvl7pPr lvl="6" rtl="0">
              <a:spcBef>
                <a:spcPts val="0"/>
              </a:spcBef>
              <a:spcAft>
                <a:spcPts val="0"/>
              </a:spcAft>
              <a:buClr>
                <a:srgbClr val="461A34"/>
              </a:buClr>
              <a:buSzPts val="1400"/>
              <a:buFont typeface="Nunito Sans"/>
              <a:buAutoNum type="arabicPeriod"/>
              <a:defRPr/>
            </a:lvl7pPr>
            <a:lvl8pPr lvl="7" rtl="0">
              <a:spcBef>
                <a:spcPts val="0"/>
              </a:spcBef>
              <a:spcAft>
                <a:spcPts val="0"/>
              </a:spcAft>
              <a:buClr>
                <a:srgbClr val="461A34"/>
              </a:buClr>
              <a:buSzPts val="1400"/>
              <a:buFont typeface="Nunito Sans"/>
              <a:buAutoNum type="alphaLcPeriod"/>
              <a:defRPr/>
            </a:lvl8pPr>
            <a:lvl9pPr lvl="8" rtl="0">
              <a:spcBef>
                <a:spcPts val="0"/>
              </a:spcBef>
              <a:spcAft>
                <a:spcPts val="0"/>
              </a:spcAft>
              <a:buClr>
                <a:srgbClr val="461A34"/>
              </a:buClr>
              <a:buSzPts val="1400"/>
              <a:buFont typeface="Nunito Sans"/>
              <a:buAutoNum type="romanLcPeriod"/>
              <a:defRPr/>
            </a:lvl9pPr>
          </a:lstStyle>
          <a:p>
            <a:endParaRPr/>
          </a:p>
        </p:txBody>
      </p:sp>
      <p:cxnSp>
        <p:nvCxnSpPr>
          <p:cNvPr id="990" name="Google Shape;990;p5"/>
          <p:cNvCxnSpPr/>
          <p:nvPr/>
        </p:nvCxnSpPr>
        <p:spPr>
          <a:xfrm>
            <a:off x="4999700" y="718225"/>
            <a:ext cx="3420900" cy="0"/>
          </a:xfrm>
          <a:prstGeom prst="straightConnector1">
            <a:avLst/>
          </a:prstGeom>
          <a:noFill/>
          <a:ln w="19050" cap="flat" cmpd="sng">
            <a:solidFill>
              <a:schemeClr val="dk1"/>
            </a:solidFill>
            <a:prstDash val="solid"/>
            <a:round/>
            <a:headEnd type="none" w="med" len="med"/>
            <a:tailEnd type="none" w="med" len="med"/>
          </a:ln>
        </p:spPr>
      </p:cxnSp>
      <p:cxnSp>
        <p:nvCxnSpPr>
          <p:cNvPr id="991" name="Google Shape;991;p5"/>
          <p:cNvCxnSpPr/>
          <p:nvPr/>
        </p:nvCxnSpPr>
        <p:spPr>
          <a:xfrm>
            <a:off x="723400" y="718225"/>
            <a:ext cx="3420900" cy="0"/>
          </a:xfrm>
          <a:prstGeom prst="straightConnector1">
            <a:avLst/>
          </a:prstGeom>
          <a:noFill/>
          <a:ln w="19050" cap="flat" cmpd="sng">
            <a:solidFill>
              <a:schemeClr val="dk1"/>
            </a:solidFill>
            <a:prstDash val="solid"/>
            <a:round/>
            <a:headEnd type="none" w="med" len="med"/>
            <a:tailEnd type="none" w="med" len="med"/>
          </a:ln>
        </p:spPr>
      </p:cxnSp>
      <p:cxnSp>
        <p:nvCxnSpPr>
          <p:cNvPr id="992" name="Google Shape;992;p5"/>
          <p:cNvCxnSpPr/>
          <p:nvPr/>
        </p:nvCxnSpPr>
        <p:spPr>
          <a:xfrm>
            <a:off x="723900" y="4809175"/>
            <a:ext cx="7696200" cy="0"/>
          </a:xfrm>
          <a:prstGeom prst="straightConnector1">
            <a:avLst/>
          </a:prstGeom>
          <a:noFill/>
          <a:ln w="19050" cap="flat" cmpd="sng">
            <a:solidFill>
              <a:srgbClr val="D32B2B"/>
            </a:solidFill>
            <a:prstDash val="solid"/>
            <a:round/>
            <a:headEnd type="none" w="med" len="med"/>
            <a:tailEnd type="none" w="med" len="med"/>
          </a:ln>
        </p:spPr>
      </p:cxnSp>
      <p:cxnSp>
        <p:nvCxnSpPr>
          <p:cNvPr id="993" name="Google Shape;993;p5"/>
          <p:cNvCxnSpPr/>
          <p:nvPr/>
        </p:nvCxnSpPr>
        <p:spPr>
          <a:xfrm>
            <a:off x="723900" y="4885375"/>
            <a:ext cx="7696200" cy="0"/>
          </a:xfrm>
          <a:prstGeom prst="straightConnector1">
            <a:avLst/>
          </a:prstGeom>
          <a:noFill/>
          <a:ln w="19050" cap="flat" cmpd="sng">
            <a:solidFill>
              <a:srgbClr val="D32B2B"/>
            </a:solidFill>
            <a:prstDash val="solid"/>
            <a:round/>
            <a:headEnd type="none" w="med" len="med"/>
            <a:tailEnd type="none" w="med" len="med"/>
          </a:ln>
        </p:spPr>
      </p:cxnSp>
      <p:cxnSp>
        <p:nvCxnSpPr>
          <p:cNvPr id="994" name="Google Shape;994;p5"/>
          <p:cNvCxnSpPr/>
          <p:nvPr/>
        </p:nvCxnSpPr>
        <p:spPr>
          <a:xfrm>
            <a:off x="723900" y="4961575"/>
            <a:ext cx="7696200" cy="0"/>
          </a:xfrm>
          <a:prstGeom prst="straightConnector1">
            <a:avLst/>
          </a:prstGeom>
          <a:noFill/>
          <a:ln w="19050" cap="flat" cmpd="sng">
            <a:solidFill>
              <a:srgbClr val="D32B2B"/>
            </a:solidFill>
            <a:prstDash val="solid"/>
            <a:round/>
            <a:headEnd type="none" w="med" len="med"/>
            <a:tailEnd type="none" w="med" len="med"/>
          </a:ln>
        </p:spPr>
      </p:cxnSp>
      <p:sp>
        <p:nvSpPr>
          <p:cNvPr id="995" name="Google Shape;995;p5"/>
          <p:cNvSpPr txBox="1">
            <a:spLocks noGrp="1"/>
          </p:cNvSpPr>
          <p:nvPr>
            <p:ph type="title" idx="2"/>
          </p:nvPr>
        </p:nvSpPr>
        <p:spPr>
          <a:xfrm>
            <a:off x="723900" y="1318300"/>
            <a:ext cx="2428200" cy="543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96" name="Google Shape;996;p5"/>
          <p:cNvSpPr txBox="1">
            <a:spLocks noGrp="1"/>
          </p:cNvSpPr>
          <p:nvPr>
            <p:ph type="subTitle" idx="3"/>
          </p:nvPr>
        </p:nvSpPr>
        <p:spPr>
          <a:xfrm>
            <a:off x="723900" y="3260700"/>
            <a:ext cx="2428200" cy="133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E06666"/>
              </a:buClr>
              <a:buSzPts val="1100"/>
              <a:buFont typeface="Impact"/>
              <a:buAutoNum type="arabicPeriod"/>
              <a:defRPr sz="1400"/>
            </a:lvl1pPr>
            <a:lvl2pPr lvl="1" rtl="0">
              <a:spcBef>
                <a:spcPts val="0"/>
              </a:spcBef>
              <a:spcAft>
                <a:spcPts val="0"/>
              </a:spcAft>
              <a:buClr>
                <a:srgbClr val="461A34"/>
              </a:buClr>
              <a:buSzPts val="1400"/>
              <a:buFont typeface="Nunito Sans"/>
              <a:buAutoNum type="alphaLcPeriod"/>
              <a:defRPr/>
            </a:lvl2pPr>
            <a:lvl3pPr lvl="2" rtl="0">
              <a:spcBef>
                <a:spcPts val="0"/>
              </a:spcBef>
              <a:spcAft>
                <a:spcPts val="0"/>
              </a:spcAft>
              <a:buClr>
                <a:srgbClr val="461A34"/>
              </a:buClr>
              <a:buSzPts val="1400"/>
              <a:buFont typeface="Nunito Sans"/>
              <a:buAutoNum type="romanLcPeriod"/>
              <a:defRPr/>
            </a:lvl3pPr>
            <a:lvl4pPr lvl="3" rtl="0">
              <a:spcBef>
                <a:spcPts val="0"/>
              </a:spcBef>
              <a:spcAft>
                <a:spcPts val="0"/>
              </a:spcAft>
              <a:buClr>
                <a:srgbClr val="461A34"/>
              </a:buClr>
              <a:buSzPts val="1400"/>
              <a:buFont typeface="Nunito Sans"/>
              <a:buAutoNum type="arabicPeriod"/>
              <a:defRPr/>
            </a:lvl4pPr>
            <a:lvl5pPr lvl="4" rtl="0">
              <a:spcBef>
                <a:spcPts val="0"/>
              </a:spcBef>
              <a:spcAft>
                <a:spcPts val="0"/>
              </a:spcAft>
              <a:buClr>
                <a:srgbClr val="461A34"/>
              </a:buClr>
              <a:buSzPts val="1400"/>
              <a:buFont typeface="Nunito Sans"/>
              <a:buAutoNum type="alphaLcPeriod"/>
              <a:defRPr/>
            </a:lvl5pPr>
            <a:lvl6pPr lvl="5" rtl="0">
              <a:spcBef>
                <a:spcPts val="0"/>
              </a:spcBef>
              <a:spcAft>
                <a:spcPts val="0"/>
              </a:spcAft>
              <a:buClr>
                <a:srgbClr val="461A34"/>
              </a:buClr>
              <a:buSzPts val="1400"/>
              <a:buFont typeface="Nunito Sans"/>
              <a:buAutoNum type="romanLcPeriod"/>
              <a:defRPr/>
            </a:lvl6pPr>
            <a:lvl7pPr lvl="6" rtl="0">
              <a:spcBef>
                <a:spcPts val="0"/>
              </a:spcBef>
              <a:spcAft>
                <a:spcPts val="0"/>
              </a:spcAft>
              <a:buClr>
                <a:srgbClr val="461A34"/>
              </a:buClr>
              <a:buSzPts val="1400"/>
              <a:buFont typeface="Nunito Sans"/>
              <a:buAutoNum type="arabicPeriod"/>
              <a:defRPr/>
            </a:lvl7pPr>
            <a:lvl8pPr lvl="7" rtl="0">
              <a:spcBef>
                <a:spcPts val="0"/>
              </a:spcBef>
              <a:spcAft>
                <a:spcPts val="0"/>
              </a:spcAft>
              <a:buClr>
                <a:srgbClr val="461A34"/>
              </a:buClr>
              <a:buSzPts val="1400"/>
              <a:buFont typeface="Nunito Sans"/>
              <a:buAutoNum type="alphaLcPeriod"/>
              <a:defRPr/>
            </a:lvl8pPr>
            <a:lvl9pPr lvl="8" rtl="0">
              <a:spcBef>
                <a:spcPts val="0"/>
              </a:spcBef>
              <a:spcAft>
                <a:spcPts val="0"/>
              </a:spcAft>
              <a:buClr>
                <a:srgbClr val="461A34"/>
              </a:buClr>
              <a:buSzPts val="1400"/>
              <a:buFont typeface="Nunito Sans"/>
              <a:buAutoNum type="romanLcPeriod"/>
              <a:defRPr/>
            </a:lvl9pPr>
          </a:lstStyle>
          <a:p>
            <a:endParaRPr/>
          </a:p>
        </p:txBody>
      </p:sp>
      <p:sp>
        <p:nvSpPr>
          <p:cNvPr id="997" name="Google Shape;997;p5"/>
          <p:cNvSpPr txBox="1">
            <a:spLocks noGrp="1"/>
          </p:cNvSpPr>
          <p:nvPr>
            <p:ph type="title" idx="4"/>
          </p:nvPr>
        </p:nvSpPr>
        <p:spPr>
          <a:xfrm>
            <a:off x="723900" y="2927250"/>
            <a:ext cx="2428200" cy="543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8"/>
        <p:cNvGrpSpPr/>
        <p:nvPr/>
      </p:nvGrpSpPr>
      <p:grpSpPr>
        <a:xfrm>
          <a:off x="0" y="0"/>
          <a:ext cx="0" cy="0"/>
          <a:chOff x="0" y="0"/>
          <a:chExt cx="0" cy="0"/>
        </a:xfrm>
      </p:grpSpPr>
      <p:sp>
        <p:nvSpPr>
          <p:cNvPr id="999" name="Google Shape;99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000" name="Google Shape;1000;p6"/>
          <p:cNvGrpSpPr/>
          <p:nvPr/>
        </p:nvGrpSpPr>
        <p:grpSpPr>
          <a:xfrm>
            <a:off x="4287775" y="391500"/>
            <a:ext cx="568441" cy="374362"/>
            <a:chOff x="4287775" y="414450"/>
            <a:chExt cx="568441" cy="374362"/>
          </a:xfrm>
        </p:grpSpPr>
        <p:sp>
          <p:nvSpPr>
            <p:cNvPr id="1001" name="Google Shape;1001;p6"/>
            <p:cNvSpPr/>
            <p:nvPr/>
          </p:nvSpPr>
          <p:spPr>
            <a:xfrm>
              <a:off x="4555528" y="474035"/>
              <a:ext cx="27810" cy="30845"/>
            </a:xfrm>
            <a:custGeom>
              <a:avLst/>
              <a:gdLst/>
              <a:ahLst/>
              <a:cxnLst/>
              <a:rect l="l" t="t" r="r" b="b"/>
              <a:pathLst>
                <a:path w="8421" h="9347" extrusionOk="0">
                  <a:moveTo>
                    <a:pt x="1" y="1"/>
                  </a:moveTo>
                  <a:lnTo>
                    <a:pt x="1" y="9347"/>
                  </a:lnTo>
                  <a:lnTo>
                    <a:pt x="8420" y="9347"/>
                  </a:lnTo>
                  <a:lnTo>
                    <a:pt x="842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
            <p:cNvSpPr/>
            <p:nvPr/>
          </p:nvSpPr>
          <p:spPr>
            <a:xfrm>
              <a:off x="4287775" y="703801"/>
              <a:ext cx="53454" cy="84167"/>
            </a:xfrm>
            <a:custGeom>
              <a:avLst/>
              <a:gdLst/>
              <a:ahLst/>
              <a:cxnLst/>
              <a:rect l="l" t="t" r="r" b="b"/>
              <a:pathLst>
                <a:path w="16186" h="25505" extrusionOk="0">
                  <a:moveTo>
                    <a:pt x="1" y="0"/>
                  </a:moveTo>
                  <a:lnTo>
                    <a:pt x="1" y="25504"/>
                  </a:lnTo>
                  <a:lnTo>
                    <a:pt x="16186" y="25504"/>
                  </a:lnTo>
                  <a:lnTo>
                    <a:pt x="1618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
            <p:cNvSpPr/>
            <p:nvPr/>
          </p:nvSpPr>
          <p:spPr>
            <a:xfrm>
              <a:off x="4295246" y="709562"/>
              <a:ext cx="5043" cy="45230"/>
            </a:xfrm>
            <a:custGeom>
              <a:avLst/>
              <a:gdLst/>
              <a:ahLst/>
              <a:cxnLst/>
              <a:rect l="l" t="t" r="r" b="b"/>
              <a:pathLst>
                <a:path w="1527" h="13706" extrusionOk="0">
                  <a:moveTo>
                    <a:pt x="0" y="0"/>
                  </a:moveTo>
                  <a:lnTo>
                    <a:pt x="0" y="13706"/>
                  </a:lnTo>
                  <a:lnTo>
                    <a:pt x="1526" y="13706"/>
                  </a:lnTo>
                  <a:lnTo>
                    <a:pt x="152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
            <p:cNvSpPr/>
            <p:nvPr/>
          </p:nvSpPr>
          <p:spPr>
            <a:xfrm>
              <a:off x="4312346" y="709562"/>
              <a:ext cx="5043" cy="45230"/>
            </a:xfrm>
            <a:custGeom>
              <a:avLst/>
              <a:gdLst/>
              <a:ahLst/>
              <a:cxnLst/>
              <a:rect l="l" t="t" r="r" b="b"/>
              <a:pathLst>
                <a:path w="1527" h="13706" extrusionOk="0">
                  <a:moveTo>
                    <a:pt x="0" y="0"/>
                  </a:moveTo>
                  <a:lnTo>
                    <a:pt x="0" y="13706"/>
                  </a:lnTo>
                  <a:lnTo>
                    <a:pt x="1526" y="13706"/>
                  </a:lnTo>
                  <a:lnTo>
                    <a:pt x="152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
            <p:cNvSpPr/>
            <p:nvPr/>
          </p:nvSpPr>
          <p:spPr>
            <a:xfrm>
              <a:off x="4291735" y="709562"/>
              <a:ext cx="12061" cy="2881"/>
            </a:xfrm>
            <a:custGeom>
              <a:avLst/>
              <a:gdLst/>
              <a:ahLst/>
              <a:cxnLst/>
              <a:rect l="l" t="t" r="r" b="b"/>
              <a:pathLst>
                <a:path w="3652" h="873" extrusionOk="0">
                  <a:moveTo>
                    <a:pt x="1" y="0"/>
                  </a:moveTo>
                  <a:lnTo>
                    <a:pt x="1" y="463"/>
                  </a:lnTo>
                  <a:cubicBezTo>
                    <a:pt x="1" y="681"/>
                    <a:pt x="164" y="872"/>
                    <a:pt x="409" y="872"/>
                  </a:cubicBezTo>
                  <a:lnTo>
                    <a:pt x="3243" y="872"/>
                  </a:lnTo>
                  <a:cubicBezTo>
                    <a:pt x="3488" y="872"/>
                    <a:pt x="3652" y="681"/>
                    <a:pt x="3652" y="463"/>
                  </a:cubicBezTo>
                  <a:lnTo>
                    <a:pt x="365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
            <p:cNvSpPr/>
            <p:nvPr/>
          </p:nvSpPr>
          <p:spPr>
            <a:xfrm>
              <a:off x="4308835" y="709562"/>
              <a:ext cx="12061" cy="2881"/>
            </a:xfrm>
            <a:custGeom>
              <a:avLst/>
              <a:gdLst/>
              <a:ahLst/>
              <a:cxnLst/>
              <a:rect l="l" t="t" r="r" b="b"/>
              <a:pathLst>
                <a:path w="3652" h="873" extrusionOk="0">
                  <a:moveTo>
                    <a:pt x="1" y="0"/>
                  </a:moveTo>
                  <a:lnTo>
                    <a:pt x="1" y="463"/>
                  </a:lnTo>
                  <a:cubicBezTo>
                    <a:pt x="1" y="681"/>
                    <a:pt x="164" y="872"/>
                    <a:pt x="409" y="872"/>
                  </a:cubicBezTo>
                  <a:lnTo>
                    <a:pt x="3270" y="872"/>
                  </a:lnTo>
                  <a:cubicBezTo>
                    <a:pt x="3488" y="872"/>
                    <a:pt x="3652" y="681"/>
                    <a:pt x="3652" y="463"/>
                  </a:cubicBezTo>
                  <a:lnTo>
                    <a:pt x="365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6"/>
            <p:cNvSpPr/>
            <p:nvPr/>
          </p:nvSpPr>
          <p:spPr>
            <a:xfrm>
              <a:off x="4329357" y="709562"/>
              <a:ext cx="4950" cy="45230"/>
            </a:xfrm>
            <a:custGeom>
              <a:avLst/>
              <a:gdLst/>
              <a:ahLst/>
              <a:cxnLst/>
              <a:rect l="l" t="t" r="r" b="b"/>
              <a:pathLst>
                <a:path w="1499" h="13706" extrusionOk="0">
                  <a:moveTo>
                    <a:pt x="0" y="0"/>
                  </a:moveTo>
                  <a:lnTo>
                    <a:pt x="0" y="13706"/>
                  </a:lnTo>
                  <a:lnTo>
                    <a:pt x="1499" y="13706"/>
                  </a:lnTo>
                  <a:lnTo>
                    <a:pt x="14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
            <p:cNvSpPr/>
            <p:nvPr/>
          </p:nvSpPr>
          <p:spPr>
            <a:xfrm>
              <a:off x="4325756" y="709562"/>
              <a:ext cx="12150" cy="2881"/>
            </a:xfrm>
            <a:custGeom>
              <a:avLst/>
              <a:gdLst/>
              <a:ahLst/>
              <a:cxnLst/>
              <a:rect l="l" t="t" r="r" b="b"/>
              <a:pathLst>
                <a:path w="3679" h="873" extrusionOk="0">
                  <a:moveTo>
                    <a:pt x="0" y="0"/>
                  </a:moveTo>
                  <a:lnTo>
                    <a:pt x="0" y="463"/>
                  </a:lnTo>
                  <a:cubicBezTo>
                    <a:pt x="0" y="681"/>
                    <a:pt x="191" y="872"/>
                    <a:pt x="409" y="872"/>
                  </a:cubicBezTo>
                  <a:lnTo>
                    <a:pt x="3270" y="872"/>
                  </a:lnTo>
                  <a:cubicBezTo>
                    <a:pt x="3488" y="872"/>
                    <a:pt x="3679" y="681"/>
                    <a:pt x="3679" y="463"/>
                  </a:cubicBezTo>
                  <a:lnTo>
                    <a:pt x="367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
            <p:cNvSpPr/>
            <p:nvPr/>
          </p:nvSpPr>
          <p:spPr>
            <a:xfrm>
              <a:off x="4295246" y="754828"/>
              <a:ext cx="5043" cy="33185"/>
            </a:xfrm>
            <a:custGeom>
              <a:avLst/>
              <a:gdLst/>
              <a:ahLst/>
              <a:cxnLst/>
              <a:rect l="l" t="t" r="r" b="b"/>
              <a:pathLst>
                <a:path w="1527" h="10056" extrusionOk="0">
                  <a:moveTo>
                    <a:pt x="0" y="1"/>
                  </a:moveTo>
                  <a:lnTo>
                    <a:pt x="0" y="10055"/>
                  </a:lnTo>
                  <a:lnTo>
                    <a:pt x="1526" y="10055"/>
                  </a:lnTo>
                  <a:lnTo>
                    <a:pt x="15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6"/>
            <p:cNvSpPr/>
            <p:nvPr/>
          </p:nvSpPr>
          <p:spPr>
            <a:xfrm>
              <a:off x="4312346" y="754828"/>
              <a:ext cx="5043" cy="33185"/>
            </a:xfrm>
            <a:custGeom>
              <a:avLst/>
              <a:gdLst/>
              <a:ahLst/>
              <a:cxnLst/>
              <a:rect l="l" t="t" r="r" b="b"/>
              <a:pathLst>
                <a:path w="1527" h="10056" extrusionOk="0">
                  <a:moveTo>
                    <a:pt x="0" y="1"/>
                  </a:moveTo>
                  <a:lnTo>
                    <a:pt x="0" y="10055"/>
                  </a:lnTo>
                  <a:lnTo>
                    <a:pt x="1526" y="10055"/>
                  </a:lnTo>
                  <a:lnTo>
                    <a:pt x="15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
            <p:cNvSpPr/>
            <p:nvPr/>
          </p:nvSpPr>
          <p:spPr>
            <a:xfrm>
              <a:off x="4291735" y="754828"/>
              <a:ext cx="12061" cy="2881"/>
            </a:xfrm>
            <a:custGeom>
              <a:avLst/>
              <a:gdLst/>
              <a:ahLst/>
              <a:cxnLst/>
              <a:rect l="l" t="t" r="r" b="b"/>
              <a:pathLst>
                <a:path w="3652" h="873" extrusionOk="0">
                  <a:moveTo>
                    <a:pt x="1" y="1"/>
                  </a:moveTo>
                  <a:lnTo>
                    <a:pt x="1" y="464"/>
                  </a:lnTo>
                  <a:cubicBezTo>
                    <a:pt x="1" y="682"/>
                    <a:pt x="164" y="873"/>
                    <a:pt x="409" y="873"/>
                  </a:cubicBezTo>
                  <a:lnTo>
                    <a:pt x="3243" y="873"/>
                  </a:lnTo>
                  <a:cubicBezTo>
                    <a:pt x="3488" y="873"/>
                    <a:pt x="3652" y="682"/>
                    <a:pt x="3652" y="464"/>
                  </a:cubicBezTo>
                  <a:lnTo>
                    <a:pt x="365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6"/>
            <p:cNvSpPr/>
            <p:nvPr/>
          </p:nvSpPr>
          <p:spPr>
            <a:xfrm>
              <a:off x="4308835" y="754828"/>
              <a:ext cx="12061" cy="2881"/>
            </a:xfrm>
            <a:custGeom>
              <a:avLst/>
              <a:gdLst/>
              <a:ahLst/>
              <a:cxnLst/>
              <a:rect l="l" t="t" r="r" b="b"/>
              <a:pathLst>
                <a:path w="3652" h="873" extrusionOk="0">
                  <a:moveTo>
                    <a:pt x="1" y="1"/>
                  </a:moveTo>
                  <a:lnTo>
                    <a:pt x="1" y="464"/>
                  </a:lnTo>
                  <a:cubicBezTo>
                    <a:pt x="1" y="682"/>
                    <a:pt x="164" y="873"/>
                    <a:pt x="409" y="873"/>
                  </a:cubicBezTo>
                  <a:lnTo>
                    <a:pt x="3270" y="873"/>
                  </a:lnTo>
                  <a:cubicBezTo>
                    <a:pt x="3488" y="873"/>
                    <a:pt x="3652" y="682"/>
                    <a:pt x="3652" y="464"/>
                  </a:cubicBezTo>
                  <a:lnTo>
                    <a:pt x="365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
            <p:cNvSpPr/>
            <p:nvPr/>
          </p:nvSpPr>
          <p:spPr>
            <a:xfrm>
              <a:off x="4329357" y="754828"/>
              <a:ext cx="4950" cy="33185"/>
            </a:xfrm>
            <a:custGeom>
              <a:avLst/>
              <a:gdLst/>
              <a:ahLst/>
              <a:cxnLst/>
              <a:rect l="l" t="t" r="r" b="b"/>
              <a:pathLst>
                <a:path w="1499" h="10056" extrusionOk="0">
                  <a:moveTo>
                    <a:pt x="0" y="1"/>
                  </a:moveTo>
                  <a:lnTo>
                    <a:pt x="0" y="10055"/>
                  </a:lnTo>
                  <a:lnTo>
                    <a:pt x="1499" y="10055"/>
                  </a:lnTo>
                  <a:lnTo>
                    <a:pt x="14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
            <p:cNvSpPr/>
            <p:nvPr/>
          </p:nvSpPr>
          <p:spPr>
            <a:xfrm>
              <a:off x="4325756" y="754828"/>
              <a:ext cx="12150" cy="2881"/>
            </a:xfrm>
            <a:custGeom>
              <a:avLst/>
              <a:gdLst/>
              <a:ahLst/>
              <a:cxnLst/>
              <a:rect l="l" t="t" r="r" b="b"/>
              <a:pathLst>
                <a:path w="3679" h="873" extrusionOk="0">
                  <a:moveTo>
                    <a:pt x="0" y="1"/>
                  </a:moveTo>
                  <a:lnTo>
                    <a:pt x="0" y="464"/>
                  </a:lnTo>
                  <a:cubicBezTo>
                    <a:pt x="0" y="682"/>
                    <a:pt x="191" y="873"/>
                    <a:pt x="409" y="873"/>
                  </a:cubicBezTo>
                  <a:lnTo>
                    <a:pt x="3270" y="873"/>
                  </a:lnTo>
                  <a:cubicBezTo>
                    <a:pt x="3488" y="873"/>
                    <a:pt x="3679" y="682"/>
                    <a:pt x="3679" y="464"/>
                  </a:cubicBezTo>
                  <a:lnTo>
                    <a:pt x="367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
            <p:cNvSpPr/>
            <p:nvPr/>
          </p:nvSpPr>
          <p:spPr>
            <a:xfrm>
              <a:off x="4287775" y="706321"/>
              <a:ext cx="53454" cy="3241"/>
            </a:xfrm>
            <a:custGeom>
              <a:avLst/>
              <a:gdLst/>
              <a:ahLst/>
              <a:cxnLst/>
              <a:rect l="l" t="t" r="r" b="b"/>
              <a:pathLst>
                <a:path w="16186" h="982" extrusionOk="0">
                  <a:moveTo>
                    <a:pt x="1" y="0"/>
                  </a:moveTo>
                  <a:lnTo>
                    <a:pt x="1" y="981"/>
                  </a:lnTo>
                  <a:lnTo>
                    <a:pt x="16186" y="981"/>
                  </a:lnTo>
                  <a:lnTo>
                    <a:pt x="1618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6"/>
            <p:cNvSpPr/>
            <p:nvPr/>
          </p:nvSpPr>
          <p:spPr>
            <a:xfrm>
              <a:off x="4287775" y="751948"/>
              <a:ext cx="53454" cy="3241"/>
            </a:xfrm>
            <a:custGeom>
              <a:avLst/>
              <a:gdLst/>
              <a:ahLst/>
              <a:cxnLst/>
              <a:rect l="l" t="t" r="r" b="b"/>
              <a:pathLst>
                <a:path w="16186" h="982" extrusionOk="0">
                  <a:moveTo>
                    <a:pt x="1" y="1"/>
                  </a:moveTo>
                  <a:lnTo>
                    <a:pt x="1" y="982"/>
                  </a:lnTo>
                  <a:lnTo>
                    <a:pt x="16186" y="982"/>
                  </a:lnTo>
                  <a:lnTo>
                    <a:pt x="1618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
            <p:cNvSpPr/>
            <p:nvPr/>
          </p:nvSpPr>
          <p:spPr>
            <a:xfrm>
              <a:off x="4302807" y="717300"/>
              <a:ext cx="7652" cy="29677"/>
            </a:xfrm>
            <a:custGeom>
              <a:avLst/>
              <a:gdLst/>
              <a:ahLst/>
              <a:cxnLst/>
              <a:rect l="l" t="t" r="r" b="b"/>
              <a:pathLst>
                <a:path w="2317" h="8993" extrusionOk="0">
                  <a:moveTo>
                    <a:pt x="545" y="0"/>
                  </a:moveTo>
                  <a:cubicBezTo>
                    <a:pt x="245" y="0"/>
                    <a:pt x="0" y="246"/>
                    <a:pt x="0" y="545"/>
                  </a:cubicBezTo>
                  <a:lnTo>
                    <a:pt x="0" y="8992"/>
                  </a:lnTo>
                  <a:lnTo>
                    <a:pt x="2316" y="8992"/>
                  </a:lnTo>
                  <a:lnTo>
                    <a:pt x="2316" y="545"/>
                  </a:lnTo>
                  <a:cubicBezTo>
                    <a:pt x="2316" y="246"/>
                    <a:pt x="2071" y="0"/>
                    <a:pt x="1771"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6"/>
            <p:cNvSpPr/>
            <p:nvPr/>
          </p:nvSpPr>
          <p:spPr>
            <a:xfrm>
              <a:off x="4319187" y="717300"/>
              <a:ext cx="7652" cy="29677"/>
            </a:xfrm>
            <a:custGeom>
              <a:avLst/>
              <a:gdLst/>
              <a:ahLst/>
              <a:cxnLst/>
              <a:rect l="l" t="t" r="r" b="b"/>
              <a:pathLst>
                <a:path w="2317" h="8993" extrusionOk="0">
                  <a:moveTo>
                    <a:pt x="545" y="0"/>
                  </a:moveTo>
                  <a:cubicBezTo>
                    <a:pt x="245" y="0"/>
                    <a:pt x="0" y="246"/>
                    <a:pt x="27" y="545"/>
                  </a:cubicBezTo>
                  <a:lnTo>
                    <a:pt x="27" y="8992"/>
                  </a:lnTo>
                  <a:lnTo>
                    <a:pt x="2316" y="8992"/>
                  </a:lnTo>
                  <a:lnTo>
                    <a:pt x="2316" y="545"/>
                  </a:lnTo>
                  <a:cubicBezTo>
                    <a:pt x="2316" y="246"/>
                    <a:pt x="2071" y="0"/>
                    <a:pt x="1771"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
            <p:cNvSpPr/>
            <p:nvPr/>
          </p:nvSpPr>
          <p:spPr>
            <a:xfrm>
              <a:off x="4302807" y="759780"/>
              <a:ext cx="7652" cy="28238"/>
            </a:xfrm>
            <a:custGeom>
              <a:avLst/>
              <a:gdLst/>
              <a:ahLst/>
              <a:cxnLst/>
              <a:rect l="l" t="t" r="r" b="b"/>
              <a:pathLst>
                <a:path w="2317" h="8557" extrusionOk="0">
                  <a:moveTo>
                    <a:pt x="545" y="0"/>
                  </a:moveTo>
                  <a:cubicBezTo>
                    <a:pt x="245" y="0"/>
                    <a:pt x="0" y="246"/>
                    <a:pt x="0" y="545"/>
                  </a:cubicBezTo>
                  <a:lnTo>
                    <a:pt x="0" y="8556"/>
                  </a:lnTo>
                  <a:lnTo>
                    <a:pt x="2316" y="8556"/>
                  </a:lnTo>
                  <a:lnTo>
                    <a:pt x="2316" y="545"/>
                  </a:lnTo>
                  <a:cubicBezTo>
                    <a:pt x="2316" y="246"/>
                    <a:pt x="2071" y="0"/>
                    <a:pt x="1771"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
            <p:cNvSpPr/>
            <p:nvPr/>
          </p:nvSpPr>
          <p:spPr>
            <a:xfrm>
              <a:off x="4319187" y="759780"/>
              <a:ext cx="7652" cy="28238"/>
            </a:xfrm>
            <a:custGeom>
              <a:avLst/>
              <a:gdLst/>
              <a:ahLst/>
              <a:cxnLst/>
              <a:rect l="l" t="t" r="r" b="b"/>
              <a:pathLst>
                <a:path w="2317" h="8557" extrusionOk="0">
                  <a:moveTo>
                    <a:pt x="545" y="0"/>
                  </a:moveTo>
                  <a:cubicBezTo>
                    <a:pt x="245" y="0"/>
                    <a:pt x="0" y="246"/>
                    <a:pt x="27" y="545"/>
                  </a:cubicBezTo>
                  <a:lnTo>
                    <a:pt x="27" y="8556"/>
                  </a:lnTo>
                  <a:lnTo>
                    <a:pt x="2316" y="8556"/>
                  </a:lnTo>
                  <a:lnTo>
                    <a:pt x="2316" y="545"/>
                  </a:lnTo>
                  <a:cubicBezTo>
                    <a:pt x="2316" y="246"/>
                    <a:pt x="2071" y="0"/>
                    <a:pt x="1771"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
            <p:cNvSpPr/>
            <p:nvPr/>
          </p:nvSpPr>
          <p:spPr>
            <a:xfrm>
              <a:off x="4341234" y="699210"/>
              <a:ext cx="103490" cy="88753"/>
            </a:xfrm>
            <a:custGeom>
              <a:avLst/>
              <a:gdLst/>
              <a:ahLst/>
              <a:cxnLst/>
              <a:rect l="l" t="t" r="r" b="b"/>
              <a:pathLst>
                <a:path w="31337" h="26895" extrusionOk="0">
                  <a:moveTo>
                    <a:pt x="1" y="1"/>
                  </a:moveTo>
                  <a:lnTo>
                    <a:pt x="1" y="26894"/>
                  </a:lnTo>
                  <a:lnTo>
                    <a:pt x="31336" y="26894"/>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
            <p:cNvSpPr/>
            <p:nvPr/>
          </p:nvSpPr>
          <p:spPr>
            <a:xfrm>
              <a:off x="4341234" y="757709"/>
              <a:ext cx="103490" cy="30934"/>
            </a:xfrm>
            <a:custGeom>
              <a:avLst/>
              <a:gdLst/>
              <a:ahLst/>
              <a:cxnLst/>
              <a:rect l="l" t="t" r="r" b="b"/>
              <a:pathLst>
                <a:path w="31337" h="9374" extrusionOk="0">
                  <a:moveTo>
                    <a:pt x="1" y="1"/>
                  </a:moveTo>
                  <a:lnTo>
                    <a:pt x="1" y="9374"/>
                  </a:lnTo>
                  <a:lnTo>
                    <a:pt x="31336" y="9374"/>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
            <p:cNvSpPr/>
            <p:nvPr/>
          </p:nvSpPr>
          <p:spPr>
            <a:xfrm>
              <a:off x="4356445" y="737911"/>
              <a:ext cx="7834" cy="16008"/>
            </a:xfrm>
            <a:custGeom>
              <a:avLst/>
              <a:gdLst/>
              <a:ahLst/>
              <a:cxnLst/>
              <a:rect l="l" t="t" r="r" b="b"/>
              <a:pathLst>
                <a:path w="2372" h="4851" extrusionOk="0">
                  <a:moveTo>
                    <a:pt x="1" y="0"/>
                  </a:moveTo>
                  <a:lnTo>
                    <a:pt x="1"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
            <p:cNvSpPr/>
            <p:nvPr/>
          </p:nvSpPr>
          <p:spPr>
            <a:xfrm>
              <a:off x="4356445" y="737911"/>
              <a:ext cx="7834" cy="16008"/>
            </a:xfrm>
            <a:custGeom>
              <a:avLst/>
              <a:gdLst/>
              <a:ahLst/>
              <a:cxnLst/>
              <a:rect l="l" t="t" r="r" b="b"/>
              <a:pathLst>
                <a:path w="2372" h="4851" extrusionOk="0">
                  <a:moveTo>
                    <a:pt x="1" y="0"/>
                  </a:move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
            <p:cNvSpPr/>
            <p:nvPr/>
          </p:nvSpPr>
          <p:spPr>
            <a:xfrm>
              <a:off x="4359867" y="737911"/>
              <a:ext cx="902" cy="16008"/>
            </a:xfrm>
            <a:custGeom>
              <a:avLst/>
              <a:gdLst/>
              <a:ahLst/>
              <a:cxnLst/>
              <a:rect l="l" t="t" r="r" b="b"/>
              <a:pathLst>
                <a:path w="273" h="4851" extrusionOk="0">
                  <a:moveTo>
                    <a:pt x="0" y="0"/>
                  </a:moveTo>
                  <a:lnTo>
                    <a:pt x="0"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
            <p:cNvSpPr/>
            <p:nvPr/>
          </p:nvSpPr>
          <p:spPr>
            <a:xfrm>
              <a:off x="4356356" y="741329"/>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
            <p:cNvSpPr/>
            <p:nvPr/>
          </p:nvSpPr>
          <p:spPr>
            <a:xfrm>
              <a:off x="4356356" y="749699"/>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
            <p:cNvSpPr/>
            <p:nvPr/>
          </p:nvSpPr>
          <p:spPr>
            <a:xfrm>
              <a:off x="4355365" y="732870"/>
              <a:ext cx="9993" cy="5039"/>
            </a:xfrm>
            <a:custGeom>
              <a:avLst/>
              <a:gdLst/>
              <a:ahLst/>
              <a:cxnLst/>
              <a:rect l="l" t="t" r="r" b="b"/>
              <a:pathLst>
                <a:path w="3026" h="1527" extrusionOk="0">
                  <a:moveTo>
                    <a:pt x="709" y="0"/>
                  </a:moveTo>
                  <a:cubicBezTo>
                    <a:pt x="301" y="0"/>
                    <a:pt x="1" y="327"/>
                    <a:pt x="1" y="709"/>
                  </a:cubicBezTo>
                  <a:lnTo>
                    <a:pt x="1" y="1526"/>
                  </a:lnTo>
                  <a:lnTo>
                    <a:pt x="3025" y="1526"/>
                  </a:lnTo>
                  <a:lnTo>
                    <a:pt x="3025" y="709"/>
                  </a:lnTo>
                  <a:cubicBezTo>
                    <a:pt x="3025" y="327"/>
                    <a:pt x="2698" y="0"/>
                    <a:pt x="2317"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
            <p:cNvSpPr/>
            <p:nvPr/>
          </p:nvSpPr>
          <p:spPr>
            <a:xfrm>
              <a:off x="4356445" y="767789"/>
              <a:ext cx="7834" cy="16097"/>
            </a:xfrm>
            <a:custGeom>
              <a:avLst/>
              <a:gdLst/>
              <a:ahLst/>
              <a:cxnLst/>
              <a:rect l="l" t="t" r="r" b="b"/>
              <a:pathLst>
                <a:path w="2372" h="4878" extrusionOk="0">
                  <a:moveTo>
                    <a:pt x="1" y="0"/>
                  </a:moveTo>
                  <a:lnTo>
                    <a:pt x="1"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6"/>
            <p:cNvSpPr/>
            <p:nvPr/>
          </p:nvSpPr>
          <p:spPr>
            <a:xfrm>
              <a:off x="4356445" y="767789"/>
              <a:ext cx="7834" cy="16097"/>
            </a:xfrm>
            <a:custGeom>
              <a:avLst/>
              <a:gdLst/>
              <a:ahLst/>
              <a:cxnLst/>
              <a:rect l="l" t="t" r="r" b="b"/>
              <a:pathLst>
                <a:path w="2372" h="4878" extrusionOk="0">
                  <a:moveTo>
                    <a:pt x="1" y="0"/>
                  </a:move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
            <p:cNvSpPr/>
            <p:nvPr/>
          </p:nvSpPr>
          <p:spPr>
            <a:xfrm>
              <a:off x="4359867" y="767789"/>
              <a:ext cx="902" cy="16097"/>
            </a:xfrm>
            <a:custGeom>
              <a:avLst/>
              <a:gdLst/>
              <a:ahLst/>
              <a:cxnLst/>
              <a:rect l="l" t="t" r="r" b="b"/>
              <a:pathLst>
                <a:path w="273" h="4878" extrusionOk="0">
                  <a:moveTo>
                    <a:pt x="0" y="0"/>
                  </a:moveTo>
                  <a:lnTo>
                    <a:pt x="0"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
            <p:cNvSpPr/>
            <p:nvPr/>
          </p:nvSpPr>
          <p:spPr>
            <a:xfrm>
              <a:off x="4356356" y="771300"/>
              <a:ext cx="7923" cy="812"/>
            </a:xfrm>
            <a:custGeom>
              <a:avLst/>
              <a:gdLst/>
              <a:ahLst/>
              <a:cxnLst/>
              <a:rect l="l" t="t" r="r" b="b"/>
              <a:pathLst>
                <a:path w="2399" h="246" extrusionOk="0">
                  <a:moveTo>
                    <a:pt x="1" y="0"/>
                  </a:moveTo>
                  <a:lnTo>
                    <a:pt x="1" y="245"/>
                  </a:lnTo>
                  <a:lnTo>
                    <a:pt x="2398" y="245"/>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
            <p:cNvSpPr/>
            <p:nvPr/>
          </p:nvSpPr>
          <p:spPr>
            <a:xfrm>
              <a:off x="4356356" y="779577"/>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
            <p:cNvSpPr/>
            <p:nvPr/>
          </p:nvSpPr>
          <p:spPr>
            <a:xfrm>
              <a:off x="4355365" y="762838"/>
              <a:ext cx="9993" cy="5039"/>
            </a:xfrm>
            <a:custGeom>
              <a:avLst/>
              <a:gdLst/>
              <a:ahLst/>
              <a:cxnLst/>
              <a:rect l="l" t="t" r="r" b="b"/>
              <a:pathLst>
                <a:path w="3026" h="1527" extrusionOk="0">
                  <a:moveTo>
                    <a:pt x="709" y="1"/>
                  </a:moveTo>
                  <a:cubicBezTo>
                    <a:pt x="301" y="1"/>
                    <a:pt x="1" y="328"/>
                    <a:pt x="1" y="709"/>
                  </a:cubicBezTo>
                  <a:lnTo>
                    <a:pt x="1" y="1527"/>
                  </a:lnTo>
                  <a:lnTo>
                    <a:pt x="3025" y="1527"/>
                  </a:lnTo>
                  <a:lnTo>
                    <a:pt x="3025" y="709"/>
                  </a:lnTo>
                  <a:cubicBezTo>
                    <a:pt x="3025" y="328"/>
                    <a:pt x="2698" y="1"/>
                    <a:pt x="2317"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
            <p:cNvSpPr/>
            <p:nvPr/>
          </p:nvSpPr>
          <p:spPr>
            <a:xfrm>
              <a:off x="4357436" y="717750"/>
              <a:ext cx="6843" cy="7286"/>
            </a:xfrm>
            <a:custGeom>
              <a:avLst/>
              <a:gdLst/>
              <a:ahLst/>
              <a:cxnLst/>
              <a:rect l="l" t="t" r="r" b="b"/>
              <a:pathLst>
                <a:path w="2072" h="2208" extrusionOk="0">
                  <a:moveTo>
                    <a:pt x="1" y="1"/>
                  </a:moveTo>
                  <a:lnTo>
                    <a:pt x="1"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
            <p:cNvSpPr/>
            <p:nvPr/>
          </p:nvSpPr>
          <p:spPr>
            <a:xfrm>
              <a:off x="4357436" y="717750"/>
              <a:ext cx="6843" cy="7286"/>
            </a:xfrm>
            <a:custGeom>
              <a:avLst/>
              <a:gdLst/>
              <a:ahLst/>
              <a:cxnLst/>
              <a:rect l="l" t="t" r="r" b="b"/>
              <a:pathLst>
                <a:path w="2072" h="2208" extrusionOk="0">
                  <a:moveTo>
                    <a:pt x="1" y="1"/>
                  </a:move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6"/>
            <p:cNvSpPr/>
            <p:nvPr/>
          </p:nvSpPr>
          <p:spPr>
            <a:xfrm>
              <a:off x="4376425" y="737911"/>
              <a:ext cx="7834" cy="16008"/>
            </a:xfrm>
            <a:custGeom>
              <a:avLst/>
              <a:gdLst/>
              <a:ahLst/>
              <a:cxnLst/>
              <a:rect l="l" t="t" r="r" b="b"/>
              <a:pathLst>
                <a:path w="2372" h="4851" extrusionOk="0">
                  <a:moveTo>
                    <a:pt x="1" y="0"/>
                  </a:moveTo>
                  <a:lnTo>
                    <a:pt x="1" y="4850"/>
                  </a:lnTo>
                  <a:lnTo>
                    <a:pt x="2372" y="4850"/>
                  </a:lnTo>
                  <a:lnTo>
                    <a:pt x="237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6"/>
            <p:cNvSpPr/>
            <p:nvPr/>
          </p:nvSpPr>
          <p:spPr>
            <a:xfrm>
              <a:off x="4376425" y="737911"/>
              <a:ext cx="7923" cy="16008"/>
            </a:xfrm>
            <a:custGeom>
              <a:avLst/>
              <a:gdLst/>
              <a:ahLst/>
              <a:cxnLst/>
              <a:rect l="l" t="t" r="r" b="b"/>
              <a:pathLst>
                <a:path w="2399" h="4851" extrusionOk="0">
                  <a:moveTo>
                    <a:pt x="1" y="0"/>
                  </a:moveTo>
                  <a:lnTo>
                    <a:pt x="2399" y="4850"/>
                  </a:lnTo>
                  <a:lnTo>
                    <a:pt x="23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
            <p:cNvSpPr/>
            <p:nvPr/>
          </p:nvSpPr>
          <p:spPr>
            <a:xfrm>
              <a:off x="4379936" y="737911"/>
              <a:ext cx="905" cy="16008"/>
            </a:xfrm>
            <a:custGeom>
              <a:avLst/>
              <a:gdLst/>
              <a:ahLst/>
              <a:cxnLst/>
              <a:rect l="l" t="t" r="r" b="b"/>
              <a:pathLst>
                <a:path w="274" h="4851" extrusionOk="0">
                  <a:moveTo>
                    <a:pt x="1" y="0"/>
                  </a:moveTo>
                  <a:lnTo>
                    <a:pt x="1"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
            <p:cNvSpPr/>
            <p:nvPr/>
          </p:nvSpPr>
          <p:spPr>
            <a:xfrm>
              <a:off x="4376425" y="741329"/>
              <a:ext cx="7923" cy="904"/>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
            <p:cNvSpPr/>
            <p:nvPr/>
          </p:nvSpPr>
          <p:spPr>
            <a:xfrm>
              <a:off x="4376425" y="749699"/>
              <a:ext cx="7923" cy="904"/>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
            <p:cNvSpPr/>
            <p:nvPr/>
          </p:nvSpPr>
          <p:spPr>
            <a:xfrm>
              <a:off x="4375345" y="732870"/>
              <a:ext cx="9993" cy="5039"/>
            </a:xfrm>
            <a:custGeom>
              <a:avLst/>
              <a:gdLst/>
              <a:ahLst/>
              <a:cxnLst/>
              <a:rect l="l" t="t" r="r" b="b"/>
              <a:pathLst>
                <a:path w="3026" h="1527" extrusionOk="0">
                  <a:moveTo>
                    <a:pt x="737" y="0"/>
                  </a:moveTo>
                  <a:cubicBezTo>
                    <a:pt x="328" y="0"/>
                    <a:pt x="1" y="327"/>
                    <a:pt x="28" y="709"/>
                  </a:cubicBezTo>
                  <a:lnTo>
                    <a:pt x="28" y="1526"/>
                  </a:lnTo>
                  <a:lnTo>
                    <a:pt x="3026" y="1526"/>
                  </a:lnTo>
                  <a:lnTo>
                    <a:pt x="3026" y="709"/>
                  </a:lnTo>
                  <a:cubicBezTo>
                    <a:pt x="3026" y="327"/>
                    <a:pt x="2726" y="0"/>
                    <a:pt x="2317"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
            <p:cNvSpPr/>
            <p:nvPr/>
          </p:nvSpPr>
          <p:spPr>
            <a:xfrm>
              <a:off x="4376425" y="767789"/>
              <a:ext cx="7834" cy="16097"/>
            </a:xfrm>
            <a:custGeom>
              <a:avLst/>
              <a:gdLst/>
              <a:ahLst/>
              <a:cxnLst/>
              <a:rect l="l" t="t" r="r" b="b"/>
              <a:pathLst>
                <a:path w="2372" h="4878" extrusionOk="0">
                  <a:moveTo>
                    <a:pt x="1" y="0"/>
                  </a:moveTo>
                  <a:lnTo>
                    <a:pt x="1" y="4878"/>
                  </a:lnTo>
                  <a:lnTo>
                    <a:pt x="2372" y="4878"/>
                  </a:lnTo>
                  <a:lnTo>
                    <a:pt x="237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
            <p:cNvSpPr/>
            <p:nvPr/>
          </p:nvSpPr>
          <p:spPr>
            <a:xfrm>
              <a:off x="4376425" y="767789"/>
              <a:ext cx="7923" cy="16097"/>
            </a:xfrm>
            <a:custGeom>
              <a:avLst/>
              <a:gdLst/>
              <a:ahLst/>
              <a:cxnLst/>
              <a:rect l="l" t="t" r="r" b="b"/>
              <a:pathLst>
                <a:path w="2399" h="4878" extrusionOk="0">
                  <a:moveTo>
                    <a:pt x="1" y="0"/>
                  </a:moveTo>
                  <a:lnTo>
                    <a:pt x="2399" y="4878"/>
                  </a:lnTo>
                  <a:lnTo>
                    <a:pt x="23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
            <p:cNvSpPr/>
            <p:nvPr/>
          </p:nvSpPr>
          <p:spPr>
            <a:xfrm>
              <a:off x="4379936" y="767789"/>
              <a:ext cx="905" cy="16097"/>
            </a:xfrm>
            <a:custGeom>
              <a:avLst/>
              <a:gdLst/>
              <a:ahLst/>
              <a:cxnLst/>
              <a:rect l="l" t="t" r="r" b="b"/>
              <a:pathLst>
                <a:path w="274" h="4878" extrusionOk="0">
                  <a:moveTo>
                    <a:pt x="1" y="0"/>
                  </a:moveTo>
                  <a:lnTo>
                    <a:pt x="1"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
            <p:cNvSpPr/>
            <p:nvPr/>
          </p:nvSpPr>
          <p:spPr>
            <a:xfrm>
              <a:off x="4376425" y="771300"/>
              <a:ext cx="7923" cy="812"/>
            </a:xfrm>
            <a:custGeom>
              <a:avLst/>
              <a:gdLst/>
              <a:ahLst/>
              <a:cxnLst/>
              <a:rect l="l" t="t" r="r" b="b"/>
              <a:pathLst>
                <a:path w="2399" h="246" extrusionOk="0">
                  <a:moveTo>
                    <a:pt x="1" y="0"/>
                  </a:moveTo>
                  <a:lnTo>
                    <a:pt x="1" y="245"/>
                  </a:lnTo>
                  <a:lnTo>
                    <a:pt x="2399" y="245"/>
                  </a:lnTo>
                  <a:lnTo>
                    <a:pt x="23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
            <p:cNvSpPr/>
            <p:nvPr/>
          </p:nvSpPr>
          <p:spPr>
            <a:xfrm>
              <a:off x="4376425" y="779577"/>
              <a:ext cx="7923" cy="904"/>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
            <p:cNvSpPr/>
            <p:nvPr/>
          </p:nvSpPr>
          <p:spPr>
            <a:xfrm>
              <a:off x="4375345" y="762838"/>
              <a:ext cx="9993" cy="5039"/>
            </a:xfrm>
            <a:custGeom>
              <a:avLst/>
              <a:gdLst/>
              <a:ahLst/>
              <a:cxnLst/>
              <a:rect l="l" t="t" r="r" b="b"/>
              <a:pathLst>
                <a:path w="3026" h="1527" extrusionOk="0">
                  <a:moveTo>
                    <a:pt x="737" y="1"/>
                  </a:moveTo>
                  <a:cubicBezTo>
                    <a:pt x="328" y="1"/>
                    <a:pt x="1" y="328"/>
                    <a:pt x="28" y="709"/>
                  </a:cubicBezTo>
                  <a:lnTo>
                    <a:pt x="28" y="1527"/>
                  </a:lnTo>
                  <a:lnTo>
                    <a:pt x="3026" y="1527"/>
                  </a:lnTo>
                  <a:lnTo>
                    <a:pt x="3026" y="709"/>
                  </a:lnTo>
                  <a:cubicBezTo>
                    <a:pt x="3026" y="328"/>
                    <a:pt x="2726" y="1"/>
                    <a:pt x="2317"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
            <p:cNvSpPr/>
            <p:nvPr/>
          </p:nvSpPr>
          <p:spPr>
            <a:xfrm>
              <a:off x="4377505" y="717750"/>
              <a:ext cx="6754" cy="7286"/>
            </a:xfrm>
            <a:custGeom>
              <a:avLst/>
              <a:gdLst/>
              <a:ahLst/>
              <a:cxnLst/>
              <a:rect l="l" t="t" r="r" b="b"/>
              <a:pathLst>
                <a:path w="2045" h="2208" extrusionOk="0">
                  <a:moveTo>
                    <a:pt x="1" y="1"/>
                  </a:moveTo>
                  <a:lnTo>
                    <a:pt x="1" y="2208"/>
                  </a:lnTo>
                  <a:lnTo>
                    <a:pt x="2045" y="2208"/>
                  </a:lnTo>
                  <a:lnTo>
                    <a:pt x="2045"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
            <p:cNvSpPr/>
            <p:nvPr/>
          </p:nvSpPr>
          <p:spPr>
            <a:xfrm>
              <a:off x="4377505" y="717750"/>
              <a:ext cx="6843" cy="7286"/>
            </a:xfrm>
            <a:custGeom>
              <a:avLst/>
              <a:gdLst/>
              <a:ahLst/>
              <a:cxnLst/>
              <a:rect l="l" t="t" r="r" b="b"/>
              <a:pathLst>
                <a:path w="2072" h="2208" extrusionOk="0">
                  <a:moveTo>
                    <a:pt x="1" y="1"/>
                  </a:moveTo>
                  <a:lnTo>
                    <a:pt x="2072" y="2208"/>
                  </a:lnTo>
                  <a:lnTo>
                    <a:pt x="207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
            <p:cNvSpPr/>
            <p:nvPr/>
          </p:nvSpPr>
          <p:spPr>
            <a:xfrm>
              <a:off x="4400458" y="737911"/>
              <a:ext cx="7830" cy="16008"/>
            </a:xfrm>
            <a:custGeom>
              <a:avLst/>
              <a:gdLst/>
              <a:ahLst/>
              <a:cxnLst/>
              <a:rect l="l" t="t" r="r" b="b"/>
              <a:pathLst>
                <a:path w="2371" h="4851" extrusionOk="0">
                  <a:moveTo>
                    <a:pt x="0" y="0"/>
                  </a:moveTo>
                  <a:lnTo>
                    <a:pt x="0"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
            <p:cNvSpPr/>
            <p:nvPr/>
          </p:nvSpPr>
          <p:spPr>
            <a:xfrm>
              <a:off x="4400458" y="737911"/>
              <a:ext cx="7830" cy="16008"/>
            </a:xfrm>
            <a:custGeom>
              <a:avLst/>
              <a:gdLst/>
              <a:ahLst/>
              <a:cxnLst/>
              <a:rect l="l" t="t" r="r" b="b"/>
              <a:pathLst>
                <a:path w="2371" h="4851" extrusionOk="0">
                  <a:moveTo>
                    <a:pt x="0" y="0"/>
                  </a:move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
            <p:cNvSpPr/>
            <p:nvPr/>
          </p:nvSpPr>
          <p:spPr>
            <a:xfrm>
              <a:off x="4403876" y="737911"/>
              <a:ext cx="905" cy="16008"/>
            </a:xfrm>
            <a:custGeom>
              <a:avLst/>
              <a:gdLst/>
              <a:ahLst/>
              <a:cxnLst/>
              <a:rect l="l" t="t" r="r" b="b"/>
              <a:pathLst>
                <a:path w="274" h="4851" extrusionOk="0">
                  <a:moveTo>
                    <a:pt x="1" y="0"/>
                  </a:moveTo>
                  <a:lnTo>
                    <a:pt x="1"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6"/>
            <p:cNvSpPr/>
            <p:nvPr/>
          </p:nvSpPr>
          <p:spPr>
            <a:xfrm>
              <a:off x="4400365" y="741329"/>
              <a:ext cx="7923" cy="904"/>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6"/>
            <p:cNvSpPr/>
            <p:nvPr/>
          </p:nvSpPr>
          <p:spPr>
            <a:xfrm>
              <a:off x="4400365" y="749699"/>
              <a:ext cx="7923" cy="904"/>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6"/>
            <p:cNvSpPr/>
            <p:nvPr/>
          </p:nvSpPr>
          <p:spPr>
            <a:xfrm>
              <a:off x="4399377" y="732870"/>
              <a:ext cx="9990" cy="5039"/>
            </a:xfrm>
            <a:custGeom>
              <a:avLst/>
              <a:gdLst/>
              <a:ahLst/>
              <a:cxnLst/>
              <a:rect l="l" t="t" r="r" b="b"/>
              <a:pathLst>
                <a:path w="3025" h="1527" extrusionOk="0">
                  <a:moveTo>
                    <a:pt x="709" y="0"/>
                  </a:moveTo>
                  <a:cubicBezTo>
                    <a:pt x="327" y="0"/>
                    <a:pt x="0" y="327"/>
                    <a:pt x="0" y="709"/>
                  </a:cubicBezTo>
                  <a:lnTo>
                    <a:pt x="0" y="1526"/>
                  </a:lnTo>
                  <a:lnTo>
                    <a:pt x="3025" y="1526"/>
                  </a:lnTo>
                  <a:lnTo>
                    <a:pt x="3025" y="709"/>
                  </a:lnTo>
                  <a:cubicBezTo>
                    <a:pt x="3025" y="327"/>
                    <a:pt x="2698" y="0"/>
                    <a:pt x="2316"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6"/>
            <p:cNvSpPr/>
            <p:nvPr/>
          </p:nvSpPr>
          <p:spPr>
            <a:xfrm>
              <a:off x="4400458" y="767789"/>
              <a:ext cx="7830" cy="16097"/>
            </a:xfrm>
            <a:custGeom>
              <a:avLst/>
              <a:gdLst/>
              <a:ahLst/>
              <a:cxnLst/>
              <a:rect l="l" t="t" r="r" b="b"/>
              <a:pathLst>
                <a:path w="2371" h="4878" extrusionOk="0">
                  <a:moveTo>
                    <a:pt x="0" y="0"/>
                  </a:moveTo>
                  <a:lnTo>
                    <a:pt x="0"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6"/>
            <p:cNvSpPr/>
            <p:nvPr/>
          </p:nvSpPr>
          <p:spPr>
            <a:xfrm>
              <a:off x="4400458" y="767789"/>
              <a:ext cx="7830" cy="16097"/>
            </a:xfrm>
            <a:custGeom>
              <a:avLst/>
              <a:gdLst/>
              <a:ahLst/>
              <a:cxnLst/>
              <a:rect l="l" t="t" r="r" b="b"/>
              <a:pathLst>
                <a:path w="2371" h="4878" extrusionOk="0">
                  <a:moveTo>
                    <a:pt x="0" y="0"/>
                  </a:move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6"/>
            <p:cNvSpPr/>
            <p:nvPr/>
          </p:nvSpPr>
          <p:spPr>
            <a:xfrm>
              <a:off x="4403876" y="767789"/>
              <a:ext cx="905" cy="16097"/>
            </a:xfrm>
            <a:custGeom>
              <a:avLst/>
              <a:gdLst/>
              <a:ahLst/>
              <a:cxnLst/>
              <a:rect l="l" t="t" r="r" b="b"/>
              <a:pathLst>
                <a:path w="274" h="4878" extrusionOk="0">
                  <a:moveTo>
                    <a:pt x="1" y="0"/>
                  </a:moveTo>
                  <a:lnTo>
                    <a:pt x="1"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6"/>
            <p:cNvSpPr/>
            <p:nvPr/>
          </p:nvSpPr>
          <p:spPr>
            <a:xfrm>
              <a:off x="4400365" y="771300"/>
              <a:ext cx="7923" cy="901"/>
            </a:xfrm>
            <a:custGeom>
              <a:avLst/>
              <a:gdLst/>
              <a:ahLst/>
              <a:cxnLst/>
              <a:rect l="l" t="t" r="r" b="b"/>
              <a:pathLst>
                <a:path w="2399" h="273" extrusionOk="0">
                  <a:moveTo>
                    <a:pt x="1" y="0"/>
                  </a:moveTo>
                  <a:lnTo>
                    <a:pt x="1" y="273"/>
                  </a:lnTo>
                  <a:lnTo>
                    <a:pt x="2399" y="273"/>
                  </a:lnTo>
                  <a:lnTo>
                    <a:pt x="23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6"/>
            <p:cNvSpPr/>
            <p:nvPr/>
          </p:nvSpPr>
          <p:spPr>
            <a:xfrm>
              <a:off x="4400365" y="779670"/>
              <a:ext cx="7923" cy="812"/>
            </a:xfrm>
            <a:custGeom>
              <a:avLst/>
              <a:gdLst/>
              <a:ahLst/>
              <a:cxnLst/>
              <a:rect l="l" t="t" r="r" b="b"/>
              <a:pathLst>
                <a:path w="2399" h="246" extrusionOk="0">
                  <a:moveTo>
                    <a:pt x="1" y="0"/>
                  </a:moveTo>
                  <a:lnTo>
                    <a:pt x="1" y="245"/>
                  </a:lnTo>
                  <a:lnTo>
                    <a:pt x="2399" y="245"/>
                  </a:lnTo>
                  <a:lnTo>
                    <a:pt x="23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6"/>
            <p:cNvSpPr/>
            <p:nvPr/>
          </p:nvSpPr>
          <p:spPr>
            <a:xfrm>
              <a:off x="4399377" y="762838"/>
              <a:ext cx="9990" cy="5039"/>
            </a:xfrm>
            <a:custGeom>
              <a:avLst/>
              <a:gdLst/>
              <a:ahLst/>
              <a:cxnLst/>
              <a:rect l="l" t="t" r="r" b="b"/>
              <a:pathLst>
                <a:path w="3025" h="1527" extrusionOk="0">
                  <a:moveTo>
                    <a:pt x="709" y="1"/>
                  </a:moveTo>
                  <a:cubicBezTo>
                    <a:pt x="327" y="1"/>
                    <a:pt x="0" y="328"/>
                    <a:pt x="0" y="709"/>
                  </a:cubicBezTo>
                  <a:lnTo>
                    <a:pt x="0" y="1527"/>
                  </a:lnTo>
                  <a:lnTo>
                    <a:pt x="3025" y="1527"/>
                  </a:lnTo>
                  <a:lnTo>
                    <a:pt x="3025" y="709"/>
                  </a:lnTo>
                  <a:cubicBezTo>
                    <a:pt x="3025" y="328"/>
                    <a:pt x="2698" y="1"/>
                    <a:pt x="2316"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
            <p:cNvSpPr/>
            <p:nvPr/>
          </p:nvSpPr>
          <p:spPr>
            <a:xfrm>
              <a:off x="4401445" y="717750"/>
              <a:ext cx="6843" cy="7286"/>
            </a:xfrm>
            <a:custGeom>
              <a:avLst/>
              <a:gdLst/>
              <a:ahLst/>
              <a:cxnLst/>
              <a:rect l="l" t="t" r="r" b="b"/>
              <a:pathLst>
                <a:path w="2072" h="2208" extrusionOk="0">
                  <a:moveTo>
                    <a:pt x="1" y="1"/>
                  </a:moveTo>
                  <a:lnTo>
                    <a:pt x="1" y="2208"/>
                  </a:lnTo>
                  <a:lnTo>
                    <a:pt x="2072" y="2208"/>
                  </a:lnTo>
                  <a:lnTo>
                    <a:pt x="207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6"/>
            <p:cNvSpPr/>
            <p:nvPr/>
          </p:nvSpPr>
          <p:spPr>
            <a:xfrm>
              <a:off x="4401445" y="717750"/>
              <a:ext cx="6843" cy="7286"/>
            </a:xfrm>
            <a:custGeom>
              <a:avLst/>
              <a:gdLst/>
              <a:ahLst/>
              <a:cxnLst/>
              <a:rect l="l" t="t" r="r" b="b"/>
              <a:pathLst>
                <a:path w="2072" h="2208" extrusionOk="0">
                  <a:moveTo>
                    <a:pt x="1" y="1"/>
                  </a:moveTo>
                  <a:lnTo>
                    <a:pt x="2072" y="2208"/>
                  </a:lnTo>
                  <a:lnTo>
                    <a:pt x="207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6"/>
            <p:cNvSpPr/>
            <p:nvPr/>
          </p:nvSpPr>
          <p:spPr>
            <a:xfrm>
              <a:off x="4425385" y="737911"/>
              <a:ext cx="7834" cy="16008"/>
            </a:xfrm>
            <a:custGeom>
              <a:avLst/>
              <a:gdLst/>
              <a:ahLst/>
              <a:cxnLst/>
              <a:rect l="l" t="t" r="r" b="b"/>
              <a:pathLst>
                <a:path w="2372" h="4851" extrusionOk="0">
                  <a:moveTo>
                    <a:pt x="1" y="0"/>
                  </a:moveTo>
                  <a:lnTo>
                    <a:pt x="1"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6"/>
            <p:cNvSpPr/>
            <p:nvPr/>
          </p:nvSpPr>
          <p:spPr>
            <a:xfrm>
              <a:off x="4425385" y="737911"/>
              <a:ext cx="7834" cy="16008"/>
            </a:xfrm>
            <a:custGeom>
              <a:avLst/>
              <a:gdLst/>
              <a:ahLst/>
              <a:cxnLst/>
              <a:rect l="l" t="t" r="r" b="b"/>
              <a:pathLst>
                <a:path w="2372" h="4851" extrusionOk="0">
                  <a:moveTo>
                    <a:pt x="1" y="0"/>
                  </a:move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6"/>
            <p:cNvSpPr/>
            <p:nvPr/>
          </p:nvSpPr>
          <p:spPr>
            <a:xfrm>
              <a:off x="4428807" y="737911"/>
              <a:ext cx="902" cy="16008"/>
            </a:xfrm>
            <a:custGeom>
              <a:avLst/>
              <a:gdLst/>
              <a:ahLst/>
              <a:cxnLst/>
              <a:rect l="l" t="t" r="r" b="b"/>
              <a:pathLst>
                <a:path w="273" h="4851" extrusionOk="0">
                  <a:moveTo>
                    <a:pt x="0" y="0"/>
                  </a:moveTo>
                  <a:lnTo>
                    <a:pt x="0"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6"/>
            <p:cNvSpPr/>
            <p:nvPr/>
          </p:nvSpPr>
          <p:spPr>
            <a:xfrm>
              <a:off x="4425296" y="741329"/>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
            <p:cNvSpPr/>
            <p:nvPr/>
          </p:nvSpPr>
          <p:spPr>
            <a:xfrm>
              <a:off x="4425296" y="749699"/>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6"/>
            <p:cNvSpPr/>
            <p:nvPr/>
          </p:nvSpPr>
          <p:spPr>
            <a:xfrm>
              <a:off x="4424305" y="732870"/>
              <a:ext cx="9993" cy="5039"/>
            </a:xfrm>
            <a:custGeom>
              <a:avLst/>
              <a:gdLst/>
              <a:ahLst/>
              <a:cxnLst/>
              <a:rect l="l" t="t" r="r" b="b"/>
              <a:pathLst>
                <a:path w="3026" h="1527" extrusionOk="0">
                  <a:moveTo>
                    <a:pt x="709" y="0"/>
                  </a:moveTo>
                  <a:cubicBezTo>
                    <a:pt x="301" y="0"/>
                    <a:pt x="1" y="327"/>
                    <a:pt x="1" y="709"/>
                  </a:cubicBezTo>
                  <a:lnTo>
                    <a:pt x="1" y="1526"/>
                  </a:lnTo>
                  <a:lnTo>
                    <a:pt x="3025" y="1526"/>
                  </a:lnTo>
                  <a:lnTo>
                    <a:pt x="3025" y="709"/>
                  </a:lnTo>
                  <a:cubicBezTo>
                    <a:pt x="3025" y="327"/>
                    <a:pt x="2698" y="0"/>
                    <a:pt x="2290"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6"/>
            <p:cNvSpPr/>
            <p:nvPr/>
          </p:nvSpPr>
          <p:spPr>
            <a:xfrm>
              <a:off x="4425385" y="767789"/>
              <a:ext cx="7834" cy="16097"/>
            </a:xfrm>
            <a:custGeom>
              <a:avLst/>
              <a:gdLst/>
              <a:ahLst/>
              <a:cxnLst/>
              <a:rect l="l" t="t" r="r" b="b"/>
              <a:pathLst>
                <a:path w="2372" h="4878" extrusionOk="0">
                  <a:moveTo>
                    <a:pt x="1" y="0"/>
                  </a:moveTo>
                  <a:lnTo>
                    <a:pt x="1"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6"/>
            <p:cNvSpPr/>
            <p:nvPr/>
          </p:nvSpPr>
          <p:spPr>
            <a:xfrm>
              <a:off x="4425385" y="767789"/>
              <a:ext cx="7834" cy="16097"/>
            </a:xfrm>
            <a:custGeom>
              <a:avLst/>
              <a:gdLst/>
              <a:ahLst/>
              <a:cxnLst/>
              <a:rect l="l" t="t" r="r" b="b"/>
              <a:pathLst>
                <a:path w="2372" h="4878" extrusionOk="0">
                  <a:moveTo>
                    <a:pt x="1" y="0"/>
                  </a:move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6"/>
            <p:cNvSpPr/>
            <p:nvPr/>
          </p:nvSpPr>
          <p:spPr>
            <a:xfrm>
              <a:off x="4428807" y="767789"/>
              <a:ext cx="902" cy="16097"/>
            </a:xfrm>
            <a:custGeom>
              <a:avLst/>
              <a:gdLst/>
              <a:ahLst/>
              <a:cxnLst/>
              <a:rect l="l" t="t" r="r" b="b"/>
              <a:pathLst>
                <a:path w="273" h="4878" extrusionOk="0">
                  <a:moveTo>
                    <a:pt x="0" y="0"/>
                  </a:moveTo>
                  <a:lnTo>
                    <a:pt x="0"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6"/>
            <p:cNvSpPr/>
            <p:nvPr/>
          </p:nvSpPr>
          <p:spPr>
            <a:xfrm>
              <a:off x="4425296" y="771300"/>
              <a:ext cx="7923" cy="901"/>
            </a:xfrm>
            <a:custGeom>
              <a:avLst/>
              <a:gdLst/>
              <a:ahLst/>
              <a:cxnLst/>
              <a:rect l="l" t="t" r="r" b="b"/>
              <a:pathLst>
                <a:path w="2399" h="273" extrusionOk="0">
                  <a:moveTo>
                    <a:pt x="1" y="0"/>
                  </a:moveTo>
                  <a:lnTo>
                    <a:pt x="1" y="273"/>
                  </a:lnTo>
                  <a:lnTo>
                    <a:pt x="2398" y="273"/>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6"/>
            <p:cNvSpPr/>
            <p:nvPr/>
          </p:nvSpPr>
          <p:spPr>
            <a:xfrm>
              <a:off x="4425296" y="779577"/>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6"/>
            <p:cNvSpPr/>
            <p:nvPr/>
          </p:nvSpPr>
          <p:spPr>
            <a:xfrm>
              <a:off x="4424305" y="762838"/>
              <a:ext cx="9993" cy="5039"/>
            </a:xfrm>
            <a:custGeom>
              <a:avLst/>
              <a:gdLst/>
              <a:ahLst/>
              <a:cxnLst/>
              <a:rect l="l" t="t" r="r" b="b"/>
              <a:pathLst>
                <a:path w="3026" h="1527" extrusionOk="0">
                  <a:moveTo>
                    <a:pt x="709" y="1"/>
                  </a:moveTo>
                  <a:cubicBezTo>
                    <a:pt x="301" y="1"/>
                    <a:pt x="1" y="328"/>
                    <a:pt x="1" y="709"/>
                  </a:cubicBezTo>
                  <a:lnTo>
                    <a:pt x="1" y="1527"/>
                  </a:lnTo>
                  <a:lnTo>
                    <a:pt x="3025" y="1527"/>
                  </a:lnTo>
                  <a:lnTo>
                    <a:pt x="3025" y="709"/>
                  </a:lnTo>
                  <a:cubicBezTo>
                    <a:pt x="3025" y="328"/>
                    <a:pt x="2698" y="1"/>
                    <a:pt x="2290"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6"/>
            <p:cNvSpPr/>
            <p:nvPr/>
          </p:nvSpPr>
          <p:spPr>
            <a:xfrm>
              <a:off x="4426376" y="717750"/>
              <a:ext cx="6843" cy="7286"/>
            </a:xfrm>
            <a:custGeom>
              <a:avLst/>
              <a:gdLst/>
              <a:ahLst/>
              <a:cxnLst/>
              <a:rect l="l" t="t" r="r" b="b"/>
              <a:pathLst>
                <a:path w="2072" h="2208" extrusionOk="0">
                  <a:moveTo>
                    <a:pt x="1" y="1"/>
                  </a:moveTo>
                  <a:lnTo>
                    <a:pt x="1"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6"/>
            <p:cNvSpPr/>
            <p:nvPr/>
          </p:nvSpPr>
          <p:spPr>
            <a:xfrm>
              <a:off x="4426376" y="717750"/>
              <a:ext cx="6843" cy="7286"/>
            </a:xfrm>
            <a:custGeom>
              <a:avLst/>
              <a:gdLst/>
              <a:ahLst/>
              <a:cxnLst/>
              <a:rect l="l" t="t" r="r" b="b"/>
              <a:pathLst>
                <a:path w="2072" h="2208" extrusionOk="0">
                  <a:moveTo>
                    <a:pt x="1" y="1"/>
                  </a:move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6"/>
            <p:cNvSpPr/>
            <p:nvPr/>
          </p:nvSpPr>
          <p:spPr>
            <a:xfrm>
              <a:off x="4356445" y="716851"/>
              <a:ext cx="8913" cy="901"/>
            </a:xfrm>
            <a:custGeom>
              <a:avLst/>
              <a:gdLst/>
              <a:ahLst/>
              <a:cxnLst/>
              <a:rect l="l" t="t" r="r" b="b"/>
              <a:pathLst>
                <a:path w="2699" h="273" extrusionOk="0">
                  <a:moveTo>
                    <a:pt x="1" y="0"/>
                  </a:moveTo>
                  <a:lnTo>
                    <a:pt x="1" y="273"/>
                  </a:lnTo>
                  <a:lnTo>
                    <a:pt x="2698" y="273"/>
                  </a:lnTo>
                  <a:lnTo>
                    <a:pt x="26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6"/>
            <p:cNvSpPr/>
            <p:nvPr/>
          </p:nvSpPr>
          <p:spPr>
            <a:xfrm>
              <a:off x="4341234" y="704340"/>
              <a:ext cx="103490" cy="7379"/>
            </a:xfrm>
            <a:custGeom>
              <a:avLst/>
              <a:gdLst/>
              <a:ahLst/>
              <a:cxnLst/>
              <a:rect l="l" t="t" r="r" b="b"/>
              <a:pathLst>
                <a:path w="31337" h="2236" extrusionOk="0">
                  <a:moveTo>
                    <a:pt x="1" y="1"/>
                  </a:moveTo>
                  <a:lnTo>
                    <a:pt x="1" y="2235"/>
                  </a:lnTo>
                  <a:lnTo>
                    <a:pt x="31336" y="2235"/>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6"/>
            <p:cNvSpPr/>
            <p:nvPr/>
          </p:nvSpPr>
          <p:spPr>
            <a:xfrm>
              <a:off x="4345287" y="711002"/>
              <a:ext cx="7381" cy="6745"/>
            </a:xfrm>
            <a:custGeom>
              <a:avLst/>
              <a:gdLst/>
              <a:ahLst/>
              <a:cxnLst/>
              <a:rect l="l" t="t" r="r" b="b"/>
              <a:pathLst>
                <a:path w="2235" h="2044" extrusionOk="0">
                  <a:moveTo>
                    <a:pt x="0" y="0"/>
                  </a:moveTo>
                  <a:lnTo>
                    <a:pt x="0" y="1526"/>
                  </a:lnTo>
                  <a:cubicBezTo>
                    <a:pt x="0" y="1826"/>
                    <a:pt x="218" y="2044"/>
                    <a:pt x="518" y="2044"/>
                  </a:cubicBezTo>
                  <a:lnTo>
                    <a:pt x="1690" y="2044"/>
                  </a:lnTo>
                  <a:cubicBezTo>
                    <a:pt x="1989" y="2044"/>
                    <a:pt x="2234" y="1826"/>
                    <a:pt x="2234" y="1526"/>
                  </a:cubicBezTo>
                  <a:lnTo>
                    <a:pt x="223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
            <p:cNvSpPr/>
            <p:nvPr/>
          </p:nvSpPr>
          <p:spPr>
            <a:xfrm>
              <a:off x="4368055" y="711002"/>
              <a:ext cx="7384" cy="6745"/>
            </a:xfrm>
            <a:custGeom>
              <a:avLst/>
              <a:gdLst/>
              <a:ahLst/>
              <a:cxnLst/>
              <a:rect l="l" t="t" r="r" b="b"/>
              <a:pathLst>
                <a:path w="2236" h="2044" extrusionOk="0">
                  <a:moveTo>
                    <a:pt x="1" y="0"/>
                  </a:moveTo>
                  <a:lnTo>
                    <a:pt x="1" y="1526"/>
                  </a:lnTo>
                  <a:cubicBezTo>
                    <a:pt x="1" y="1826"/>
                    <a:pt x="219" y="2044"/>
                    <a:pt x="519" y="2044"/>
                  </a:cubicBezTo>
                  <a:lnTo>
                    <a:pt x="1690" y="2044"/>
                  </a:lnTo>
                  <a:cubicBezTo>
                    <a:pt x="1990"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6"/>
            <p:cNvSpPr/>
            <p:nvPr/>
          </p:nvSpPr>
          <p:spPr>
            <a:xfrm>
              <a:off x="4389297" y="711002"/>
              <a:ext cx="7292" cy="6745"/>
            </a:xfrm>
            <a:custGeom>
              <a:avLst/>
              <a:gdLst/>
              <a:ahLst/>
              <a:cxnLst/>
              <a:rect l="l" t="t" r="r" b="b"/>
              <a:pathLst>
                <a:path w="2208" h="2044" extrusionOk="0">
                  <a:moveTo>
                    <a:pt x="0" y="0"/>
                  </a:moveTo>
                  <a:lnTo>
                    <a:pt x="0" y="1526"/>
                  </a:lnTo>
                  <a:cubicBezTo>
                    <a:pt x="0" y="1826"/>
                    <a:pt x="218" y="2044"/>
                    <a:pt x="518" y="2044"/>
                  </a:cubicBezTo>
                  <a:lnTo>
                    <a:pt x="1690" y="2044"/>
                  </a:lnTo>
                  <a:cubicBezTo>
                    <a:pt x="1990" y="2044"/>
                    <a:pt x="2208" y="1826"/>
                    <a:pt x="2208" y="1526"/>
                  </a:cubicBezTo>
                  <a:lnTo>
                    <a:pt x="220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6"/>
            <p:cNvSpPr/>
            <p:nvPr/>
          </p:nvSpPr>
          <p:spPr>
            <a:xfrm>
              <a:off x="4413055" y="711002"/>
              <a:ext cx="7384" cy="6745"/>
            </a:xfrm>
            <a:custGeom>
              <a:avLst/>
              <a:gdLst/>
              <a:ahLst/>
              <a:cxnLst/>
              <a:rect l="l" t="t" r="r" b="b"/>
              <a:pathLst>
                <a:path w="2236" h="2044" extrusionOk="0">
                  <a:moveTo>
                    <a:pt x="1" y="0"/>
                  </a:moveTo>
                  <a:lnTo>
                    <a:pt x="1" y="1526"/>
                  </a:lnTo>
                  <a:cubicBezTo>
                    <a:pt x="1" y="1826"/>
                    <a:pt x="219" y="2044"/>
                    <a:pt x="519" y="2044"/>
                  </a:cubicBezTo>
                  <a:lnTo>
                    <a:pt x="1690" y="2044"/>
                  </a:lnTo>
                  <a:cubicBezTo>
                    <a:pt x="1990"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6"/>
            <p:cNvSpPr/>
            <p:nvPr/>
          </p:nvSpPr>
          <p:spPr>
            <a:xfrm>
              <a:off x="4802759" y="703801"/>
              <a:ext cx="53458" cy="84167"/>
            </a:xfrm>
            <a:custGeom>
              <a:avLst/>
              <a:gdLst/>
              <a:ahLst/>
              <a:cxnLst/>
              <a:rect l="l" t="t" r="r" b="b"/>
              <a:pathLst>
                <a:path w="16187" h="25505" extrusionOk="0">
                  <a:moveTo>
                    <a:pt x="1" y="0"/>
                  </a:moveTo>
                  <a:lnTo>
                    <a:pt x="1" y="25504"/>
                  </a:lnTo>
                  <a:lnTo>
                    <a:pt x="16186" y="25504"/>
                  </a:lnTo>
                  <a:lnTo>
                    <a:pt x="1618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6"/>
            <p:cNvSpPr/>
            <p:nvPr/>
          </p:nvSpPr>
          <p:spPr>
            <a:xfrm>
              <a:off x="4843709" y="709562"/>
              <a:ext cx="5043" cy="45230"/>
            </a:xfrm>
            <a:custGeom>
              <a:avLst/>
              <a:gdLst/>
              <a:ahLst/>
              <a:cxnLst/>
              <a:rect l="l" t="t" r="r" b="b"/>
              <a:pathLst>
                <a:path w="1527" h="13706" extrusionOk="0">
                  <a:moveTo>
                    <a:pt x="1" y="0"/>
                  </a:moveTo>
                  <a:lnTo>
                    <a:pt x="1" y="13706"/>
                  </a:lnTo>
                  <a:lnTo>
                    <a:pt x="1527" y="13706"/>
                  </a:lnTo>
                  <a:lnTo>
                    <a:pt x="1527"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6"/>
            <p:cNvSpPr/>
            <p:nvPr/>
          </p:nvSpPr>
          <p:spPr>
            <a:xfrm>
              <a:off x="4826610" y="709562"/>
              <a:ext cx="5043" cy="45230"/>
            </a:xfrm>
            <a:custGeom>
              <a:avLst/>
              <a:gdLst/>
              <a:ahLst/>
              <a:cxnLst/>
              <a:rect l="l" t="t" r="r" b="b"/>
              <a:pathLst>
                <a:path w="1527" h="13706" extrusionOk="0">
                  <a:moveTo>
                    <a:pt x="1" y="0"/>
                  </a:moveTo>
                  <a:lnTo>
                    <a:pt x="1" y="13706"/>
                  </a:lnTo>
                  <a:lnTo>
                    <a:pt x="1526" y="13706"/>
                  </a:lnTo>
                  <a:lnTo>
                    <a:pt x="152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6"/>
            <p:cNvSpPr/>
            <p:nvPr/>
          </p:nvSpPr>
          <p:spPr>
            <a:xfrm>
              <a:off x="4840202" y="709562"/>
              <a:ext cx="12061" cy="2881"/>
            </a:xfrm>
            <a:custGeom>
              <a:avLst/>
              <a:gdLst/>
              <a:ahLst/>
              <a:cxnLst/>
              <a:rect l="l" t="t" r="r" b="b"/>
              <a:pathLst>
                <a:path w="3652" h="873" extrusionOk="0">
                  <a:moveTo>
                    <a:pt x="0" y="0"/>
                  </a:moveTo>
                  <a:lnTo>
                    <a:pt x="0" y="463"/>
                  </a:lnTo>
                  <a:cubicBezTo>
                    <a:pt x="0" y="681"/>
                    <a:pt x="164" y="872"/>
                    <a:pt x="409" y="872"/>
                  </a:cubicBezTo>
                  <a:lnTo>
                    <a:pt x="3243" y="872"/>
                  </a:lnTo>
                  <a:cubicBezTo>
                    <a:pt x="3488" y="872"/>
                    <a:pt x="3651" y="681"/>
                    <a:pt x="3651" y="463"/>
                  </a:cubicBezTo>
                  <a:lnTo>
                    <a:pt x="365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6"/>
            <p:cNvSpPr/>
            <p:nvPr/>
          </p:nvSpPr>
          <p:spPr>
            <a:xfrm>
              <a:off x="4823099" y="709562"/>
              <a:ext cx="12064" cy="2881"/>
            </a:xfrm>
            <a:custGeom>
              <a:avLst/>
              <a:gdLst/>
              <a:ahLst/>
              <a:cxnLst/>
              <a:rect l="l" t="t" r="r" b="b"/>
              <a:pathLst>
                <a:path w="3653" h="873" extrusionOk="0">
                  <a:moveTo>
                    <a:pt x="1" y="0"/>
                  </a:moveTo>
                  <a:lnTo>
                    <a:pt x="1" y="463"/>
                  </a:lnTo>
                  <a:cubicBezTo>
                    <a:pt x="1" y="681"/>
                    <a:pt x="164" y="872"/>
                    <a:pt x="382" y="872"/>
                  </a:cubicBezTo>
                  <a:lnTo>
                    <a:pt x="3243" y="872"/>
                  </a:lnTo>
                  <a:cubicBezTo>
                    <a:pt x="3461" y="872"/>
                    <a:pt x="3652" y="681"/>
                    <a:pt x="3652" y="463"/>
                  </a:cubicBezTo>
                  <a:lnTo>
                    <a:pt x="365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
            <p:cNvSpPr/>
            <p:nvPr/>
          </p:nvSpPr>
          <p:spPr>
            <a:xfrm>
              <a:off x="4809688" y="709562"/>
              <a:ext cx="4954" cy="45230"/>
            </a:xfrm>
            <a:custGeom>
              <a:avLst/>
              <a:gdLst/>
              <a:ahLst/>
              <a:cxnLst/>
              <a:rect l="l" t="t" r="r" b="b"/>
              <a:pathLst>
                <a:path w="1500" h="13706" extrusionOk="0">
                  <a:moveTo>
                    <a:pt x="1" y="0"/>
                  </a:moveTo>
                  <a:lnTo>
                    <a:pt x="1" y="13706"/>
                  </a:lnTo>
                  <a:lnTo>
                    <a:pt x="1500" y="13706"/>
                  </a:lnTo>
                  <a:lnTo>
                    <a:pt x="1500"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6"/>
            <p:cNvSpPr/>
            <p:nvPr/>
          </p:nvSpPr>
          <p:spPr>
            <a:xfrm>
              <a:off x="4806091" y="709562"/>
              <a:ext cx="12150" cy="2881"/>
            </a:xfrm>
            <a:custGeom>
              <a:avLst/>
              <a:gdLst/>
              <a:ahLst/>
              <a:cxnLst/>
              <a:rect l="l" t="t" r="r" b="b"/>
              <a:pathLst>
                <a:path w="3679" h="873" extrusionOk="0">
                  <a:moveTo>
                    <a:pt x="0" y="0"/>
                  </a:moveTo>
                  <a:lnTo>
                    <a:pt x="0" y="463"/>
                  </a:lnTo>
                  <a:cubicBezTo>
                    <a:pt x="0" y="681"/>
                    <a:pt x="191" y="872"/>
                    <a:pt x="409" y="872"/>
                  </a:cubicBezTo>
                  <a:lnTo>
                    <a:pt x="3270" y="872"/>
                  </a:lnTo>
                  <a:cubicBezTo>
                    <a:pt x="3488" y="872"/>
                    <a:pt x="3651" y="681"/>
                    <a:pt x="3679" y="463"/>
                  </a:cubicBezTo>
                  <a:lnTo>
                    <a:pt x="367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
            <p:cNvSpPr/>
            <p:nvPr/>
          </p:nvSpPr>
          <p:spPr>
            <a:xfrm>
              <a:off x="4843709" y="754828"/>
              <a:ext cx="5043" cy="33185"/>
            </a:xfrm>
            <a:custGeom>
              <a:avLst/>
              <a:gdLst/>
              <a:ahLst/>
              <a:cxnLst/>
              <a:rect l="l" t="t" r="r" b="b"/>
              <a:pathLst>
                <a:path w="1527" h="10056" extrusionOk="0">
                  <a:moveTo>
                    <a:pt x="1" y="1"/>
                  </a:moveTo>
                  <a:lnTo>
                    <a:pt x="1" y="10055"/>
                  </a:lnTo>
                  <a:lnTo>
                    <a:pt x="1527" y="10055"/>
                  </a:lnTo>
                  <a:lnTo>
                    <a:pt x="152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
            <p:cNvSpPr/>
            <p:nvPr/>
          </p:nvSpPr>
          <p:spPr>
            <a:xfrm>
              <a:off x="4826610" y="754828"/>
              <a:ext cx="5043" cy="33185"/>
            </a:xfrm>
            <a:custGeom>
              <a:avLst/>
              <a:gdLst/>
              <a:ahLst/>
              <a:cxnLst/>
              <a:rect l="l" t="t" r="r" b="b"/>
              <a:pathLst>
                <a:path w="1527" h="10056" extrusionOk="0">
                  <a:moveTo>
                    <a:pt x="1" y="1"/>
                  </a:moveTo>
                  <a:lnTo>
                    <a:pt x="1" y="10055"/>
                  </a:lnTo>
                  <a:lnTo>
                    <a:pt x="1526" y="10055"/>
                  </a:lnTo>
                  <a:lnTo>
                    <a:pt x="15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6"/>
            <p:cNvSpPr/>
            <p:nvPr/>
          </p:nvSpPr>
          <p:spPr>
            <a:xfrm>
              <a:off x="4840202" y="754828"/>
              <a:ext cx="12061" cy="2881"/>
            </a:xfrm>
            <a:custGeom>
              <a:avLst/>
              <a:gdLst/>
              <a:ahLst/>
              <a:cxnLst/>
              <a:rect l="l" t="t" r="r" b="b"/>
              <a:pathLst>
                <a:path w="3652" h="873" extrusionOk="0">
                  <a:moveTo>
                    <a:pt x="0" y="1"/>
                  </a:moveTo>
                  <a:lnTo>
                    <a:pt x="0" y="464"/>
                  </a:lnTo>
                  <a:cubicBezTo>
                    <a:pt x="0" y="682"/>
                    <a:pt x="164" y="873"/>
                    <a:pt x="409" y="873"/>
                  </a:cubicBezTo>
                  <a:lnTo>
                    <a:pt x="3243" y="873"/>
                  </a:lnTo>
                  <a:cubicBezTo>
                    <a:pt x="3488" y="873"/>
                    <a:pt x="3651" y="682"/>
                    <a:pt x="3651" y="464"/>
                  </a:cubicBezTo>
                  <a:lnTo>
                    <a:pt x="365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
            <p:cNvSpPr/>
            <p:nvPr/>
          </p:nvSpPr>
          <p:spPr>
            <a:xfrm>
              <a:off x="4823099" y="754828"/>
              <a:ext cx="12064" cy="2881"/>
            </a:xfrm>
            <a:custGeom>
              <a:avLst/>
              <a:gdLst/>
              <a:ahLst/>
              <a:cxnLst/>
              <a:rect l="l" t="t" r="r" b="b"/>
              <a:pathLst>
                <a:path w="3653" h="873" extrusionOk="0">
                  <a:moveTo>
                    <a:pt x="1" y="1"/>
                  </a:moveTo>
                  <a:lnTo>
                    <a:pt x="1" y="464"/>
                  </a:lnTo>
                  <a:cubicBezTo>
                    <a:pt x="1" y="682"/>
                    <a:pt x="164" y="873"/>
                    <a:pt x="382" y="873"/>
                  </a:cubicBezTo>
                  <a:lnTo>
                    <a:pt x="3243" y="873"/>
                  </a:lnTo>
                  <a:cubicBezTo>
                    <a:pt x="3489" y="873"/>
                    <a:pt x="3652" y="682"/>
                    <a:pt x="3652" y="464"/>
                  </a:cubicBezTo>
                  <a:lnTo>
                    <a:pt x="365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
            <p:cNvSpPr/>
            <p:nvPr/>
          </p:nvSpPr>
          <p:spPr>
            <a:xfrm>
              <a:off x="4809688" y="754828"/>
              <a:ext cx="4954" cy="33185"/>
            </a:xfrm>
            <a:custGeom>
              <a:avLst/>
              <a:gdLst/>
              <a:ahLst/>
              <a:cxnLst/>
              <a:rect l="l" t="t" r="r" b="b"/>
              <a:pathLst>
                <a:path w="1500" h="10056" extrusionOk="0">
                  <a:moveTo>
                    <a:pt x="1" y="1"/>
                  </a:moveTo>
                  <a:lnTo>
                    <a:pt x="1" y="10055"/>
                  </a:lnTo>
                  <a:lnTo>
                    <a:pt x="1500" y="10055"/>
                  </a:lnTo>
                  <a:lnTo>
                    <a:pt x="150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6"/>
            <p:cNvSpPr/>
            <p:nvPr/>
          </p:nvSpPr>
          <p:spPr>
            <a:xfrm>
              <a:off x="4806091" y="754828"/>
              <a:ext cx="12150" cy="2881"/>
            </a:xfrm>
            <a:custGeom>
              <a:avLst/>
              <a:gdLst/>
              <a:ahLst/>
              <a:cxnLst/>
              <a:rect l="l" t="t" r="r" b="b"/>
              <a:pathLst>
                <a:path w="3679" h="873" extrusionOk="0">
                  <a:moveTo>
                    <a:pt x="0" y="1"/>
                  </a:moveTo>
                  <a:lnTo>
                    <a:pt x="0" y="464"/>
                  </a:lnTo>
                  <a:cubicBezTo>
                    <a:pt x="0" y="682"/>
                    <a:pt x="191" y="873"/>
                    <a:pt x="409" y="873"/>
                  </a:cubicBezTo>
                  <a:lnTo>
                    <a:pt x="3270" y="873"/>
                  </a:lnTo>
                  <a:cubicBezTo>
                    <a:pt x="3488" y="873"/>
                    <a:pt x="3679" y="682"/>
                    <a:pt x="3679" y="464"/>
                  </a:cubicBezTo>
                  <a:lnTo>
                    <a:pt x="367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
            <p:cNvSpPr/>
            <p:nvPr/>
          </p:nvSpPr>
          <p:spPr>
            <a:xfrm>
              <a:off x="4802759" y="706321"/>
              <a:ext cx="53458" cy="3241"/>
            </a:xfrm>
            <a:custGeom>
              <a:avLst/>
              <a:gdLst/>
              <a:ahLst/>
              <a:cxnLst/>
              <a:rect l="l" t="t" r="r" b="b"/>
              <a:pathLst>
                <a:path w="16187" h="982" extrusionOk="0">
                  <a:moveTo>
                    <a:pt x="1" y="0"/>
                  </a:moveTo>
                  <a:lnTo>
                    <a:pt x="1" y="981"/>
                  </a:lnTo>
                  <a:lnTo>
                    <a:pt x="16186" y="981"/>
                  </a:lnTo>
                  <a:lnTo>
                    <a:pt x="1618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
            <p:cNvSpPr/>
            <p:nvPr/>
          </p:nvSpPr>
          <p:spPr>
            <a:xfrm>
              <a:off x="4802759" y="751948"/>
              <a:ext cx="53458" cy="3333"/>
            </a:xfrm>
            <a:custGeom>
              <a:avLst/>
              <a:gdLst/>
              <a:ahLst/>
              <a:cxnLst/>
              <a:rect l="l" t="t" r="r" b="b"/>
              <a:pathLst>
                <a:path w="16187" h="1010" extrusionOk="0">
                  <a:moveTo>
                    <a:pt x="1" y="1"/>
                  </a:moveTo>
                  <a:lnTo>
                    <a:pt x="1" y="1009"/>
                  </a:lnTo>
                  <a:lnTo>
                    <a:pt x="16186" y="1009"/>
                  </a:lnTo>
                  <a:lnTo>
                    <a:pt x="1618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
            <p:cNvSpPr/>
            <p:nvPr/>
          </p:nvSpPr>
          <p:spPr>
            <a:xfrm>
              <a:off x="4833539" y="717300"/>
              <a:ext cx="7652" cy="29677"/>
            </a:xfrm>
            <a:custGeom>
              <a:avLst/>
              <a:gdLst/>
              <a:ahLst/>
              <a:cxnLst/>
              <a:rect l="l" t="t" r="r" b="b"/>
              <a:pathLst>
                <a:path w="2317" h="8993" extrusionOk="0">
                  <a:moveTo>
                    <a:pt x="546" y="0"/>
                  </a:moveTo>
                  <a:cubicBezTo>
                    <a:pt x="246" y="0"/>
                    <a:pt x="1" y="246"/>
                    <a:pt x="1" y="545"/>
                  </a:cubicBezTo>
                  <a:lnTo>
                    <a:pt x="1" y="8992"/>
                  </a:lnTo>
                  <a:lnTo>
                    <a:pt x="2317" y="8992"/>
                  </a:lnTo>
                  <a:lnTo>
                    <a:pt x="2317" y="545"/>
                  </a:lnTo>
                  <a:cubicBezTo>
                    <a:pt x="2317" y="246"/>
                    <a:pt x="2072" y="0"/>
                    <a:pt x="17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
            <p:cNvSpPr/>
            <p:nvPr/>
          </p:nvSpPr>
          <p:spPr>
            <a:xfrm>
              <a:off x="4817160" y="717300"/>
              <a:ext cx="7652" cy="29677"/>
            </a:xfrm>
            <a:custGeom>
              <a:avLst/>
              <a:gdLst/>
              <a:ahLst/>
              <a:cxnLst/>
              <a:rect l="l" t="t" r="r" b="b"/>
              <a:pathLst>
                <a:path w="2317" h="8993" extrusionOk="0">
                  <a:moveTo>
                    <a:pt x="545" y="0"/>
                  </a:moveTo>
                  <a:cubicBezTo>
                    <a:pt x="246" y="0"/>
                    <a:pt x="1" y="246"/>
                    <a:pt x="1" y="545"/>
                  </a:cubicBezTo>
                  <a:lnTo>
                    <a:pt x="1" y="8992"/>
                  </a:lnTo>
                  <a:lnTo>
                    <a:pt x="2317" y="8992"/>
                  </a:lnTo>
                  <a:lnTo>
                    <a:pt x="2317" y="545"/>
                  </a:lnTo>
                  <a:cubicBezTo>
                    <a:pt x="2317" y="246"/>
                    <a:pt x="2071" y="0"/>
                    <a:pt x="17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6"/>
            <p:cNvSpPr/>
            <p:nvPr/>
          </p:nvSpPr>
          <p:spPr>
            <a:xfrm>
              <a:off x="4833539" y="759780"/>
              <a:ext cx="7652" cy="28238"/>
            </a:xfrm>
            <a:custGeom>
              <a:avLst/>
              <a:gdLst/>
              <a:ahLst/>
              <a:cxnLst/>
              <a:rect l="l" t="t" r="r" b="b"/>
              <a:pathLst>
                <a:path w="2317" h="8557" extrusionOk="0">
                  <a:moveTo>
                    <a:pt x="546" y="0"/>
                  </a:moveTo>
                  <a:cubicBezTo>
                    <a:pt x="246" y="0"/>
                    <a:pt x="1" y="246"/>
                    <a:pt x="1" y="545"/>
                  </a:cubicBezTo>
                  <a:lnTo>
                    <a:pt x="1" y="8556"/>
                  </a:lnTo>
                  <a:lnTo>
                    <a:pt x="2317" y="8556"/>
                  </a:lnTo>
                  <a:lnTo>
                    <a:pt x="2317" y="545"/>
                  </a:lnTo>
                  <a:cubicBezTo>
                    <a:pt x="2317" y="246"/>
                    <a:pt x="2072" y="0"/>
                    <a:pt x="17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6"/>
            <p:cNvSpPr/>
            <p:nvPr/>
          </p:nvSpPr>
          <p:spPr>
            <a:xfrm>
              <a:off x="4817160" y="759780"/>
              <a:ext cx="7652" cy="28238"/>
            </a:xfrm>
            <a:custGeom>
              <a:avLst/>
              <a:gdLst/>
              <a:ahLst/>
              <a:cxnLst/>
              <a:rect l="l" t="t" r="r" b="b"/>
              <a:pathLst>
                <a:path w="2317" h="8557" extrusionOk="0">
                  <a:moveTo>
                    <a:pt x="545" y="0"/>
                  </a:moveTo>
                  <a:cubicBezTo>
                    <a:pt x="246" y="0"/>
                    <a:pt x="1" y="246"/>
                    <a:pt x="1" y="545"/>
                  </a:cubicBezTo>
                  <a:lnTo>
                    <a:pt x="1" y="8556"/>
                  </a:lnTo>
                  <a:lnTo>
                    <a:pt x="2317" y="8556"/>
                  </a:lnTo>
                  <a:lnTo>
                    <a:pt x="2317" y="545"/>
                  </a:lnTo>
                  <a:cubicBezTo>
                    <a:pt x="2317" y="246"/>
                    <a:pt x="2071" y="0"/>
                    <a:pt x="17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
            <p:cNvSpPr/>
            <p:nvPr/>
          </p:nvSpPr>
          <p:spPr>
            <a:xfrm>
              <a:off x="4699259" y="699210"/>
              <a:ext cx="103487" cy="88753"/>
            </a:xfrm>
            <a:custGeom>
              <a:avLst/>
              <a:gdLst/>
              <a:ahLst/>
              <a:cxnLst/>
              <a:rect l="l" t="t" r="r" b="b"/>
              <a:pathLst>
                <a:path w="31336" h="26895" extrusionOk="0">
                  <a:moveTo>
                    <a:pt x="1" y="1"/>
                  </a:moveTo>
                  <a:lnTo>
                    <a:pt x="1" y="26894"/>
                  </a:lnTo>
                  <a:lnTo>
                    <a:pt x="31336" y="26894"/>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
            <p:cNvSpPr/>
            <p:nvPr/>
          </p:nvSpPr>
          <p:spPr>
            <a:xfrm>
              <a:off x="4699259" y="757709"/>
              <a:ext cx="103487" cy="30934"/>
            </a:xfrm>
            <a:custGeom>
              <a:avLst/>
              <a:gdLst/>
              <a:ahLst/>
              <a:cxnLst/>
              <a:rect l="l" t="t" r="r" b="b"/>
              <a:pathLst>
                <a:path w="31336" h="9374" extrusionOk="0">
                  <a:moveTo>
                    <a:pt x="1" y="1"/>
                  </a:moveTo>
                  <a:lnTo>
                    <a:pt x="1" y="9374"/>
                  </a:lnTo>
                  <a:lnTo>
                    <a:pt x="31336" y="9374"/>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6"/>
            <p:cNvSpPr/>
            <p:nvPr/>
          </p:nvSpPr>
          <p:spPr>
            <a:xfrm>
              <a:off x="4779720" y="737911"/>
              <a:ext cx="7830" cy="16008"/>
            </a:xfrm>
            <a:custGeom>
              <a:avLst/>
              <a:gdLst/>
              <a:ahLst/>
              <a:cxnLst/>
              <a:rect l="l" t="t" r="r" b="b"/>
              <a:pathLst>
                <a:path w="2371" h="4851" extrusionOk="0">
                  <a:moveTo>
                    <a:pt x="0" y="0"/>
                  </a:moveTo>
                  <a:lnTo>
                    <a:pt x="0"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6"/>
            <p:cNvSpPr/>
            <p:nvPr/>
          </p:nvSpPr>
          <p:spPr>
            <a:xfrm>
              <a:off x="4779720" y="737911"/>
              <a:ext cx="7830" cy="16008"/>
            </a:xfrm>
            <a:custGeom>
              <a:avLst/>
              <a:gdLst/>
              <a:ahLst/>
              <a:cxnLst/>
              <a:rect l="l" t="t" r="r" b="b"/>
              <a:pathLst>
                <a:path w="2371" h="4851" extrusionOk="0">
                  <a:moveTo>
                    <a:pt x="0" y="0"/>
                  </a:moveTo>
                  <a:lnTo>
                    <a:pt x="0"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6"/>
            <p:cNvSpPr/>
            <p:nvPr/>
          </p:nvSpPr>
          <p:spPr>
            <a:xfrm>
              <a:off x="4783231" y="737911"/>
              <a:ext cx="902" cy="16008"/>
            </a:xfrm>
            <a:custGeom>
              <a:avLst/>
              <a:gdLst/>
              <a:ahLst/>
              <a:cxnLst/>
              <a:rect l="l" t="t" r="r" b="b"/>
              <a:pathLst>
                <a:path w="273" h="4851" extrusionOk="0">
                  <a:moveTo>
                    <a:pt x="0" y="0"/>
                  </a:moveTo>
                  <a:lnTo>
                    <a:pt x="0"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6"/>
            <p:cNvSpPr/>
            <p:nvPr/>
          </p:nvSpPr>
          <p:spPr>
            <a:xfrm>
              <a:off x="4779720" y="741329"/>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
            <p:cNvSpPr/>
            <p:nvPr/>
          </p:nvSpPr>
          <p:spPr>
            <a:xfrm>
              <a:off x="4779720" y="749699"/>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
            <p:cNvSpPr/>
            <p:nvPr/>
          </p:nvSpPr>
          <p:spPr>
            <a:xfrm>
              <a:off x="4778640" y="732870"/>
              <a:ext cx="9990" cy="5039"/>
            </a:xfrm>
            <a:custGeom>
              <a:avLst/>
              <a:gdLst/>
              <a:ahLst/>
              <a:cxnLst/>
              <a:rect l="l" t="t" r="r" b="b"/>
              <a:pathLst>
                <a:path w="3025" h="1527" extrusionOk="0">
                  <a:moveTo>
                    <a:pt x="736" y="0"/>
                  </a:moveTo>
                  <a:cubicBezTo>
                    <a:pt x="327" y="0"/>
                    <a:pt x="0" y="327"/>
                    <a:pt x="0" y="709"/>
                  </a:cubicBezTo>
                  <a:lnTo>
                    <a:pt x="0" y="1526"/>
                  </a:lnTo>
                  <a:lnTo>
                    <a:pt x="3025" y="1526"/>
                  </a:lnTo>
                  <a:lnTo>
                    <a:pt x="3025" y="709"/>
                  </a:lnTo>
                  <a:cubicBezTo>
                    <a:pt x="3025" y="327"/>
                    <a:pt x="2725" y="0"/>
                    <a:pt x="2316"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
            <p:cNvSpPr/>
            <p:nvPr/>
          </p:nvSpPr>
          <p:spPr>
            <a:xfrm>
              <a:off x="4779720" y="767789"/>
              <a:ext cx="7830" cy="16097"/>
            </a:xfrm>
            <a:custGeom>
              <a:avLst/>
              <a:gdLst/>
              <a:ahLst/>
              <a:cxnLst/>
              <a:rect l="l" t="t" r="r" b="b"/>
              <a:pathLst>
                <a:path w="2371" h="4878" extrusionOk="0">
                  <a:moveTo>
                    <a:pt x="0" y="0"/>
                  </a:moveTo>
                  <a:lnTo>
                    <a:pt x="0"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
            <p:cNvSpPr/>
            <p:nvPr/>
          </p:nvSpPr>
          <p:spPr>
            <a:xfrm>
              <a:off x="4779720" y="767789"/>
              <a:ext cx="7830" cy="16097"/>
            </a:xfrm>
            <a:custGeom>
              <a:avLst/>
              <a:gdLst/>
              <a:ahLst/>
              <a:cxnLst/>
              <a:rect l="l" t="t" r="r" b="b"/>
              <a:pathLst>
                <a:path w="2371" h="4878" extrusionOk="0">
                  <a:moveTo>
                    <a:pt x="0" y="0"/>
                  </a:moveTo>
                  <a:lnTo>
                    <a:pt x="0"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
            <p:cNvSpPr/>
            <p:nvPr/>
          </p:nvSpPr>
          <p:spPr>
            <a:xfrm>
              <a:off x="4783231" y="767789"/>
              <a:ext cx="902" cy="16097"/>
            </a:xfrm>
            <a:custGeom>
              <a:avLst/>
              <a:gdLst/>
              <a:ahLst/>
              <a:cxnLst/>
              <a:rect l="l" t="t" r="r" b="b"/>
              <a:pathLst>
                <a:path w="273" h="4878" extrusionOk="0">
                  <a:moveTo>
                    <a:pt x="0" y="0"/>
                  </a:moveTo>
                  <a:lnTo>
                    <a:pt x="0"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6"/>
            <p:cNvSpPr/>
            <p:nvPr/>
          </p:nvSpPr>
          <p:spPr>
            <a:xfrm>
              <a:off x="4779720" y="771300"/>
              <a:ext cx="7923" cy="812"/>
            </a:xfrm>
            <a:custGeom>
              <a:avLst/>
              <a:gdLst/>
              <a:ahLst/>
              <a:cxnLst/>
              <a:rect l="l" t="t" r="r" b="b"/>
              <a:pathLst>
                <a:path w="2399" h="246" extrusionOk="0">
                  <a:moveTo>
                    <a:pt x="0" y="0"/>
                  </a:moveTo>
                  <a:lnTo>
                    <a:pt x="0" y="245"/>
                  </a:lnTo>
                  <a:lnTo>
                    <a:pt x="2398" y="245"/>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
            <p:cNvSpPr/>
            <p:nvPr/>
          </p:nvSpPr>
          <p:spPr>
            <a:xfrm>
              <a:off x="4779720" y="779577"/>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
            <p:cNvSpPr/>
            <p:nvPr/>
          </p:nvSpPr>
          <p:spPr>
            <a:xfrm>
              <a:off x="4778640" y="762838"/>
              <a:ext cx="9990" cy="4950"/>
            </a:xfrm>
            <a:custGeom>
              <a:avLst/>
              <a:gdLst/>
              <a:ahLst/>
              <a:cxnLst/>
              <a:rect l="l" t="t" r="r" b="b"/>
              <a:pathLst>
                <a:path w="3025" h="1500" extrusionOk="0">
                  <a:moveTo>
                    <a:pt x="736" y="1"/>
                  </a:moveTo>
                  <a:cubicBezTo>
                    <a:pt x="327" y="1"/>
                    <a:pt x="0" y="328"/>
                    <a:pt x="0" y="709"/>
                  </a:cubicBezTo>
                  <a:lnTo>
                    <a:pt x="0" y="1499"/>
                  </a:lnTo>
                  <a:lnTo>
                    <a:pt x="3025" y="1499"/>
                  </a:lnTo>
                  <a:lnTo>
                    <a:pt x="3025" y="709"/>
                  </a:lnTo>
                  <a:cubicBezTo>
                    <a:pt x="3025" y="328"/>
                    <a:pt x="2725" y="1"/>
                    <a:pt x="2316"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6"/>
            <p:cNvSpPr/>
            <p:nvPr/>
          </p:nvSpPr>
          <p:spPr>
            <a:xfrm>
              <a:off x="4779720" y="717750"/>
              <a:ext cx="6843" cy="7286"/>
            </a:xfrm>
            <a:custGeom>
              <a:avLst/>
              <a:gdLst/>
              <a:ahLst/>
              <a:cxnLst/>
              <a:rect l="l" t="t" r="r" b="b"/>
              <a:pathLst>
                <a:path w="2072" h="2208" extrusionOk="0">
                  <a:moveTo>
                    <a:pt x="0" y="1"/>
                  </a:moveTo>
                  <a:lnTo>
                    <a:pt x="0"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
            <p:cNvSpPr/>
            <p:nvPr/>
          </p:nvSpPr>
          <p:spPr>
            <a:xfrm>
              <a:off x="4779720" y="717750"/>
              <a:ext cx="6843" cy="7286"/>
            </a:xfrm>
            <a:custGeom>
              <a:avLst/>
              <a:gdLst/>
              <a:ahLst/>
              <a:cxnLst/>
              <a:rect l="l" t="t" r="r" b="b"/>
              <a:pathLst>
                <a:path w="2072" h="2208" extrusionOk="0">
                  <a:moveTo>
                    <a:pt x="0" y="1"/>
                  </a:moveTo>
                  <a:lnTo>
                    <a:pt x="0"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
            <p:cNvSpPr/>
            <p:nvPr/>
          </p:nvSpPr>
          <p:spPr>
            <a:xfrm>
              <a:off x="4759651" y="737911"/>
              <a:ext cx="7919" cy="16008"/>
            </a:xfrm>
            <a:custGeom>
              <a:avLst/>
              <a:gdLst/>
              <a:ahLst/>
              <a:cxnLst/>
              <a:rect l="l" t="t" r="r" b="b"/>
              <a:pathLst>
                <a:path w="2398" h="4851" extrusionOk="0">
                  <a:moveTo>
                    <a:pt x="0" y="0"/>
                  </a:moveTo>
                  <a:lnTo>
                    <a:pt x="0" y="4850"/>
                  </a:lnTo>
                  <a:lnTo>
                    <a:pt x="2398" y="4850"/>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
            <p:cNvSpPr/>
            <p:nvPr/>
          </p:nvSpPr>
          <p:spPr>
            <a:xfrm>
              <a:off x="4759651" y="737911"/>
              <a:ext cx="7919" cy="16008"/>
            </a:xfrm>
            <a:custGeom>
              <a:avLst/>
              <a:gdLst/>
              <a:ahLst/>
              <a:cxnLst/>
              <a:rect l="l" t="t" r="r" b="b"/>
              <a:pathLst>
                <a:path w="2398" h="4851" extrusionOk="0">
                  <a:moveTo>
                    <a:pt x="0" y="0"/>
                  </a:moveTo>
                  <a:lnTo>
                    <a:pt x="0" y="4850"/>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
            <p:cNvSpPr/>
            <p:nvPr/>
          </p:nvSpPr>
          <p:spPr>
            <a:xfrm>
              <a:off x="4763159" y="737911"/>
              <a:ext cx="905" cy="16008"/>
            </a:xfrm>
            <a:custGeom>
              <a:avLst/>
              <a:gdLst/>
              <a:ahLst/>
              <a:cxnLst/>
              <a:rect l="l" t="t" r="r" b="b"/>
              <a:pathLst>
                <a:path w="274" h="4851" extrusionOk="0">
                  <a:moveTo>
                    <a:pt x="1" y="0"/>
                  </a:moveTo>
                  <a:lnTo>
                    <a:pt x="1"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
            <p:cNvSpPr/>
            <p:nvPr/>
          </p:nvSpPr>
          <p:spPr>
            <a:xfrm>
              <a:off x="4759651" y="741329"/>
              <a:ext cx="7919" cy="904"/>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
            <p:cNvSpPr/>
            <p:nvPr/>
          </p:nvSpPr>
          <p:spPr>
            <a:xfrm>
              <a:off x="4759651" y="749699"/>
              <a:ext cx="7919" cy="904"/>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
            <p:cNvSpPr/>
            <p:nvPr/>
          </p:nvSpPr>
          <p:spPr>
            <a:xfrm>
              <a:off x="4758660" y="732870"/>
              <a:ext cx="9990" cy="5039"/>
            </a:xfrm>
            <a:custGeom>
              <a:avLst/>
              <a:gdLst/>
              <a:ahLst/>
              <a:cxnLst/>
              <a:rect l="l" t="t" r="r" b="b"/>
              <a:pathLst>
                <a:path w="3025" h="1527" extrusionOk="0">
                  <a:moveTo>
                    <a:pt x="709" y="0"/>
                  </a:moveTo>
                  <a:cubicBezTo>
                    <a:pt x="300" y="0"/>
                    <a:pt x="0" y="327"/>
                    <a:pt x="0" y="709"/>
                  </a:cubicBezTo>
                  <a:lnTo>
                    <a:pt x="0" y="1526"/>
                  </a:lnTo>
                  <a:lnTo>
                    <a:pt x="3025" y="1526"/>
                  </a:lnTo>
                  <a:lnTo>
                    <a:pt x="3025" y="709"/>
                  </a:lnTo>
                  <a:cubicBezTo>
                    <a:pt x="3025" y="327"/>
                    <a:pt x="2698" y="0"/>
                    <a:pt x="2289"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
            <p:cNvSpPr/>
            <p:nvPr/>
          </p:nvSpPr>
          <p:spPr>
            <a:xfrm>
              <a:off x="4759651" y="767789"/>
              <a:ext cx="7919" cy="16097"/>
            </a:xfrm>
            <a:custGeom>
              <a:avLst/>
              <a:gdLst/>
              <a:ahLst/>
              <a:cxnLst/>
              <a:rect l="l" t="t" r="r" b="b"/>
              <a:pathLst>
                <a:path w="2398" h="4878" extrusionOk="0">
                  <a:moveTo>
                    <a:pt x="0" y="0"/>
                  </a:moveTo>
                  <a:lnTo>
                    <a:pt x="0" y="4878"/>
                  </a:lnTo>
                  <a:lnTo>
                    <a:pt x="2398" y="4878"/>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
            <p:cNvSpPr/>
            <p:nvPr/>
          </p:nvSpPr>
          <p:spPr>
            <a:xfrm>
              <a:off x="4759651" y="767789"/>
              <a:ext cx="7919" cy="16097"/>
            </a:xfrm>
            <a:custGeom>
              <a:avLst/>
              <a:gdLst/>
              <a:ahLst/>
              <a:cxnLst/>
              <a:rect l="l" t="t" r="r" b="b"/>
              <a:pathLst>
                <a:path w="2398" h="4878" extrusionOk="0">
                  <a:moveTo>
                    <a:pt x="0" y="0"/>
                  </a:moveTo>
                  <a:lnTo>
                    <a:pt x="0" y="4878"/>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
            <p:cNvSpPr/>
            <p:nvPr/>
          </p:nvSpPr>
          <p:spPr>
            <a:xfrm>
              <a:off x="4763159" y="767789"/>
              <a:ext cx="905" cy="16097"/>
            </a:xfrm>
            <a:custGeom>
              <a:avLst/>
              <a:gdLst/>
              <a:ahLst/>
              <a:cxnLst/>
              <a:rect l="l" t="t" r="r" b="b"/>
              <a:pathLst>
                <a:path w="274" h="4878" extrusionOk="0">
                  <a:moveTo>
                    <a:pt x="1" y="0"/>
                  </a:moveTo>
                  <a:lnTo>
                    <a:pt x="1"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
            <p:cNvSpPr/>
            <p:nvPr/>
          </p:nvSpPr>
          <p:spPr>
            <a:xfrm>
              <a:off x="4759651" y="771300"/>
              <a:ext cx="7919" cy="901"/>
            </a:xfrm>
            <a:custGeom>
              <a:avLst/>
              <a:gdLst/>
              <a:ahLst/>
              <a:cxnLst/>
              <a:rect l="l" t="t" r="r" b="b"/>
              <a:pathLst>
                <a:path w="2398" h="273" extrusionOk="0">
                  <a:moveTo>
                    <a:pt x="0" y="0"/>
                  </a:moveTo>
                  <a:lnTo>
                    <a:pt x="0" y="273"/>
                  </a:lnTo>
                  <a:lnTo>
                    <a:pt x="2398" y="273"/>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6"/>
            <p:cNvSpPr/>
            <p:nvPr/>
          </p:nvSpPr>
          <p:spPr>
            <a:xfrm>
              <a:off x="4759651" y="779670"/>
              <a:ext cx="7919" cy="812"/>
            </a:xfrm>
            <a:custGeom>
              <a:avLst/>
              <a:gdLst/>
              <a:ahLst/>
              <a:cxnLst/>
              <a:rect l="l" t="t" r="r" b="b"/>
              <a:pathLst>
                <a:path w="2398" h="246" extrusionOk="0">
                  <a:moveTo>
                    <a:pt x="0" y="0"/>
                  </a:moveTo>
                  <a:lnTo>
                    <a:pt x="0" y="245"/>
                  </a:lnTo>
                  <a:lnTo>
                    <a:pt x="2398" y="245"/>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
            <p:cNvSpPr/>
            <p:nvPr/>
          </p:nvSpPr>
          <p:spPr>
            <a:xfrm>
              <a:off x="4758660" y="762838"/>
              <a:ext cx="9990" cy="4950"/>
            </a:xfrm>
            <a:custGeom>
              <a:avLst/>
              <a:gdLst/>
              <a:ahLst/>
              <a:cxnLst/>
              <a:rect l="l" t="t" r="r" b="b"/>
              <a:pathLst>
                <a:path w="3025" h="1500" extrusionOk="0">
                  <a:moveTo>
                    <a:pt x="709" y="1"/>
                  </a:moveTo>
                  <a:cubicBezTo>
                    <a:pt x="300" y="1"/>
                    <a:pt x="0" y="328"/>
                    <a:pt x="0" y="709"/>
                  </a:cubicBezTo>
                  <a:lnTo>
                    <a:pt x="0" y="1499"/>
                  </a:lnTo>
                  <a:lnTo>
                    <a:pt x="3025" y="1499"/>
                  </a:lnTo>
                  <a:lnTo>
                    <a:pt x="3025" y="709"/>
                  </a:lnTo>
                  <a:cubicBezTo>
                    <a:pt x="3025" y="328"/>
                    <a:pt x="2698" y="1"/>
                    <a:pt x="228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
            <p:cNvSpPr/>
            <p:nvPr/>
          </p:nvSpPr>
          <p:spPr>
            <a:xfrm>
              <a:off x="4759651" y="717750"/>
              <a:ext cx="6839" cy="7286"/>
            </a:xfrm>
            <a:custGeom>
              <a:avLst/>
              <a:gdLst/>
              <a:ahLst/>
              <a:cxnLst/>
              <a:rect l="l" t="t" r="r" b="b"/>
              <a:pathLst>
                <a:path w="2071" h="2208" extrusionOk="0">
                  <a:moveTo>
                    <a:pt x="0" y="1"/>
                  </a:moveTo>
                  <a:lnTo>
                    <a:pt x="0"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
            <p:cNvSpPr/>
            <p:nvPr/>
          </p:nvSpPr>
          <p:spPr>
            <a:xfrm>
              <a:off x="4759651" y="717750"/>
              <a:ext cx="6839" cy="7286"/>
            </a:xfrm>
            <a:custGeom>
              <a:avLst/>
              <a:gdLst/>
              <a:ahLst/>
              <a:cxnLst/>
              <a:rect l="l" t="t" r="r" b="b"/>
              <a:pathLst>
                <a:path w="2071" h="2208" extrusionOk="0">
                  <a:moveTo>
                    <a:pt x="0" y="1"/>
                  </a:moveTo>
                  <a:lnTo>
                    <a:pt x="0"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
            <p:cNvSpPr/>
            <p:nvPr/>
          </p:nvSpPr>
          <p:spPr>
            <a:xfrm>
              <a:off x="4735711" y="737911"/>
              <a:ext cx="7830" cy="16008"/>
            </a:xfrm>
            <a:custGeom>
              <a:avLst/>
              <a:gdLst/>
              <a:ahLst/>
              <a:cxnLst/>
              <a:rect l="l" t="t" r="r" b="b"/>
              <a:pathLst>
                <a:path w="2371" h="4851" extrusionOk="0">
                  <a:moveTo>
                    <a:pt x="0" y="0"/>
                  </a:moveTo>
                  <a:lnTo>
                    <a:pt x="0"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
            <p:cNvSpPr/>
            <p:nvPr/>
          </p:nvSpPr>
          <p:spPr>
            <a:xfrm>
              <a:off x="4735711" y="737911"/>
              <a:ext cx="7830" cy="16008"/>
            </a:xfrm>
            <a:custGeom>
              <a:avLst/>
              <a:gdLst/>
              <a:ahLst/>
              <a:cxnLst/>
              <a:rect l="l" t="t" r="r" b="b"/>
              <a:pathLst>
                <a:path w="2371" h="4851" extrusionOk="0">
                  <a:moveTo>
                    <a:pt x="0" y="0"/>
                  </a:moveTo>
                  <a:lnTo>
                    <a:pt x="0"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
            <p:cNvSpPr/>
            <p:nvPr/>
          </p:nvSpPr>
          <p:spPr>
            <a:xfrm>
              <a:off x="4739218" y="737911"/>
              <a:ext cx="905" cy="16008"/>
            </a:xfrm>
            <a:custGeom>
              <a:avLst/>
              <a:gdLst/>
              <a:ahLst/>
              <a:cxnLst/>
              <a:rect l="l" t="t" r="r" b="b"/>
              <a:pathLst>
                <a:path w="274" h="4851" extrusionOk="0">
                  <a:moveTo>
                    <a:pt x="1" y="0"/>
                  </a:moveTo>
                  <a:lnTo>
                    <a:pt x="1"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
            <p:cNvSpPr/>
            <p:nvPr/>
          </p:nvSpPr>
          <p:spPr>
            <a:xfrm>
              <a:off x="4735711" y="741329"/>
              <a:ext cx="7919" cy="904"/>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
            <p:cNvSpPr/>
            <p:nvPr/>
          </p:nvSpPr>
          <p:spPr>
            <a:xfrm>
              <a:off x="4735711" y="749699"/>
              <a:ext cx="7919" cy="904"/>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
            <p:cNvSpPr/>
            <p:nvPr/>
          </p:nvSpPr>
          <p:spPr>
            <a:xfrm>
              <a:off x="4734631" y="732870"/>
              <a:ext cx="9990" cy="5039"/>
            </a:xfrm>
            <a:custGeom>
              <a:avLst/>
              <a:gdLst/>
              <a:ahLst/>
              <a:cxnLst/>
              <a:rect l="l" t="t" r="r" b="b"/>
              <a:pathLst>
                <a:path w="3025" h="1527" extrusionOk="0">
                  <a:moveTo>
                    <a:pt x="709" y="0"/>
                  </a:moveTo>
                  <a:cubicBezTo>
                    <a:pt x="327" y="0"/>
                    <a:pt x="0" y="327"/>
                    <a:pt x="0" y="709"/>
                  </a:cubicBezTo>
                  <a:lnTo>
                    <a:pt x="0" y="1526"/>
                  </a:lnTo>
                  <a:lnTo>
                    <a:pt x="3025" y="1526"/>
                  </a:lnTo>
                  <a:lnTo>
                    <a:pt x="3025" y="709"/>
                  </a:lnTo>
                  <a:cubicBezTo>
                    <a:pt x="3025" y="327"/>
                    <a:pt x="2725" y="0"/>
                    <a:pt x="2316"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
            <p:cNvSpPr/>
            <p:nvPr/>
          </p:nvSpPr>
          <p:spPr>
            <a:xfrm>
              <a:off x="4735711" y="767789"/>
              <a:ext cx="7830" cy="16097"/>
            </a:xfrm>
            <a:custGeom>
              <a:avLst/>
              <a:gdLst/>
              <a:ahLst/>
              <a:cxnLst/>
              <a:rect l="l" t="t" r="r" b="b"/>
              <a:pathLst>
                <a:path w="2371" h="4878" extrusionOk="0">
                  <a:moveTo>
                    <a:pt x="0" y="0"/>
                  </a:moveTo>
                  <a:lnTo>
                    <a:pt x="0"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
            <p:cNvSpPr/>
            <p:nvPr/>
          </p:nvSpPr>
          <p:spPr>
            <a:xfrm>
              <a:off x="4735711" y="767789"/>
              <a:ext cx="7830" cy="16097"/>
            </a:xfrm>
            <a:custGeom>
              <a:avLst/>
              <a:gdLst/>
              <a:ahLst/>
              <a:cxnLst/>
              <a:rect l="l" t="t" r="r" b="b"/>
              <a:pathLst>
                <a:path w="2371" h="4878" extrusionOk="0">
                  <a:moveTo>
                    <a:pt x="0" y="0"/>
                  </a:moveTo>
                  <a:lnTo>
                    <a:pt x="0"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
            <p:cNvSpPr/>
            <p:nvPr/>
          </p:nvSpPr>
          <p:spPr>
            <a:xfrm>
              <a:off x="4739218" y="767789"/>
              <a:ext cx="905" cy="16097"/>
            </a:xfrm>
            <a:custGeom>
              <a:avLst/>
              <a:gdLst/>
              <a:ahLst/>
              <a:cxnLst/>
              <a:rect l="l" t="t" r="r" b="b"/>
              <a:pathLst>
                <a:path w="274" h="4878" extrusionOk="0">
                  <a:moveTo>
                    <a:pt x="1" y="0"/>
                  </a:moveTo>
                  <a:lnTo>
                    <a:pt x="1"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
            <p:cNvSpPr/>
            <p:nvPr/>
          </p:nvSpPr>
          <p:spPr>
            <a:xfrm>
              <a:off x="4735711" y="771300"/>
              <a:ext cx="7919" cy="901"/>
            </a:xfrm>
            <a:custGeom>
              <a:avLst/>
              <a:gdLst/>
              <a:ahLst/>
              <a:cxnLst/>
              <a:rect l="l" t="t" r="r" b="b"/>
              <a:pathLst>
                <a:path w="2398" h="273" extrusionOk="0">
                  <a:moveTo>
                    <a:pt x="0" y="0"/>
                  </a:moveTo>
                  <a:lnTo>
                    <a:pt x="0" y="273"/>
                  </a:lnTo>
                  <a:lnTo>
                    <a:pt x="2398" y="273"/>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
            <p:cNvSpPr/>
            <p:nvPr/>
          </p:nvSpPr>
          <p:spPr>
            <a:xfrm>
              <a:off x="4735711" y="779577"/>
              <a:ext cx="7919" cy="904"/>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
            <p:cNvSpPr/>
            <p:nvPr/>
          </p:nvSpPr>
          <p:spPr>
            <a:xfrm>
              <a:off x="4734631" y="762838"/>
              <a:ext cx="9990" cy="4950"/>
            </a:xfrm>
            <a:custGeom>
              <a:avLst/>
              <a:gdLst/>
              <a:ahLst/>
              <a:cxnLst/>
              <a:rect l="l" t="t" r="r" b="b"/>
              <a:pathLst>
                <a:path w="3025" h="1500" extrusionOk="0">
                  <a:moveTo>
                    <a:pt x="709" y="1"/>
                  </a:moveTo>
                  <a:cubicBezTo>
                    <a:pt x="327" y="1"/>
                    <a:pt x="0" y="328"/>
                    <a:pt x="0" y="709"/>
                  </a:cubicBezTo>
                  <a:lnTo>
                    <a:pt x="0" y="1499"/>
                  </a:lnTo>
                  <a:lnTo>
                    <a:pt x="3025" y="1499"/>
                  </a:lnTo>
                  <a:lnTo>
                    <a:pt x="3025" y="709"/>
                  </a:lnTo>
                  <a:cubicBezTo>
                    <a:pt x="3025" y="328"/>
                    <a:pt x="2725" y="1"/>
                    <a:pt x="2316"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
            <p:cNvSpPr/>
            <p:nvPr/>
          </p:nvSpPr>
          <p:spPr>
            <a:xfrm>
              <a:off x="4735711" y="717750"/>
              <a:ext cx="6839" cy="7286"/>
            </a:xfrm>
            <a:custGeom>
              <a:avLst/>
              <a:gdLst/>
              <a:ahLst/>
              <a:cxnLst/>
              <a:rect l="l" t="t" r="r" b="b"/>
              <a:pathLst>
                <a:path w="2071" h="2208" extrusionOk="0">
                  <a:moveTo>
                    <a:pt x="0" y="1"/>
                  </a:moveTo>
                  <a:lnTo>
                    <a:pt x="0"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
            <p:cNvSpPr/>
            <p:nvPr/>
          </p:nvSpPr>
          <p:spPr>
            <a:xfrm>
              <a:off x="4735711" y="717750"/>
              <a:ext cx="6839" cy="7286"/>
            </a:xfrm>
            <a:custGeom>
              <a:avLst/>
              <a:gdLst/>
              <a:ahLst/>
              <a:cxnLst/>
              <a:rect l="l" t="t" r="r" b="b"/>
              <a:pathLst>
                <a:path w="2071" h="2208" extrusionOk="0">
                  <a:moveTo>
                    <a:pt x="0" y="1"/>
                  </a:moveTo>
                  <a:lnTo>
                    <a:pt x="0"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
            <p:cNvSpPr/>
            <p:nvPr/>
          </p:nvSpPr>
          <p:spPr>
            <a:xfrm>
              <a:off x="4710779" y="737911"/>
              <a:ext cx="7830" cy="16008"/>
            </a:xfrm>
            <a:custGeom>
              <a:avLst/>
              <a:gdLst/>
              <a:ahLst/>
              <a:cxnLst/>
              <a:rect l="l" t="t" r="r" b="b"/>
              <a:pathLst>
                <a:path w="2371" h="4851" extrusionOk="0">
                  <a:moveTo>
                    <a:pt x="0" y="0"/>
                  </a:moveTo>
                  <a:lnTo>
                    <a:pt x="0"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
            <p:cNvSpPr/>
            <p:nvPr/>
          </p:nvSpPr>
          <p:spPr>
            <a:xfrm>
              <a:off x="4710779" y="737911"/>
              <a:ext cx="7830" cy="16008"/>
            </a:xfrm>
            <a:custGeom>
              <a:avLst/>
              <a:gdLst/>
              <a:ahLst/>
              <a:cxnLst/>
              <a:rect l="l" t="t" r="r" b="b"/>
              <a:pathLst>
                <a:path w="2371" h="4851" extrusionOk="0">
                  <a:moveTo>
                    <a:pt x="0" y="0"/>
                  </a:moveTo>
                  <a:lnTo>
                    <a:pt x="0"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
            <p:cNvSpPr/>
            <p:nvPr/>
          </p:nvSpPr>
          <p:spPr>
            <a:xfrm>
              <a:off x="4714291" y="737911"/>
              <a:ext cx="902" cy="16008"/>
            </a:xfrm>
            <a:custGeom>
              <a:avLst/>
              <a:gdLst/>
              <a:ahLst/>
              <a:cxnLst/>
              <a:rect l="l" t="t" r="r" b="b"/>
              <a:pathLst>
                <a:path w="273" h="4851" extrusionOk="0">
                  <a:moveTo>
                    <a:pt x="0" y="0"/>
                  </a:moveTo>
                  <a:lnTo>
                    <a:pt x="0"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
            <p:cNvSpPr/>
            <p:nvPr/>
          </p:nvSpPr>
          <p:spPr>
            <a:xfrm>
              <a:off x="4710779" y="741329"/>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
            <p:cNvSpPr/>
            <p:nvPr/>
          </p:nvSpPr>
          <p:spPr>
            <a:xfrm>
              <a:off x="4710779" y="749699"/>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
            <p:cNvSpPr/>
            <p:nvPr/>
          </p:nvSpPr>
          <p:spPr>
            <a:xfrm>
              <a:off x="4709699" y="732870"/>
              <a:ext cx="9990" cy="5039"/>
            </a:xfrm>
            <a:custGeom>
              <a:avLst/>
              <a:gdLst/>
              <a:ahLst/>
              <a:cxnLst/>
              <a:rect l="l" t="t" r="r" b="b"/>
              <a:pathLst>
                <a:path w="3025" h="1527" extrusionOk="0">
                  <a:moveTo>
                    <a:pt x="736" y="0"/>
                  </a:moveTo>
                  <a:cubicBezTo>
                    <a:pt x="327" y="0"/>
                    <a:pt x="0" y="327"/>
                    <a:pt x="0" y="709"/>
                  </a:cubicBezTo>
                  <a:lnTo>
                    <a:pt x="0" y="1526"/>
                  </a:lnTo>
                  <a:lnTo>
                    <a:pt x="3025" y="1526"/>
                  </a:lnTo>
                  <a:lnTo>
                    <a:pt x="3025" y="709"/>
                  </a:lnTo>
                  <a:cubicBezTo>
                    <a:pt x="3025" y="327"/>
                    <a:pt x="2725" y="0"/>
                    <a:pt x="2316"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
            <p:cNvSpPr/>
            <p:nvPr/>
          </p:nvSpPr>
          <p:spPr>
            <a:xfrm>
              <a:off x="4710779" y="767789"/>
              <a:ext cx="7830" cy="16097"/>
            </a:xfrm>
            <a:custGeom>
              <a:avLst/>
              <a:gdLst/>
              <a:ahLst/>
              <a:cxnLst/>
              <a:rect l="l" t="t" r="r" b="b"/>
              <a:pathLst>
                <a:path w="2371" h="4878" extrusionOk="0">
                  <a:moveTo>
                    <a:pt x="0" y="0"/>
                  </a:moveTo>
                  <a:lnTo>
                    <a:pt x="0"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
            <p:cNvSpPr/>
            <p:nvPr/>
          </p:nvSpPr>
          <p:spPr>
            <a:xfrm>
              <a:off x="4710779" y="767789"/>
              <a:ext cx="7830" cy="16097"/>
            </a:xfrm>
            <a:custGeom>
              <a:avLst/>
              <a:gdLst/>
              <a:ahLst/>
              <a:cxnLst/>
              <a:rect l="l" t="t" r="r" b="b"/>
              <a:pathLst>
                <a:path w="2371" h="4878" extrusionOk="0">
                  <a:moveTo>
                    <a:pt x="0" y="0"/>
                  </a:moveTo>
                  <a:lnTo>
                    <a:pt x="0"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
            <p:cNvSpPr/>
            <p:nvPr/>
          </p:nvSpPr>
          <p:spPr>
            <a:xfrm>
              <a:off x="4714291" y="767789"/>
              <a:ext cx="902" cy="16097"/>
            </a:xfrm>
            <a:custGeom>
              <a:avLst/>
              <a:gdLst/>
              <a:ahLst/>
              <a:cxnLst/>
              <a:rect l="l" t="t" r="r" b="b"/>
              <a:pathLst>
                <a:path w="273" h="4878" extrusionOk="0">
                  <a:moveTo>
                    <a:pt x="0" y="0"/>
                  </a:moveTo>
                  <a:lnTo>
                    <a:pt x="0"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
            <p:cNvSpPr/>
            <p:nvPr/>
          </p:nvSpPr>
          <p:spPr>
            <a:xfrm>
              <a:off x="4710779" y="771300"/>
              <a:ext cx="7923" cy="812"/>
            </a:xfrm>
            <a:custGeom>
              <a:avLst/>
              <a:gdLst/>
              <a:ahLst/>
              <a:cxnLst/>
              <a:rect l="l" t="t" r="r" b="b"/>
              <a:pathLst>
                <a:path w="2399" h="246" extrusionOk="0">
                  <a:moveTo>
                    <a:pt x="0" y="0"/>
                  </a:moveTo>
                  <a:lnTo>
                    <a:pt x="0" y="245"/>
                  </a:lnTo>
                  <a:lnTo>
                    <a:pt x="2398" y="245"/>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
            <p:cNvSpPr/>
            <p:nvPr/>
          </p:nvSpPr>
          <p:spPr>
            <a:xfrm>
              <a:off x="4710779" y="779577"/>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
            <p:cNvSpPr/>
            <p:nvPr/>
          </p:nvSpPr>
          <p:spPr>
            <a:xfrm>
              <a:off x="4709699" y="762838"/>
              <a:ext cx="9990" cy="4950"/>
            </a:xfrm>
            <a:custGeom>
              <a:avLst/>
              <a:gdLst/>
              <a:ahLst/>
              <a:cxnLst/>
              <a:rect l="l" t="t" r="r" b="b"/>
              <a:pathLst>
                <a:path w="3025" h="1500" extrusionOk="0">
                  <a:moveTo>
                    <a:pt x="736" y="1"/>
                  </a:moveTo>
                  <a:cubicBezTo>
                    <a:pt x="327" y="1"/>
                    <a:pt x="0" y="328"/>
                    <a:pt x="0" y="709"/>
                  </a:cubicBezTo>
                  <a:lnTo>
                    <a:pt x="0" y="1499"/>
                  </a:lnTo>
                  <a:lnTo>
                    <a:pt x="3025" y="1499"/>
                  </a:lnTo>
                  <a:lnTo>
                    <a:pt x="3025" y="709"/>
                  </a:lnTo>
                  <a:cubicBezTo>
                    <a:pt x="3025" y="328"/>
                    <a:pt x="2725" y="1"/>
                    <a:pt x="2316"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
            <p:cNvSpPr/>
            <p:nvPr/>
          </p:nvSpPr>
          <p:spPr>
            <a:xfrm>
              <a:off x="4710779" y="717750"/>
              <a:ext cx="6843" cy="7286"/>
            </a:xfrm>
            <a:custGeom>
              <a:avLst/>
              <a:gdLst/>
              <a:ahLst/>
              <a:cxnLst/>
              <a:rect l="l" t="t" r="r" b="b"/>
              <a:pathLst>
                <a:path w="2072" h="2208" extrusionOk="0">
                  <a:moveTo>
                    <a:pt x="0" y="1"/>
                  </a:moveTo>
                  <a:lnTo>
                    <a:pt x="0"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6"/>
            <p:cNvSpPr/>
            <p:nvPr/>
          </p:nvSpPr>
          <p:spPr>
            <a:xfrm>
              <a:off x="4710779" y="717750"/>
              <a:ext cx="6843" cy="7286"/>
            </a:xfrm>
            <a:custGeom>
              <a:avLst/>
              <a:gdLst/>
              <a:ahLst/>
              <a:cxnLst/>
              <a:rect l="l" t="t" r="r" b="b"/>
              <a:pathLst>
                <a:path w="2072" h="2208" extrusionOk="0">
                  <a:moveTo>
                    <a:pt x="0" y="1"/>
                  </a:moveTo>
                  <a:lnTo>
                    <a:pt x="0"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6"/>
            <p:cNvSpPr/>
            <p:nvPr/>
          </p:nvSpPr>
          <p:spPr>
            <a:xfrm>
              <a:off x="4778640" y="716851"/>
              <a:ext cx="8910" cy="901"/>
            </a:xfrm>
            <a:custGeom>
              <a:avLst/>
              <a:gdLst/>
              <a:ahLst/>
              <a:cxnLst/>
              <a:rect l="l" t="t" r="r" b="b"/>
              <a:pathLst>
                <a:path w="2698" h="273" extrusionOk="0">
                  <a:moveTo>
                    <a:pt x="0" y="0"/>
                  </a:moveTo>
                  <a:lnTo>
                    <a:pt x="0" y="273"/>
                  </a:lnTo>
                  <a:lnTo>
                    <a:pt x="2698" y="273"/>
                  </a:lnTo>
                  <a:lnTo>
                    <a:pt x="26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6"/>
            <p:cNvSpPr/>
            <p:nvPr/>
          </p:nvSpPr>
          <p:spPr>
            <a:xfrm>
              <a:off x="4699259" y="704340"/>
              <a:ext cx="103487" cy="7286"/>
            </a:xfrm>
            <a:custGeom>
              <a:avLst/>
              <a:gdLst/>
              <a:ahLst/>
              <a:cxnLst/>
              <a:rect l="l" t="t" r="r" b="b"/>
              <a:pathLst>
                <a:path w="31336" h="2208" extrusionOk="0">
                  <a:moveTo>
                    <a:pt x="1" y="1"/>
                  </a:moveTo>
                  <a:lnTo>
                    <a:pt x="1" y="2208"/>
                  </a:lnTo>
                  <a:lnTo>
                    <a:pt x="31336" y="2208"/>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6"/>
            <p:cNvSpPr/>
            <p:nvPr/>
          </p:nvSpPr>
          <p:spPr>
            <a:xfrm>
              <a:off x="4791330" y="711002"/>
              <a:ext cx="7381" cy="6745"/>
            </a:xfrm>
            <a:custGeom>
              <a:avLst/>
              <a:gdLst/>
              <a:ahLst/>
              <a:cxnLst/>
              <a:rect l="l" t="t" r="r" b="b"/>
              <a:pathLst>
                <a:path w="2235" h="2044" extrusionOk="0">
                  <a:moveTo>
                    <a:pt x="0" y="0"/>
                  </a:moveTo>
                  <a:lnTo>
                    <a:pt x="0" y="1526"/>
                  </a:lnTo>
                  <a:cubicBezTo>
                    <a:pt x="0" y="1826"/>
                    <a:pt x="246" y="2044"/>
                    <a:pt x="545" y="2044"/>
                  </a:cubicBezTo>
                  <a:lnTo>
                    <a:pt x="1717" y="2044"/>
                  </a:lnTo>
                  <a:cubicBezTo>
                    <a:pt x="2017"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
            <p:cNvSpPr/>
            <p:nvPr/>
          </p:nvSpPr>
          <p:spPr>
            <a:xfrm>
              <a:off x="4768559" y="711002"/>
              <a:ext cx="7381" cy="6745"/>
            </a:xfrm>
            <a:custGeom>
              <a:avLst/>
              <a:gdLst/>
              <a:ahLst/>
              <a:cxnLst/>
              <a:rect l="l" t="t" r="r" b="b"/>
              <a:pathLst>
                <a:path w="2235" h="2044" extrusionOk="0">
                  <a:moveTo>
                    <a:pt x="1" y="0"/>
                  </a:moveTo>
                  <a:lnTo>
                    <a:pt x="1" y="1526"/>
                  </a:lnTo>
                  <a:cubicBezTo>
                    <a:pt x="1" y="1826"/>
                    <a:pt x="246" y="2044"/>
                    <a:pt x="546" y="2044"/>
                  </a:cubicBezTo>
                  <a:lnTo>
                    <a:pt x="1717" y="2044"/>
                  </a:lnTo>
                  <a:cubicBezTo>
                    <a:pt x="2017"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
            <p:cNvSpPr/>
            <p:nvPr/>
          </p:nvSpPr>
          <p:spPr>
            <a:xfrm>
              <a:off x="4747410" y="711002"/>
              <a:ext cx="7381" cy="6745"/>
            </a:xfrm>
            <a:custGeom>
              <a:avLst/>
              <a:gdLst/>
              <a:ahLst/>
              <a:cxnLst/>
              <a:rect l="l" t="t" r="r" b="b"/>
              <a:pathLst>
                <a:path w="2235" h="2044" extrusionOk="0">
                  <a:moveTo>
                    <a:pt x="0" y="0"/>
                  </a:moveTo>
                  <a:lnTo>
                    <a:pt x="0" y="1526"/>
                  </a:lnTo>
                  <a:cubicBezTo>
                    <a:pt x="0" y="1826"/>
                    <a:pt x="218" y="2044"/>
                    <a:pt x="518" y="2044"/>
                  </a:cubicBezTo>
                  <a:lnTo>
                    <a:pt x="1690" y="2044"/>
                  </a:lnTo>
                  <a:cubicBezTo>
                    <a:pt x="1989"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6"/>
            <p:cNvSpPr/>
            <p:nvPr/>
          </p:nvSpPr>
          <p:spPr>
            <a:xfrm>
              <a:off x="4723559" y="711002"/>
              <a:ext cx="7381" cy="6745"/>
            </a:xfrm>
            <a:custGeom>
              <a:avLst/>
              <a:gdLst/>
              <a:ahLst/>
              <a:cxnLst/>
              <a:rect l="l" t="t" r="r" b="b"/>
              <a:pathLst>
                <a:path w="2235" h="2044" extrusionOk="0">
                  <a:moveTo>
                    <a:pt x="1" y="0"/>
                  </a:moveTo>
                  <a:lnTo>
                    <a:pt x="1" y="1526"/>
                  </a:lnTo>
                  <a:cubicBezTo>
                    <a:pt x="1" y="1826"/>
                    <a:pt x="246" y="2044"/>
                    <a:pt x="546" y="2044"/>
                  </a:cubicBezTo>
                  <a:lnTo>
                    <a:pt x="1717" y="2044"/>
                  </a:lnTo>
                  <a:cubicBezTo>
                    <a:pt x="2017"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
            <p:cNvSpPr/>
            <p:nvPr/>
          </p:nvSpPr>
          <p:spPr>
            <a:xfrm>
              <a:off x="4437356" y="711002"/>
              <a:ext cx="7384" cy="6745"/>
            </a:xfrm>
            <a:custGeom>
              <a:avLst/>
              <a:gdLst/>
              <a:ahLst/>
              <a:cxnLst/>
              <a:rect l="l" t="t" r="r" b="b"/>
              <a:pathLst>
                <a:path w="2236" h="2044" extrusionOk="0">
                  <a:moveTo>
                    <a:pt x="1" y="0"/>
                  </a:moveTo>
                  <a:lnTo>
                    <a:pt x="1" y="1526"/>
                  </a:lnTo>
                  <a:cubicBezTo>
                    <a:pt x="1" y="1826"/>
                    <a:pt x="246" y="2044"/>
                    <a:pt x="519" y="2044"/>
                  </a:cubicBezTo>
                  <a:lnTo>
                    <a:pt x="1718" y="2044"/>
                  </a:lnTo>
                  <a:cubicBezTo>
                    <a:pt x="1990"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
            <p:cNvSpPr/>
            <p:nvPr/>
          </p:nvSpPr>
          <p:spPr>
            <a:xfrm>
              <a:off x="4444738" y="682111"/>
              <a:ext cx="254484" cy="106465"/>
            </a:xfrm>
            <a:custGeom>
              <a:avLst/>
              <a:gdLst/>
              <a:ahLst/>
              <a:cxnLst/>
              <a:rect l="l" t="t" r="r" b="b"/>
              <a:pathLst>
                <a:path w="77058" h="32262" extrusionOk="0">
                  <a:moveTo>
                    <a:pt x="0" y="1"/>
                  </a:moveTo>
                  <a:lnTo>
                    <a:pt x="0" y="32262"/>
                  </a:lnTo>
                  <a:lnTo>
                    <a:pt x="77058" y="32262"/>
                  </a:lnTo>
                  <a:lnTo>
                    <a:pt x="7705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
            <p:cNvSpPr/>
            <p:nvPr/>
          </p:nvSpPr>
          <p:spPr>
            <a:xfrm>
              <a:off x="4444738" y="682111"/>
              <a:ext cx="28259" cy="106465"/>
            </a:xfrm>
            <a:custGeom>
              <a:avLst/>
              <a:gdLst/>
              <a:ahLst/>
              <a:cxnLst/>
              <a:rect l="l" t="t" r="r" b="b"/>
              <a:pathLst>
                <a:path w="8557" h="32262" extrusionOk="0">
                  <a:moveTo>
                    <a:pt x="0" y="1"/>
                  </a:moveTo>
                  <a:lnTo>
                    <a:pt x="0" y="32262"/>
                  </a:lnTo>
                  <a:lnTo>
                    <a:pt x="8556" y="32262"/>
                  </a:lnTo>
                  <a:lnTo>
                    <a:pt x="855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
            <p:cNvSpPr/>
            <p:nvPr/>
          </p:nvSpPr>
          <p:spPr>
            <a:xfrm>
              <a:off x="4472998" y="743579"/>
              <a:ext cx="197972" cy="45233"/>
            </a:xfrm>
            <a:custGeom>
              <a:avLst/>
              <a:gdLst/>
              <a:ahLst/>
              <a:cxnLst/>
              <a:rect l="l" t="t" r="r" b="b"/>
              <a:pathLst>
                <a:path w="59946" h="13707" extrusionOk="0">
                  <a:moveTo>
                    <a:pt x="0" y="1"/>
                  </a:moveTo>
                  <a:lnTo>
                    <a:pt x="0" y="13706"/>
                  </a:lnTo>
                  <a:lnTo>
                    <a:pt x="59946" y="13706"/>
                  </a:lnTo>
                  <a:lnTo>
                    <a:pt x="5994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
            <p:cNvSpPr/>
            <p:nvPr/>
          </p:nvSpPr>
          <p:spPr>
            <a:xfrm>
              <a:off x="4670998" y="682111"/>
              <a:ext cx="28259" cy="106465"/>
            </a:xfrm>
            <a:custGeom>
              <a:avLst/>
              <a:gdLst/>
              <a:ahLst/>
              <a:cxnLst/>
              <a:rect l="l" t="t" r="r" b="b"/>
              <a:pathLst>
                <a:path w="8557" h="32262" extrusionOk="0">
                  <a:moveTo>
                    <a:pt x="1" y="1"/>
                  </a:moveTo>
                  <a:lnTo>
                    <a:pt x="1" y="32262"/>
                  </a:lnTo>
                  <a:lnTo>
                    <a:pt x="8557" y="32262"/>
                  </a:lnTo>
                  <a:lnTo>
                    <a:pt x="855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
            <p:cNvSpPr/>
            <p:nvPr/>
          </p:nvSpPr>
          <p:spPr>
            <a:xfrm>
              <a:off x="4454548" y="723959"/>
              <a:ext cx="8643" cy="17718"/>
            </a:xfrm>
            <a:custGeom>
              <a:avLst/>
              <a:gdLst/>
              <a:ahLst/>
              <a:cxnLst/>
              <a:rect l="l" t="t" r="r" b="b"/>
              <a:pathLst>
                <a:path w="2617" h="5369" extrusionOk="0">
                  <a:moveTo>
                    <a:pt x="0" y="1"/>
                  </a:moveTo>
                  <a:lnTo>
                    <a:pt x="0" y="5369"/>
                  </a:lnTo>
                  <a:lnTo>
                    <a:pt x="2616" y="5369"/>
                  </a:lnTo>
                  <a:lnTo>
                    <a:pt x="261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
            <p:cNvSpPr/>
            <p:nvPr/>
          </p:nvSpPr>
          <p:spPr>
            <a:xfrm>
              <a:off x="4454548" y="723959"/>
              <a:ext cx="8643" cy="17718"/>
            </a:xfrm>
            <a:custGeom>
              <a:avLst/>
              <a:gdLst/>
              <a:ahLst/>
              <a:cxnLst/>
              <a:rect l="l" t="t" r="r" b="b"/>
              <a:pathLst>
                <a:path w="2617" h="5369" extrusionOk="0">
                  <a:moveTo>
                    <a:pt x="0" y="1"/>
                  </a:moveTo>
                  <a:lnTo>
                    <a:pt x="2616" y="5369"/>
                  </a:lnTo>
                  <a:lnTo>
                    <a:pt x="261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
            <p:cNvSpPr/>
            <p:nvPr/>
          </p:nvSpPr>
          <p:spPr>
            <a:xfrm>
              <a:off x="4458326" y="723959"/>
              <a:ext cx="994" cy="17718"/>
            </a:xfrm>
            <a:custGeom>
              <a:avLst/>
              <a:gdLst/>
              <a:ahLst/>
              <a:cxnLst/>
              <a:rect l="l" t="t" r="r" b="b"/>
              <a:pathLst>
                <a:path w="301" h="5369" extrusionOk="0">
                  <a:moveTo>
                    <a:pt x="1" y="1"/>
                  </a:moveTo>
                  <a:lnTo>
                    <a:pt x="1" y="5369"/>
                  </a:lnTo>
                  <a:lnTo>
                    <a:pt x="300" y="5369"/>
                  </a:lnTo>
                  <a:lnTo>
                    <a:pt x="30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
            <p:cNvSpPr/>
            <p:nvPr/>
          </p:nvSpPr>
          <p:spPr>
            <a:xfrm>
              <a:off x="4454459" y="727741"/>
              <a:ext cx="8732" cy="990"/>
            </a:xfrm>
            <a:custGeom>
              <a:avLst/>
              <a:gdLst/>
              <a:ahLst/>
              <a:cxnLst/>
              <a:rect l="l" t="t" r="r" b="b"/>
              <a:pathLst>
                <a:path w="2644" h="300" extrusionOk="0">
                  <a:moveTo>
                    <a:pt x="0" y="0"/>
                  </a:moveTo>
                  <a:lnTo>
                    <a:pt x="0" y="300"/>
                  </a:lnTo>
                  <a:lnTo>
                    <a:pt x="2643" y="300"/>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
            <p:cNvSpPr/>
            <p:nvPr/>
          </p:nvSpPr>
          <p:spPr>
            <a:xfrm>
              <a:off x="4454459" y="737009"/>
              <a:ext cx="8732" cy="993"/>
            </a:xfrm>
            <a:custGeom>
              <a:avLst/>
              <a:gdLst/>
              <a:ahLst/>
              <a:cxnLst/>
              <a:rect l="l" t="t" r="r" b="b"/>
              <a:pathLst>
                <a:path w="2644" h="301" extrusionOk="0">
                  <a:moveTo>
                    <a:pt x="0" y="1"/>
                  </a:moveTo>
                  <a:lnTo>
                    <a:pt x="0" y="300"/>
                  </a:lnTo>
                  <a:lnTo>
                    <a:pt x="2643" y="300"/>
                  </a:lnTo>
                  <a:lnTo>
                    <a:pt x="264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
            <p:cNvSpPr/>
            <p:nvPr/>
          </p:nvSpPr>
          <p:spPr>
            <a:xfrm>
              <a:off x="4453286" y="718470"/>
              <a:ext cx="11073" cy="5488"/>
            </a:xfrm>
            <a:custGeom>
              <a:avLst/>
              <a:gdLst/>
              <a:ahLst/>
              <a:cxnLst/>
              <a:rect l="l" t="t" r="r" b="b"/>
              <a:pathLst>
                <a:path w="3353" h="1663" extrusionOk="0">
                  <a:moveTo>
                    <a:pt x="791" y="1"/>
                  </a:moveTo>
                  <a:cubicBezTo>
                    <a:pt x="355" y="1"/>
                    <a:pt x="1" y="355"/>
                    <a:pt x="28" y="791"/>
                  </a:cubicBezTo>
                  <a:lnTo>
                    <a:pt x="28" y="1663"/>
                  </a:lnTo>
                  <a:lnTo>
                    <a:pt x="3352" y="1663"/>
                  </a:lnTo>
                  <a:lnTo>
                    <a:pt x="3352" y="791"/>
                  </a:lnTo>
                  <a:cubicBezTo>
                    <a:pt x="3352" y="355"/>
                    <a:pt x="2998" y="1"/>
                    <a:pt x="256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
            <p:cNvSpPr/>
            <p:nvPr/>
          </p:nvSpPr>
          <p:spPr>
            <a:xfrm>
              <a:off x="4454548" y="756989"/>
              <a:ext cx="8643" cy="17718"/>
            </a:xfrm>
            <a:custGeom>
              <a:avLst/>
              <a:gdLst/>
              <a:ahLst/>
              <a:cxnLst/>
              <a:rect l="l" t="t" r="r" b="b"/>
              <a:pathLst>
                <a:path w="2617" h="5369" extrusionOk="0">
                  <a:moveTo>
                    <a:pt x="0" y="1"/>
                  </a:moveTo>
                  <a:lnTo>
                    <a:pt x="0" y="5369"/>
                  </a:lnTo>
                  <a:lnTo>
                    <a:pt x="2616" y="5369"/>
                  </a:lnTo>
                  <a:lnTo>
                    <a:pt x="261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
            <p:cNvSpPr/>
            <p:nvPr/>
          </p:nvSpPr>
          <p:spPr>
            <a:xfrm>
              <a:off x="4454548" y="757078"/>
              <a:ext cx="8643" cy="17629"/>
            </a:xfrm>
            <a:custGeom>
              <a:avLst/>
              <a:gdLst/>
              <a:ahLst/>
              <a:cxnLst/>
              <a:rect l="l" t="t" r="r" b="b"/>
              <a:pathLst>
                <a:path w="2617" h="5342" extrusionOk="0">
                  <a:moveTo>
                    <a:pt x="0" y="1"/>
                  </a:moveTo>
                  <a:lnTo>
                    <a:pt x="2616" y="5342"/>
                  </a:lnTo>
                  <a:lnTo>
                    <a:pt x="261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
            <p:cNvSpPr/>
            <p:nvPr/>
          </p:nvSpPr>
          <p:spPr>
            <a:xfrm>
              <a:off x="4458326" y="756989"/>
              <a:ext cx="994" cy="17718"/>
            </a:xfrm>
            <a:custGeom>
              <a:avLst/>
              <a:gdLst/>
              <a:ahLst/>
              <a:cxnLst/>
              <a:rect l="l" t="t" r="r" b="b"/>
              <a:pathLst>
                <a:path w="301" h="5369" extrusionOk="0">
                  <a:moveTo>
                    <a:pt x="1" y="1"/>
                  </a:moveTo>
                  <a:lnTo>
                    <a:pt x="1" y="5369"/>
                  </a:lnTo>
                  <a:lnTo>
                    <a:pt x="300" y="5369"/>
                  </a:lnTo>
                  <a:lnTo>
                    <a:pt x="30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
            <p:cNvSpPr/>
            <p:nvPr/>
          </p:nvSpPr>
          <p:spPr>
            <a:xfrm>
              <a:off x="4454459" y="760860"/>
              <a:ext cx="8732" cy="993"/>
            </a:xfrm>
            <a:custGeom>
              <a:avLst/>
              <a:gdLst/>
              <a:ahLst/>
              <a:cxnLst/>
              <a:rect l="l" t="t" r="r" b="b"/>
              <a:pathLst>
                <a:path w="2644" h="301" extrusionOk="0">
                  <a:moveTo>
                    <a:pt x="0" y="0"/>
                  </a:moveTo>
                  <a:lnTo>
                    <a:pt x="0" y="300"/>
                  </a:lnTo>
                  <a:lnTo>
                    <a:pt x="2643" y="300"/>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
            <p:cNvSpPr/>
            <p:nvPr/>
          </p:nvSpPr>
          <p:spPr>
            <a:xfrm>
              <a:off x="4454459" y="770039"/>
              <a:ext cx="8732" cy="993"/>
            </a:xfrm>
            <a:custGeom>
              <a:avLst/>
              <a:gdLst/>
              <a:ahLst/>
              <a:cxnLst/>
              <a:rect l="l" t="t" r="r" b="b"/>
              <a:pathLst>
                <a:path w="2644" h="301" extrusionOk="0">
                  <a:moveTo>
                    <a:pt x="0" y="1"/>
                  </a:moveTo>
                  <a:lnTo>
                    <a:pt x="0" y="300"/>
                  </a:lnTo>
                  <a:lnTo>
                    <a:pt x="2643" y="300"/>
                  </a:lnTo>
                  <a:lnTo>
                    <a:pt x="264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
            <p:cNvSpPr/>
            <p:nvPr/>
          </p:nvSpPr>
          <p:spPr>
            <a:xfrm>
              <a:off x="4453286" y="751499"/>
              <a:ext cx="11073" cy="5577"/>
            </a:xfrm>
            <a:custGeom>
              <a:avLst/>
              <a:gdLst/>
              <a:ahLst/>
              <a:cxnLst/>
              <a:rect l="l" t="t" r="r" b="b"/>
              <a:pathLst>
                <a:path w="3353" h="1690" extrusionOk="0">
                  <a:moveTo>
                    <a:pt x="791" y="1"/>
                  </a:moveTo>
                  <a:cubicBezTo>
                    <a:pt x="355" y="1"/>
                    <a:pt x="1" y="355"/>
                    <a:pt x="28" y="791"/>
                  </a:cubicBezTo>
                  <a:lnTo>
                    <a:pt x="28" y="1690"/>
                  </a:lnTo>
                  <a:lnTo>
                    <a:pt x="3352" y="1690"/>
                  </a:lnTo>
                  <a:lnTo>
                    <a:pt x="3352" y="791"/>
                  </a:lnTo>
                  <a:cubicBezTo>
                    <a:pt x="3352" y="355"/>
                    <a:pt x="2998" y="1"/>
                    <a:pt x="256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
            <p:cNvSpPr/>
            <p:nvPr/>
          </p:nvSpPr>
          <p:spPr>
            <a:xfrm>
              <a:off x="4455628" y="701730"/>
              <a:ext cx="7563" cy="8006"/>
            </a:xfrm>
            <a:custGeom>
              <a:avLst/>
              <a:gdLst/>
              <a:ahLst/>
              <a:cxnLst/>
              <a:rect l="l" t="t" r="r" b="b"/>
              <a:pathLst>
                <a:path w="2290" h="2426" extrusionOk="0">
                  <a:moveTo>
                    <a:pt x="0" y="1"/>
                  </a:moveTo>
                  <a:lnTo>
                    <a:pt x="0" y="2426"/>
                  </a:lnTo>
                  <a:lnTo>
                    <a:pt x="2289" y="2426"/>
                  </a:lnTo>
                  <a:lnTo>
                    <a:pt x="228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
            <p:cNvSpPr/>
            <p:nvPr/>
          </p:nvSpPr>
          <p:spPr>
            <a:xfrm>
              <a:off x="4455628" y="701730"/>
              <a:ext cx="7563" cy="8006"/>
            </a:xfrm>
            <a:custGeom>
              <a:avLst/>
              <a:gdLst/>
              <a:ahLst/>
              <a:cxnLst/>
              <a:rect l="l" t="t" r="r" b="b"/>
              <a:pathLst>
                <a:path w="2290" h="2426" extrusionOk="0">
                  <a:moveTo>
                    <a:pt x="0" y="1"/>
                  </a:moveTo>
                  <a:lnTo>
                    <a:pt x="2289" y="2426"/>
                  </a:lnTo>
                  <a:lnTo>
                    <a:pt x="228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
            <p:cNvSpPr/>
            <p:nvPr/>
          </p:nvSpPr>
          <p:spPr>
            <a:xfrm>
              <a:off x="4680808" y="723959"/>
              <a:ext cx="8643" cy="17718"/>
            </a:xfrm>
            <a:custGeom>
              <a:avLst/>
              <a:gdLst/>
              <a:ahLst/>
              <a:cxnLst/>
              <a:rect l="l" t="t" r="r" b="b"/>
              <a:pathLst>
                <a:path w="2617" h="5369" extrusionOk="0">
                  <a:moveTo>
                    <a:pt x="1" y="1"/>
                  </a:moveTo>
                  <a:lnTo>
                    <a:pt x="1" y="5369"/>
                  </a:lnTo>
                  <a:lnTo>
                    <a:pt x="2617" y="5369"/>
                  </a:lnTo>
                  <a:lnTo>
                    <a:pt x="261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
            <p:cNvSpPr/>
            <p:nvPr/>
          </p:nvSpPr>
          <p:spPr>
            <a:xfrm>
              <a:off x="4680808" y="723959"/>
              <a:ext cx="8643" cy="17718"/>
            </a:xfrm>
            <a:custGeom>
              <a:avLst/>
              <a:gdLst/>
              <a:ahLst/>
              <a:cxnLst/>
              <a:rect l="l" t="t" r="r" b="b"/>
              <a:pathLst>
                <a:path w="2617" h="5369" extrusionOk="0">
                  <a:moveTo>
                    <a:pt x="1" y="1"/>
                  </a:moveTo>
                  <a:lnTo>
                    <a:pt x="2617" y="5369"/>
                  </a:lnTo>
                  <a:lnTo>
                    <a:pt x="261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
            <p:cNvSpPr/>
            <p:nvPr/>
          </p:nvSpPr>
          <p:spPr>
            <a:xfrm>
              <a:off x="4684679" y="723959"/>
              <a:ext cx="994" cy="17718"/>
            </a:xfrm>
            <a:custGeom>
              <a:avLst/>
              <a:gdLst/>
              <a:ahLst/>
              <a:cxnLst/>
              <a:rect l="l" t="t" r="r" b="b"/>
              <a:pathLst>
                <a:path w="301" h="5369" extrusionOk="0">
                  <a:moveTo>
                    <a:pt x="0" y="1"/>
                  </a:moveTo>
                  <a:lnTo>
                    <a:pt x="0" y="5369"/>
                  </a:lnTo>
                  <a:lnTo>
                    <a:pt x="300" y="5369"/>
                  </a:lnTo>
                  <a:lnTo>
                    <a:pt x="30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
            <p:cNvSpPr/>
            <p:nvPr/>
          </p:nvSpPr>
          <p:spPr>
            <a:xfrm>
              <a:off x="4680719" y="727741"/>
              <a:ext cx="8732" cy="990"/>
            </a:xfrm>
            <a:custGeom>
              <a:avLst/>
              <a:gdLst/>
              <a:ahLst/>
              <a:cxnLst/>
              <a:rect l="l" t="t" r="r" b="b"/>
              <a:pathLst>
                <a:path w="2644" h="300" extrusionOk="0">
                  <a:moveTo>
                    <a:pt x="1" y="0"/>
                  </a:moveTo>
                  <a:lnTo>
                    <a:pt x="1" y="300"/>
                  </a:lnTo>
                  <a:lnTo>
                    <a:pt x="2644" y="300"/>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
            <p:cNvSpPr/>
            <p:nvPr/>
          </p:nvSpPr>
          <p:spPr>
            <a:xfrm>
              <a:off x="4680719" y="737009"/>
              <a:ext cx="8732" cy="993"/>
            </a:xfrm>
            <a:custGeom>
              <a:avLst/>
              <a:gdLst/>
              <a:ahLst/>
              <a:cxnLst/>
              <a:rect l="l" t="t" r="r" b="b"/>
              <a:pathLst>
                <a:path w="2644" h="301" extrusionOk="0">
                  <a:moveTo>
                    <a:pt x="1" y="1"/>
                  </a:moveTo>
                  <a:lnTo>
                    <a:pt x="1" y="300"/>
                  </a:lnTo>
                  <a:lnTo>
                    <a:pt x="2644" y="300"/>
                  </a:lnTo>
                  <a:lnTo>
                    <a:pt x="264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
            <p:cNvSpPr/>
            <p:nvPr/>
          </p:nvSpPr>
          <p:spPr>
            <a:xfrm>
              <a:off x="4679639" y="718470"/>
              <a:ext cx="10981" cy="5488"/>
            </a:xfrm>
            <a:custGeom>
              <a:avLst/>
              <a:gdLst/>
              <a:ahLst/>
              <a:cxnLst/>
              <a:rect l="l" t="t" r="r" b="b"/>
              <a:pathLst>
                <a:path w="3325" h="1663" extrusionOk="0">
                  <a:moveTo>
                    <a:pt x="791" y="1"/>
                  </a:moveTo>
                  <a:cubicBezTo>
                    <a:pt x="355" y="1"/>
                    <a:pt x="1" y="355"/>
                    <a:pt x="1" y="791"/>
                  </a:cubicBezTo>
                  <a:lnTo>
                    <a:pt x="1" y="1663"/>
                  </a:lnTo>
                  <a:lnTo>
                    <a:pt x="3325" y="1663"/>
                  </a:lnTo>
                  <a:lnTo>
                    <a:pt x="3325" y="791"/>
                  </a:lnTo>
                  <a:cubicBezTo>
                    <a:pt x="3325" y="355"/>
                    <a:pt x="2971" y="1"/>
                    <a:pt x="256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
            <p:cNvSpPr/>
            <p:nvPr/>
          </p:nvSpPr>
          <p:spPr>
            <a:xfrm>
              <a:off x="4680808" y="756989"/>
              <a:ext cx="8643" cy="17718"/>
            </a:xfrm>
            <a:custGeom>
              <a:avLst/>
              <a:gdLst/>
              <a:ahLst/>
              <a:cxnLst/>
              <a:rect l="l" t="t" r="r" b="b"/>
              <a:pathLst>
                <a:path w="2617" h="5369" extrusionOk="0">
                  <a:moveTo>
                    <a:pt x="1" y="1"/>
                  </a:moveTo>
                  <a:lnTo>
                    <a:pt x="1" y="5369"/>
                  </a:lnTo>
                  <a:lnTo>
                    <a:pt x="2617" y="5369"/>
                  </a:lnTo>
                  <a:lnTo>
                    <a:pt x="261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
            <p:cNvSpPr/>
            <p:nvPr/>
          </p:nvSpPr>
          <p:spPr>
            <a:xfrm>
              <a:off x="4680808" y="757078"/>
              <a:ext cx="8643" cy="17629"/>
            </a:xfrm>
            <a:custGeom>
              <a:avLst/>
              <a:gdLst/>
              <a:ahLst/>
              <a:cxnLst/>
              <a:rect l="l" t="t" r="r" b="b"/>
              <a:pathLst>
                <a:path w="2617" h="5342" extrusionOk="0">
                  <a:moveTo>
                    <a:pt x="1" y="1"/>
                  </a:moveTo>
                  <a:lnTo>
                    <a:pt x="2617" y="5342"/>
                  </a:lnTo>
                  <a:lnTo>
                    <a:pt x="261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
            <p:cNvSpPr/>
            <p:nvPr/>
          </p:nvSpPr>
          <p:spPr>
            <a:xfrm>
              <a:off x="4684679" y="756989"/>
              <a:ext cx="994" cy="17718"/>
            </a:xfrm>
            <a:custGeom>
              <a:avLst/>
              <a:gdLst/>
              <a:ahLst/>
              <a:cxnLst/>
              <a:rect l="l" t="t" r="r" b="b"/>
              <a:pathLst>
                <a:path w="301" h="5369" extrusionOk="0">
                  <a:moveTo>
                    <a:pt x="0" y="1"/>
                  </a:moveTo>
                  <a:lnTo>
                    <a:pt x="0" y="5369"/>
                  </a:lnTo>
                  <a:lnTo>
                    <a:pt x="300" y="5369"/>
                  </a:lnTo>
                  <a:lnTo>
                    <a:pt x="30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
            <p:cNvSpPr/>
            <p:nvPr/>
          </p:nvSpPr>
          <p:spPr>
            <a:xfrm>
              <a:off x="4680719" y="760860"/>
              <a:ext cx="8732" cy="993"/>
            </a:xfrm>
            <a:custGeom>
              <a:avLst/>
              <a:gdLst/>
              <a:ahLst/>
              <a:cxnLst/>
              <a:rect l="l" t="t" r="r" b="b"/>
              <a:pathLst>
                <a:path w="2644" h="301" extrusionOk="0">
                  <a:moveTo>
                    <a:pt x="1" y="0"/>
                  </a:moveTo>
                  <a:lnTo>
                    <a:pt x="1" y="300"/>
                  </a:lnTo>
                  <a:lnTo>
                    <a:pt x="2644" y="300"/>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
            <p:cNvSpPr/>
            <p:nvPr/>
          </p:nvSpPr>
          <p:spPr>
            <a:xfrm>
              <a:off x="4680719" y="770039"/>
              <a:ext cx="8732" cy="993"/>
            </a:xfrm>
            <a:custGeom>
              <a:avLst/>
              <a:gdLst/>
              <a:ahLst/>
              <a:cxnLst/>
              <a:rect l="l" t="t" r="r" b="b"/>
              <a:pathLst>
                <a:path w="2644" h="301" extrusionOk="0">
                  <a:moveTo>
                    <a:pt x="1" y="1"/>
                  </a:moveTo>
                  <a:lnTo>
                    <a:pt x="1" y="300"/>
                  </a:lnTo>
                  <a:lnTo>
                    <a:pt x="2644" y="300"/>
                  </a:lnTo>
                  <a:lnTo>
                    <a:pt x="264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
            <p:cNvSpPr/>
            <p:nvPr/>
          </p:nvSpPr>
          <p:spPr>
            <a:xfrm>
              <a:off x="4679639" y="751499"/>
              <a:ext cx="10981" cy="5577"/>
            </a:xfrm>
            <a:custGeom>
              <a:avLst/>
              <a:gdLst/>
              <a:ahLst/>
              <a:cxnLst/>
              <a:rect l="l" t="t" r="r" b="b"/>
              <a:pathLst>
                <a:path w="3325" h="1690" extrusionOk="0">
                  <a:moveTo>
                    <a:pt x="791" y="1"/>
                  </a:moveTo>
                  <a:cubicBezTo>
                    <a:pt x="355" y="1"/>
                    <a:pt x="1" y="355"/>
                    <a:pt x="1" y="791"/>
                  </a:cubicBezTo>
                  <a:lnTo>
                    <a:pt x="1" y="1690"/>
                  </a:lnTo>
                  <a:lnTo>
                    <a:pt x="3325" y="1690"/>
                  </a:lnTo>
                  <a:lnTo>
                    <a:pt x="3325" y="791"/>
                  </a:lnTo>
                  <a:cubicBezTo>
                    <a:pt x="3325" y="355"/>
                    <a:pt x="2971" y="1"/>
                    <a:pt x="256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
            <p:cNvSpPr/>
            <p:nvPr/>
          </p:nvSpPr>
          <p:spPr>
            <a:xfrm>
              <a:off x="4681980" y="701730"/>
              <a:ext cx="7470" cy="8006"/>
            </a:xfrm>
            <a:custGeom>
              <a:avLst/>
              <a:gdLst/>
              <a:ahLst/>
              <a:cxnLst/>
              <a:rect l="l" t="t" r="r" b="b"/>
              <a:pathLst>
                <a:path w="2262" h="2426" extrusionOk="0">
                  <a:moveTo>
                    <a:pt x="0" y="1"/>
                  </a:moveTo>
                  <a:lnTo>
                    <a:pt x="0" y="2426"/>
                  </a:lnTo>
                  <a:lnTo>
                    <a:pt x="2262" y="2426"/>
                  </a:lnTo>
                  <a:lnTo>
                    <a:pt x="226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
            <p:cNvSpPr/>
            <p:nvPr/>
          </p:nvSpPr>
          <p:spPr>
            <a:xfrm>
              <a:off x="4681980" y="701730"/>
              <a:ext cx="7470" cy="8006"/>
            </a:xfrm>
            <a:custGeom>
              <a:avLst/>
              <a:gdLst/>
              <a:ahLst/>
              <a:cxnLst/>
              <a:rect l="l" t="t" r="r" b="b"/>
              <a:pathLst>
                <a:path w="2262" h="2426" extrusionOk="0">
                  <a:moveTo>
                    <a:pt x="0" y="1"/>
                  </a:moveTo>
                  <a:lnTo>
                    <a:pt x="2262" y="2426"/>
                  </a:lnTo>
                  <a:lnTo>
                    <a:pt x="226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
            <p:cNvSpPr/>
            <p:nvPr/>
          </p:nvSpPr>
          <p:spPr>
            <a:xfrm>
              <a:off x="4499548" y="760860"/>
              <a:ext cx="8732" cy="17718"/>
            </a:xfrm>
            <a:custGeom>
              <a:avLst/>
              <a:gdLst/>
              <a:ahLst/>
              <a:cxnLst/>
              <a:rect l="l" t="t" r="r" b="b"/>
              <a:pathLst>
                <a:path w="2644" h="5369" extrusionOk="0">
                  <a:moveTo>
                    <a:pt x="0" y="0"/>
                  </a:moveTo>
                  <a:lnTo>
                    <a:pt x="0" y="5368"/>
                  </a:lnTo>
                  <a:lnTo>
                    <a:pt x="2643" y="5368"/>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
            <p:cNvSpPr/>
            <p:nvPr/>
          </p:nvSpPr>
          <p:spPr>
            <a:xfrm>
              <a:off x="4499548" y="760860"/>
              <a:ext cx="8732" cy="17718"/>
            </a:xfrm>
            <a:custGeom>
              <a:avLst/>
              <a:gdLst/>
              <a:ahLst/>
              <a:cxnLst/>
              <a:rect l="l" t="t" r="r" b="b"/>
              <a:pathLst>
                <a:path w="2644" h="5369" extrusionOk="0">
                  <a:moveTo>
                    <a:pt x="0" y="0"/>
                  </a:moveTo>
                  <a:lnTo>
                    <a:pt x="2643" y="5368"/>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
            <p:cNvSpPr/>
            <p:nvPr/>
          </p:nvSpPr>
          <p:spPr>
            <a:xfrm>
              <a:off x="4503416" y="760860"/>
              <a:ext cx="994" cy="17718"/>
            </a:xfrm>
            <a:custGeom>
              <a:avLst/>
              <a:gdLst/>
              <a:ahLst/>
              <a:cxnLst/>
              <a:rect l="l" t="t" r="r" b="b"/>
              <a:pathLst>
                <a:path w="301" h="5369" extrusionOk="0">
                  <a:moveTo>
                    <a:pt x="1" y="0"/>
                  </a:moveTo>
                  <a:lnTo>
                    <a:pt x="1" y="5368"/>
                  </a:lnTo>
                  <a:lnTo>
                    <a:pt x="301" y="5368"/>
                  </a:lnTo>
                  <a:lnTo>
                    <a:pt x="30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
            <p:cNvSpPr/>
            <p:nvPr/>
          </p:nvSpPr>
          <p:spPr>
            <a:xfrm>
              <a:off x="4499548" y="764638"/>
              <a:ext cx="8732" cy="993"/>
            </a:xfrm>
            <a:custGeom>
              <a:avLst/>
              <a:gdLst/>
              <a:ahLst/>
              <a:cxnLst/>
              <a:rect l="l" t="t" r="r" b="b"/>
              <a:pathLst>
                <a:path w="2644" h="301" extrusionOk="0">
                  <a:moveTo>
                    <a:pt x="0" y="1"/>
                  </a:moveTo>
                  <a:lnTo>
                    <a:pt x="0" y="301"/>
                  </a:lnTo>
                  <a:lnTo>
                    <a:pt x="2643" y="301"/>
                  </a:lnTo>
                  <a:lnTo>
                    <a:pt x="264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
            <p:cNvSpPr/>
            <p:nvPr/>
          </p:nvSpPr>
          <p:spPr>
            <a:xfrm>
              <a:off x="4499548" y="773910"/>
              <a:ext cx="8732" cy="993"/>
            </a:xfrm>
            <a:custGeom>
              <a:avLst/>
              <a:gdLst/>
              <a:ahLst/>
              <a:cxnLst/>
              <a:rect l="l" t="t" r="r" b="b"/>
              <a:pathLst>
                <a:path w="2644" h="301" extrusionOk="0">
                  <a:moveTo>
                    <a:pt x="0" y="0"/>
                  </a:moveTo>
                  <a:lnTo>
                    <a:pt x="0" y="300"/>
                  </a:lnTo>
                  <a:lnTo>
                    <a:pt x="2643" y="300"/>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
            <p:cNvSpPr/>
            <p:nvPr/>
          </p:nvSpPr>
          <p:spPr>
            <a:xfrm>
              <a:off x="4498379" y="755370"/>
              <a:ext cx="11070" cy="5488"/>
            </a:xfrm>
            <a:custGeom>
              <a:avLst/>
              <a:gdLst/>
              <a:ahLst/>
              <a:cxnLst/>
              <a:rect l="l" t="t" r="r" b="b"/>
              <a:pathLst>
                <a:path w="3352" h="1663" extrusionOk="0">
                  <a:moveTo>
                    <a:pt x="790" y="0"/>
                  </a:moveTo>
                  <a:cubicBezTo>
                    <a:pt x="354" y="0"/>
                    <a:pt x="0" y="355"/>
                    <a:pt x="0" y="790"/>
                  </a:cubicBezTo>
                  <a:lnTo>
                    <a:pt x="0" y="1662"/>
                  </a:lnTo>
                  <a:lnTo>
                    <a:pt x="3352" y="1662"/>
                  </a:lnTo>
                  <a:lnTo>
                    <a:pt x="3352" y="790"/>
                  </a:lnTo>
                  <a:cubicBezTo>
                    <a:pt x="3352" y="355"/>
                    <a:pt x="2997" y="0"/>
                    <a:pt x="2561"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
            <p:cNvSpPr/>
            <p:nvPr/>
          </p:nvSpPr>
          <p:spPr>
            <a:xfrm>
              <a:off x="4533658" y="760860"/>
              <a:ext cx="8643" cy="17718"/>
            </a:xfrm>
            <a:custGeom>
              <a:avLst/>
              <a:gdLst/>
              <a:ahLst/>
              <a:cxnLst/>
              <a:rect l="l" t="t" r="r" b="b"/>
              <a:pathLst>
                <a:path w="2617" h="5369" extrusionOk="0">
                  <a:moveTo>
                    <a:pt x="0" y="0"/>
                  </a:moveTo>
                  <a:lnTo>
                    <a:pt x="0" y="5368"/>
                  </a:lnTo>
                  <a:lnTo>
                    <a:pt x="2616" y="5368"/>
                  </a:lnTo>
                  <a:lnTo>
                    <a:pt x="261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
            <p:cNvSpPr/>
            <p:nvPr/>
          </p:nvSpPr>
          <p:spPr>
            <a:xfrm>
              <a:off x="4533658" y="760860"/>
              <a:ext cx="8643" cy="17718"/>
            </a:xfrm>
            <a:custGeom>
              <a:avLst/>
              <a:gdLst/>
              <a:ahLst/>
              <a:cxnLst/>
              <a:rect l="l" t="t" r="r" b="b"/>
              <a:pathLst>
                <a:path w="2617" h="5369" extrusionOk="0">
                  <a:moveTo>
                    <a:pt x="0" y="0"/>
                  </a:moveTo>
                  <a:lnTo>
                    <a:pt x="2616" y="5368"/>
                  </a:lnTo>
                  <a:lnTo>
                    <a:pt x="261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
            <p:cNvSpPr/>
            <p:nvPr/>
          </p:nvSpPr>
          <p:spPr>
            <a:xfrm>
              <a:off x="4537437" y="760860"/>
              <a:ext cx="994" cy="17718"/>
            </a:xfrm>
            <a:custGeom>
              <a:avLst/>
              <a:gdLst/>
              <a:ahLst/>
              <a:cxnLst/>
              <a:rect l="l" t="t" r="r" b="b"/>
              <a:pathLst>
                <a:path w="301" h="5369" extrusionOk="0">
                  <a:moveTo>
                    <a:pt x="1" y="0"/>
                  </a:moveTo>
                  <a:lnTo>
                    <a:pt x="1" y="5368"/>
                  </a:lnTo>
                  <a:lnTo>
                    <a:pt x="300" y="5368"/>
                  </a:lnTo>
                  <a:lnTo>
                    <a:pt x="300"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
            <p:cNvSpPr/>
            <p:nvPr/>
          </p:nvSpPr>
          <p:spPr>
            <a:xfrm>
              <a:off x="4533569" y="764638"/>
              <a:ext cx="8732" cy="993"/>
            </a:xfrm>
            <a:custGeom>
              <a:avLst/>
              <a:gdLst/>
              <a:ahLst/>
              <a:cxnLst/>
              <a:rect l="l" t="t" r="r" b="b"/>
              <a:pathLst>
                <a:path w="2644" h="301" extrusionOk="0">
                  <a:moveTo>
                    <a:pt x="0" y="1"/>
                  </a:moveTo>
                  <a:lnTo>
                    <a:pt x="0" y="301"/>
                  </a:lnTo>
                  <a:lnTo>
                    <a:pt x="2643" y="301"/>
                  </a:lnTo>
                  <a:lnTo>
                    <a:pt x="264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
            <p:cNvSpPr/>
            <p:nvPr/>
          </p:nvSpPr>
          <p:spPr>
            <a:xfrm>
              <a:off x="4533569" y="773910"/>
              <a:ext cx="8732" cy="993"/>
            </a:xfrm>
            <a:custGeom>
              <a:avLst/>
              <a:gdLst/>
              <a:ahLst/>
              <a:cxnLst/>
              <a:rect l="l" t="t" r="r" b="b"/>
              <a:pathLst>
                <a:path w="2644" h="301" extrusionOk="0">
                  <a:moveTo>
                    <a:pt x="0" y="0"/>
                  </a:moveTo>
                  <a:lnTo>
                    <a:pt x="0" y="300"/>
                  </a:lnTo>
                  <a:lnTo>
                    <a:pt x="2643" y="300"/>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
            <p:cNvSpPr/>
            <p:nvPr/>
          </p:nvSpPr>
          <p:spPr>
            <a:xfrm>
              <a:off x="4532397" y="755370"/>
              <a:ext cx="11073" cy="5488"/>
            </a:xfrm>
            <a:custGeom>
              <a:avLst/>
              <a:gdLst/>
              <a:ahLst/>
              <a:cxnLst/>
              <a:rect l="l" t="t" r="r" b="b"/>
              <a:pathLst>
                <a:path w="3353" h="1663" extrusionOk="0">
                  <a:moveTo>
                    <a:pt x="791" y="0"/>
                  </a:moveTo>
                  <a:cubicBezTo>
                    <a:pt x="355" y="0"/>
                    <a:pt x="1" y="355"/>
                    <a:pt x="1" y="790"/>
                  </a:cubicBezTo>
                  <a:lnTo>
                    <a:pt x="1" y="1662"/>
                  </a:lnTo>
                  <a:lnTo>
                    <a:pt x="3352" y="1662"/>
                  </a:lnTo>
                  <a:lnTo>
                    <a:pt x="3352" y="790"/>
                  </a:lnTo>
                  <a:cubicBezTo>
                    <a:pt x="3352" y="355"/>
                    <a:pt x="2998" y="0"/>
                    <a:pt x="256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6"/>
            <p:cNvSpPr/>
            <p:nvPr/>
          </p:nvSpPr>
          <p:spPr>
            <a:xfrm>
              <a:off x="4567679" y="760860"/>
              <a:ext cx="8639" cy="17718"/>
            </a:xfrm>
            <a:custGeom>
              <a:avLst/>
              <a:gdLst/>
              <a:ahLst/>
              <a:cxnLst/>
              <a:rect l="l" t="t" r="r" b="b"/>
              <a:pathLst>
                <a:path w="2616" h="5369" extrusionOk="0">
                  <a:moveTo>
                    <a:pt x="0" y="0"/>
                  </a:moveTo>
                  <a:lnTo>
                    <a:pt x="0" y="5368"/>
                  </a:lnTo>
                  <a:lnTo>
                    <a:pt x="2616" y="5368"/>
                  </a:lnTo>
                  <a:lnTo>
                    <a:pt x="261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6"/>
            <p:cNvSpPr/>
            <p:nvPr/>
          </p:nvSpPr>
          <p:spPr>
            <a:xfrm>
              <a:off x="4567679" y="760860"/>
              <a:ext cx="8639" cy="17718"/>
            </a:xfrm>
            <a:custGeom>
              <a:avLst/>
              <a:gdLst/>
              <a:ahLst/>
              <a:cxnLst/>
              <a:rect l="l" t="t" r="r" b="b"/>
              <a:pathLst>
                <a:path w="2616" h="5369" extrusionOk="0">
                  <a:moveTo>
                    <a:pt x="0" y="0"/>
                  </a:moveTo>
                  <a:lnTo>
                    <a:pt x="2616" y="5368"/>
                  </a:lnTo>
                  <a:lnTo>
                    <a:pt x="261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
            <p:cNvSpPr/>
            <p:nvPr/>
          </p:nvSpPr>
          <p:spPr>
            <a:xfrm>
              <a:off x="4571458" y="760860"/>
              <a:ext cx="994" cy="17718"/>
            </a:xfrm>
            <a:custGeom>
              <a:avLst/>
              <a:gdLst/>
              <a:ahLst/>
              <a:cxnLst/>
              <a:rect l="l" t="t" r="r" b="b"/>
              <a:pathLst>
                <a:path w="301" h="5369" extrusionOk="0">
                  <a:moveTo>
                    <a:pt x="0" y="0"/>
                  </a:moveTo>
                  <a:lnTo>
                    <a:pt x="0" y="5368"/>
                  </a:lnTo>
                  <a:lnTo>
                    <a:pt x="300" y="5368"/>
                  </a:lnTo>
                  <a:lnTo>
                    <a:pt x="300"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6"/>
            <p:cNvSpPr/>
            <p:nvPr/>
          </p:nvSpPr>
          <p:spPr>
            <a:xfrm>
              <a:off x="4567587" y="764638"/>
              <a:ext cx="8732" cy="993"/>
            </a:xfrm>
            <a:custGeom>
              <a:avLst/>
              <a:gdLst/>
              <a:ahLst/>
              <a:cxnLst/>
              <a:rect l="l" t="t" r="r" b="b"/>
              <a:pathLst>
                <a:path w="2644" h="301" extrusionOk="0">
                  <a:moveTo>
                    <a:pt x="1" y="1"/>
                  </a:moveTo>
                  <a:lnTo>
                    <a:pt x="1" y="301"/>
                  </a:lnTo>
                  <a:lnTo>
                    <a:pt x="2644" y="301"/>
                  </a:lnTo>
                  <a:lnTo>
                    <a:pt x="264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6"/>
            <p:cNvSpPr/>
            <p:nvPr/>
          </p:nvSpPr>
          <p:spPr>
            <a:xfrm>
              <a:off x="4567587" y="773910"/>
              <a:ext cx="8732" cy="993"/>
            </a:xfrm>
            <a:custGeom>
              <a:avLst/>
              <a:gdLst/>
              <a:ahLst/>
              <a:cxnLst/>
              <a:rect l="l" t="t" r="r" b="b"/>
              <a:pathLst>
                <a:path w="2644" h="301" extrusionOk="0">
                  <a:moveTo>
                    <a:pt x="1" y="0"/>
                  </a:moveTo>
                  <a:lnTo>
                    <a:pt x="1" y="300"/>
                  </a:lnTo>
                  <a:lnTo>
                    <a:pt x="2644" y="300"/>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6"/>
            <p:cNvSpPr/>
            <p:nvPr/>
          </p:nvSpPr>
          <p:spPr>
            <a:xfrm>
              <a:off x="4566507" y="755370"/>
              <a:ext cx="10984" cy="5488"/>
            </a:xfrm>
            <a:custGeom>
              <a:avLst/>
              <a:gdLst/>
              <a:ahLst/>
              <a:cxnLst/>
              <a:rect l="l" t="t" r="r" b="b"/>
              <a:pathLst>
                <a:path w="3326" h="1663" extrusionOk="0">
                  <a:moveTo>
                    <a:pt x="791" y="0"/>
                  </a:moveTo>
                  <a:cubicBezTo>
                    <a:pt x="355" y="0"/>
                    <a:pt x="1" y="355"/>
                    <a:pt x="1" y="790"/>
                  </a:cubicBezTo>
                  <a:lnTo>
                    <a:pt x="1" y="1662"/>
                  </a:lnTo>
                  <a:lnTo>
                    <a:pt x="3325" y="1662"/>
                  </a:lnTo>
                  <a:lnTo>
                    <a:pt x="3325" y="790"/>
                  </a:lnTo>
                  <a:cubicBezTo>
                    <a:pt x="3325" y="355"/>
                    <a:pt x="2971" y="0"/>
                    <a:pt x="2535"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6"/>
            <p:cNvSpPr/>
            <p:nvPr/>
          </p:nvSpPr>
          <p:spPr>
            <a:xfrm>
              <a:off x="4601697" y="760860"/>
              <a:ext cx="8643" cy="17718"/>
            </a:xfrm>
            <a:custGeom>
              <a:avLst/>
              <a:gdLst/>
              <a:ahLst/>
              <a:cxnLst/>
              <a:rect l="l" t="t" r="r" b="b"/>
              <a:pathLst>
                <a:path w="2617" h="5369" extrusionOk="0">
                  <a:moveTo>
                    <a:pt x="1" y="0"/>
                  </a:moveTo>
                  <a:lnTo>
                    <a:pt x="1" y="5368"/>
                  </a:lnTo>
                  <a:lnTo>
                    <a:pt x="2617" y="5368"/>
                  </a:lnTo>
                  <a:lnTo>
                    <a:pt x="2617"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6"/>
            <p:cNvSpPr/>
            <p:nvPr/>
          </p:nvSpPr>
          <p:spPr>
            <a:xfrm>
              <a:off x="4601697" y="760860"/>
              <a:ext cx="8643" cy="17718"/>
            </a:xfrm>
            <a:custGeom>
              <a:avLst/>
              <a:gdLst/>
              <a:ahLst/>
              <a:cxnLst/>
              <a:rect l="l" t="t" r="r" b="b"/>
              <a:pathLst>
                <a:path w="2617" h="5369" extrusionOk="0">
                  <a:moveTo>
                    <a:pt x="1" y="0"/>
                  </a:moveTo>
                  <a:lnTo>
                    <a:pt x="2617" y="5368"/>
                  </a:lnTo>
                  <a:lnTo>
                    <a:pt x="2617"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6"/>
            <p:cNvSpPr/>
            <p:nvPr/>
          </p:nvSpPr>
          <p:spPr>
            <a:xfrm>
              <a:off x="4605568" y="760860"/>
              <a:ext cx="994" cy="17718"/>
            </a:xfrm>
            <a:custGeom>
              <a:avLst/>
              <a:gdLst/>
              <a:ahLst/>
              <a:cxnLst/>
              <a:rect l="l" t="t" r="r" b="b"/>
              <a:pathLst>
                <a:path w="301" h="5369" extrusionOk="0">
                  <a:moveTo>
                    <a:pt x="0" y="0"/>
                  </a:moveTo>
                  <a:lnTo>
                    <a:pt x="0" y="5368"/>
                  </a:lnTo>
                  <a:lnTo>
                    <a:pt x="300" y="5368"/>
                  </a:lnTo>
                  <a:lnTo>
                    <a:pt x="300"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
            <p:cNvSpPr/>
            <p:nvPr/>
          </p:nvSpPr>
          <p:spPr>
            <a:xfrm>
              <a:off x="4601608" y="764638"/>
              <a:ext cx="8732" cy="993"/>
            </a:xfrm>
            <a:custGeom>
              <a:avLst/>
              <a:gdLst/>
              <a:ahLst/>
              <a:cxnLst/>
              <a:rect l="l" t="t" r="r" b="b"/>
              <a:pathLst>
                <a:path w="2644" h="301" extrusionOk="0">
                  <a:moveTo>
                    <a:pt x="1" y="1"/>
                  </a:moveTo>
                  <a:lnTo>
                    <a:pt x="1" y="301"/>
                  </a:lnTo>
                  <a:lnTo>
                    <a:pt x="2644" y="301"/>
                  </a:lnTo>
                  <a:lnTo>
                    <a:pt x="264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6"/>
            <p:cNvSpPr/>
            <p:nvPr/>
          </p:nvSpPr>
          <p:spPr>
            <a:xfrm>
              <a:off x="4601608" y="773910"/>
              <a:ext cx="8732" cy="993"/>
            </a:xfrm>
            <a:custGeom>
              <a:avLst/>
              <a:gdLst/>
              <a:ahLst/>
              <a:cxnLst/>
              <a:rect l="l" t="t" r="r" b="b"/>
              <a:pathLst>
                <a:path w="2644" h="301" extrusionOk="0">
                  <a:moveTo>
                    <a:pt x="1" y="0"/>
                  </a:moveTo>
                  <a:lnTo>
                    <a:pt x="1" y="300"/>
                  </a:lnTo>
                  <a:lnTo>
                    <a:pt x="2644" y="300"/>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
            <p:cNvSpPr/>
            <p:nvPr/>
          </p:nvSpPr>
          <p:spPr>
            <a:xfrm>
              <a:off x="4600439" y="755370"/>
              <a:ext cx="11070" cy="5488"/>
            </a:xfrm>
            <a:custGeom>
              <a:avLst/>
              <a:gdLst/>
              <a:ahLst/>
              <a:cxnLst/>
              <a:rect l="l" t="t" r="r" b="b"/>
              <a:pathLst>
                <a:path w="3352" h="1663" extrusionOk="0">
                  <a:moveTo>
                    <a:pt x="818" y="0"/>
                  </a:moveTo>
                  <a:cubicBezTo>
                    <a:pt x="382" y="0"/>
                    <a:pt x="0" y="355"/>
                    <a:pt x="28" y="790"/>
                  </a:cubicBezTo>
                  <a:lnTo>
                    <a:pt x="28" y="1662"/>
                  </a:lnTo>
                  <a:lnTo>
                    <a:pt x="3352" y="1662"/>
                  </a:lnTo>
                  <a:lnTo>
                    <a:pt x="3352" y="790"/>
                  </a:lnTo>
                  <a:cubicBezTo>
                    <a:pt x="3352" y="355"/>
                    <a:pt x="3025" y="0"/>
                    <a:pt x="2589"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
            <p:cNvSpPr/>
            <p:nvPr/>
          </p:nvSpPr>
          <p:spPr>
            <a:xfrm>
              <a:off x="4635718" y="760860"/>
              <a:ext cx="8732" cy="17718"/>
            </a:xfrm>
            <a:custGeom>
              <a:avLst/>
              <a:gdLst/>
              <a:ahLst/>
              <a:cxnLst/>
              <a:rect l="l" t="t" r="r" b="b"/>
              <a:pathLst>
                <a:path w="2644" h="5369" extrusionOk="0">
                  <a:moveTo>
                    <a:pt x="1" y="0"/>
                  </a:moveTo>
                  <a:lnTo>
                    <a:pt x="1" y="5368"/>
                  </a:lnTo>
                  <a:lnTo>
                    <a:pt x="2644" y="5368"/>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
            <p:cNvSpPr/>
            <p:nvPr/>
          </p:nvSpPr>
          <p:spPr>
            <a:xfrm>
              <a:off x="4635718" y="760860"/>
              <a:ext cx="8732" cy="17718"/>
            </a:xfrm>
            <a:custGeom>
              <a:avLst/>
              <a:gdLst/>
              <a:ahLst/>
              <a:cxnLst/>
              <a:rect l="l" t="t" r="r" b="b"/>
              <a:pathLst>
                <a:path w="2644" h="5369" extrusionOk="0">
                  <a:moveTo>
                    <a:pt x="1" y="0"/>
                  </a:moveTo>
                  <a:lnTo>
                    <a:pt x="2644" y="5368"/>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
            <p:cNvSpPr/>
            <p:nvPr/>
          </p:nvSpPr>
          <p:spPr>
            <a:xfrm>
              <a:off x="4639590" y="760860"/>
              <a:ext cx="991" cy="17718"/>
            </a:xfrm>
            <a:custGeom>
              <a:avLst/>
              <a:gdLst/>
              <a:ahLst/>
              <a:cxnLst/>
              <a:rect l="l" t="t" r="r" b="b"/>
              <a:pathLst>
                <a:path w="300" h="5369" extrusionOk="0">
                  <a:moveTo>
                    <a:pt x="0" y="0"/>
                  </a:moveTo>
                  <a:lnTo>
                    <a:pt x="0" y="5368"/>
                  </a:lnTo>
                  <a:lnTo>
                    <a:pt x="300" y="5368"/>
                  </a:lnTo>
                  <a:lnTo>
                    <a:pt x="300"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6"/>
            <p:cNvSpPr/>
            <p:nvPr/>
          </p:nvSpPr>
          <p:spPr>
            <a:xfrm>
              <a:off x="4635718" y="764638"/>
              <a:ext cx="8732" cy="993"/>
            </a:xfrm>
            <a:custGeom>
              <a:avLst/>
              <a:gdLst/>
              <a:ahLst/>
              <a:cxnLst/>
              <a:rect l="l" t="t" r="r" b="b"/>
              <a:pathLst>
                <a:path w="2644" h="301" extrusionOk="0">
                  <a:moveTo>
                    <a:pt x="1" y="1"/>
                  </a:moveTo>
                  <a:lnTo>
                    <a:pt x="1" y="301"/>
                  </a:lnTo>
                  <a:lnTo>
                    <a:pt x="2644" y="301"/>
                  </a:lnTo>
                  <a:lnTo>
                    <a:pt x="264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
            <p:cNvSpPr/>
            <p:nvPr/>
          </p:nvSpPr>
          <p:spPr>
            <a:xfrm>
              <a:off x="4635718" y="773910"/>
              <a:ext cx="8732" cy="993"/>
            </a:xfrm>
            <a:custGeom>
              <a:avLst/>
              <a:gdLst/>
              <a:ahLst/>
              <a:cxnLst/>
              <a:rect l="l" t="t" r="r" b="b"/>
              <a:pathLst>
                <a:path w="2644" h="301" extrusionOk="0">
                  <a:moveTo>
                    <a:pt x="1" y="0"/>
                  </a:moveTo>
                  <a:lnTo>
                    <a:pt x="1" y="300"/>
                  </a:lnTo>
                  <a:lnTo>
                    <a:pt x="2644" y="300"/>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
            <p:cNvSpPr/>
            <p:nvPr/>
          </p:nvSpPr>
          <p:spPr>
            <a:xfrm>
              <a:off x="4634549" y="755370"/>
              <a:ext cx="11070" cy="5488"/>
            </a:xfrm>
            <a:custGeom>
              <a:avLst/>
              <a:gdLst/>
              <a:ahLst/>
              <a:cxnLst/>
              <a:rect l="l" t="t" r="r" b="b"/>
              <a:pathLst>
                <a:path w="3352" h="1663" extrusionOk="0">
                  <a:moveTo>
                    <a:pt x="790" y="0"/>
                  </a:moveTo>
                  <a:cubicBezTo>
                    <a:pt x="355" y="0"/>
                    <a:pt x="0" y="355"/>
                    <a:pt x="0" y="790"/>
                  </a:cubicBezTo>
                  <a:lnTo>
                    <a:pt x="0" y="1662"/>
                  </a:lnTo>
                  <a:lnTo>
                    <a:pt x="3352" y="1662"/>
                  </a:lnTo>
                  <a:lnTo>
                    <a:pt x="3352" y="790"/>
                  </a:lnTo>
                  <a:cubicBezTo>
                    <a:pt x="3352" y="355"/>
                    <a:pt x="2998" y="0"/>
                    <a:pt x="256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6"/>
            <p:cNvSpPr/>
            <p:nvPr/>
          </p:nvSpPr>
          <p:spPr>
            <a:xfrm>
              <a:off x="4472638" y="678421"/>
              <a:ext cx="198332" cy="11421"/>
            </a:xfrm>
            <a:custGeom>
              <a:avLst/>
              <a:gdLst/>
              <a:ahLst/>
              <a:cxnLst/>
              <a:rect l="l" t="t" r="r" b="b"/>
              <a:pathLst>
                <a:path w="60055" h="3461" extrusionOk="0">
                  <a:moveTo>
                    <a:pt x="0" y="0"/>
                  </a:moveTo>
                  <a:lnTo>
                    <a:pt x="0" y="3461"/>
                  </a:lnTo>
                  <a:lnTo>
                    <a:pt x="60055" y="3461"/>
                  </a:lnTo>
                  <a:lnTo>
                    <a:pt x="6005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6"/>
            <p:cNvSpPr/>
            <p:nvPr/>
          </p:nvSpPr>
          <p:spPr>
            <a:xfrm>
              <a:off x="4660739" y="689850"/>
              <a:ext cx="6034" cy="54044"/>
            </a:xfrm>
            <a:custGeom>
              <a:avLst/>
              <a:gdLst/>
              <a:ahLst/>
              <a:cxnLst/>
              <a:rect l="l" t="t" r="r" b="b"/>
              <a:pathLst>
                <a:path w="1827" h="16377" extrusionOk="0">
                  <a:moveTo>
                    <a:pt x="0" y="1"/>
                  </a:moveTo>
                  <a:lnTo>
                    <a:pt x="0" y="16377"/>
                  </a:lnTo>
                  <a:lnTo>
                    <a:pt x="1826" y="16377"/>
                  </a:lnTo>
                  <a:lnTo>
                    <a:pt x="18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
            <p:cNvSpPr/>
            <p:nvPr/>
          </p:nvSpPr>
          <p:spPr>
            <a:xfrm>
              <a:off x="4640399" y="689850"/>
              <a:ext cx="5941" cy="54044"/>
            </a:xfrm>
            <a:custGeom>
              <a:avLst/>
              <a:gdLst/>
              <a:ahLst/>
              <a:cxnLst/>
              <a:rect l="l" t="t" r="r" b="b"/>
              <a:pathLst>
                <a:path w="1799" h="16377" extrusionOk="0">
                  <a:moveTo>
                    <a:pt x="0" y="1"/>
                  </a:moveTo>
                  <a:lnTo>
                    <a:pt x="0" y="16377"/>
                  </a:lnTo>
                  <a:lnTo>
                    <a:pt x="1799" y="16377"/>
                  </a:lnTo>
                  <a:lnTo>
                    <a:pt x="17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
            <p:cNvSpPr/>
            <p:nvPr/>
          </p:nvSpPr>
          <p:spPr>
            <a:xfrm>
              <a:off x="4619970" y="689850"/>
              <a:ext cx="5941" cy="54044"/>
            </a:xfrm>
            <a:custGeom>
              <a:avLst/>
              <a:gdLst/>
              <a:ahLst/>
              <a:cxnLst/>
              <a:rect l="l" t="t" r="r" b="b"/>
              <a:pathLst>
                <a:path w="1799" h="16377" extrusionOk="0">
                  <a:moveTo>
                    <a:pt x="0" y="1"/>
                  </a:moveTo>
                  <a:lnTo>
                    <a:pt x="0" y="16377"/>
                  </a:lnTo>
                  <a:lnTo>
                    <a:pt x="1798" y="16377"/>
                  </a:lnTo>
                  <a:lnTo>
                    <a:pt x="17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
            <p:cNvSpPr/>
            <p:nvPr/>
          </p:nvSpPr>
          <p:spPr>
            <a:xfrm>
              <a:off x="4599448" y="689850"/>
              <a:ext cx="6034" cy="54044"/>
            </a:xfrm>
            <a:custGeom>
              <a:avLst/>
              <a:gdLst/>
              <a:ahLst/>
              <a:cxnLst/>
              <a:rect l="l" t="t" r="r" b="b"/>
              <a:pathLst>
                <a:path w="1827" h="16377" extrusionOk="0">
                  <a:moveTo>
                    <a:pt x="1" y="1"/>
                  </a:moveTo>
                  <a:lnTo>
                    <a:pt x="1" y="16377"/>
                  </a:lnTo>
                  <a:lnTo>
                    <a:pt x="1826" y="16377"/>
                  </a:lnTo>
                  <a:lnTo>
                    <a:pt x="18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
            <p:cNvSpPr/>
            <p:nvPr/>
          </p:nvSpPr>
          <p:spPr>
            <a:xfrm>
              <a:off x="4579019" y="689850"/>
              <a:ext cx="6030" cy="54044"/>
            </a:xfrm>
            <a:custGeom>
              <a:avLst/>
              <a:gdLst/>
              <a:ahLst/>
              <a:cxnLst/>
              <a:rect l="l" t="t" r="r" b="b"/>
              <a:pathLst>
                <a:path w="1826" h="16377" extrusionOk="0">
                  <a:moveTo>
                    <a:pt x="0" y="1"/>
                  </a:moveTo>
                  <a:lnTo>
                    <a:pt x="0" y="16377"/>
                  </a:lnTo>
                  <a:lnTo>
                    <a:pt x="1826" y="16377"/>
                  </a:lnTo>
                  <a:lnTo>
                    <a:pt x="18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
            <p:cNvSpPr/>
            <p:nvPr/>
          </p:nvSpPr>
          <p:spPr>
            <a:xfrm>
              <a:off x="4558586" y="689850"/>
              <a:ext cx="6034" cy="54044"/>
            </a:xfrm>
            <a:custGeom>
              <a:avLst/>
              <a:gdLst/>
              <a:ahLst/>
              <a:cxnLst/>
              <a:rect l="l" t="t" r="r" b="b"/>
              <a:pathLst>
                <a:path w="1827" h="16377" extrusionOk="0">
                  <a:moveTo>
                    <a:pt x="1" y="1"/>
                  </a:moveTo>
                  <a:lnTo>
                    <a:pt x="1" y="16377"/>
                  </a:lnTo>
                  <a:lnTo>
                    <a:pt x="1827" y="16377"/>
                  </a:lnTo>
                  <a:lnTo>
                    <a:pt x="182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
            <p:cNvSpPr/>
            <p:nvPr/>
          </p:nvSpPr>
          <p:spPr>
            <a:xfrm>
              <a:off x="4538157" y="689850"/>
              <a:ext cx="5944" cy="54044"/>
            </a:xfrm>
            <a:custGeom>
              <a:avLst/>
              <a:gdLst/>
              <a:ahLst/>
              <a:cxnLst/>
              <a:rect l="l" t="t" r="r" b="b"/>
              <a:pathLst>
                <a:path w="1800" h="16377" extrusionOk="0">
                  <a:moveTo>
                    <a:pt x="1" y="1"/>
                  </a:moveTo>
                  <a:lnTo>
                    <a:pt x="1" y="16377"/>
                  </a:lnTo>
                  <a:lnTo>
                    <a:pt x="1799" y="16377"/>
                  </a:lnTo>
                  <a:lnTo>
                    <a:pt x="17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
            <p:cNvSpPr/>
            <p:nvPr/>
          </p:nvSpPr>
          <p:spPr>
            <a:xfrm>
              <a:off x="4517728" y="689850"/>
              <a:ext cx="6030" cy="54044"/>
            </a:xfrm>
            <a:custGeom>
              <a:avLst/>
              <a:gdLst/>
              <a:ahLst/>
              <a:cxnLst/>
              <a:rect l="l" t="t" r="r" b="b"/>
              <a:pathLst>
                <a:path w="1826" h="16377" extrusionOk="0">
                  <a:moveTo>
                    <a:pt x="0" y="1"/>
                  </a:moveTo>
                  <a:lnTo>
                    <a:pt x="0" y="16377"/>
                  </a:lnTo>
                  <a:lnTo>
                    <a:pt x="1826" y="16377"/>
                  </a:lnTo>
                  <a:lnTo>
                    <a:pt x="18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
            <p:cNvSpPr/>
            <p:nvPr/>
          </p:nvSpPr>
          <p:spPr>
            <a:xfrm>
              <a:off x="4497299" y="689850"/>
              <a:ext cx="5941" cy="54044"/>
            </a:xfrm>
            <a:custGeom>
              <a:avLst/>
              <a:gdLst/>
              <a:ahLst/>
              <a:cxnLst/>
              <a:rect l="l" t="t" r="r" b="b"/>
              <a:pathLst>
                <a:path w="1799" h="16377" extrusionOk="0">
                  <a:moveTo>
                    <a:pt x="0" y="1"/>
                  </a:moveTo>
                  <a:lnTo>
                    <a:pt x="0" y="16377"/>
                  </a:lnTo>
                  <a:lnTo>
                    <a:pt x="1798" y="16377"/>
                  </a:lnTo>
                  <a:lnTo>
                    <a:pt x="17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
            <p:cNvSpPr/>
            <p:nvPr/>
          </p:nvSpPr>
          <p:spPr>
            <a:xfrm>
              <a:off x="4476866" y="689850"/>
              <a:ext cx="5944" cy="54044"/>
            </a:xfrm>
            <a:custGeom>
              <a:avLst/>
              <a:gdLst/>
              <a:ahLst/>
              <a:cxnLst/>
              <a:rect l="l" t="t" r="r" b="b"/>
              <a:pathLst>
                <a:path w="1800" h="16377" extrusionOk="0">
                  <a:moveTo>
                    <a:pt x="1" y="1"/>
                  </a:moveTo>
                  <a:lnTo>
                    <a:pt x="1" y="16377"/>
                  </a:lnTo>
                  <a:lnTo>
                    <a:pt x="1799" y="16377"/>
                  </a:lnTo>
                  <a:lnTo>
                    <a:pt x="17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
            <p:cNvSpPr/>
            <p:nvPr/>
          </p:nvSpPr>
          <p:spPr>
            <a:xfrm>
              <a:off x="4656600" y="689850"/>
              <a:ext cx="14399" cy="3422"/>
            </a:xfrm>
            <a:custGeom>
              <a:avLst/>
              <a:gdLst/>
              <a:ahLst/>
              <a:cxnLst/>
              <a:rect l="l" t="t" r="r" b="b"/>
              <a:pathLst>
                <a:path w="4360" h="1037" extrusionOk="0">
                  <a:moveTo>
                    <a:pt x="0" y="1"/>
                  </a:moveTo>
                  <a:lnTo>
                    <a:pt x="0" y="546"/>
                  </a:lnTo>
                  <a:cubicBezTo>
                    <a:pt x="0" y="818"/>
                    <a:pt x="218" y="1036"/>
                    <a:pt x="463" y="1036"/>
                  </a:cubicBezTo>
                  <a:lnTo>
                    <a:pt x="3869" y="1036"/>
                  </a:lnTo>
                  <a:cubicBezTo>
                    <a:pt x="4142" y="1036"/>
                    <a:pt x="4360" y="818"/>
                    <a:pt x="4360" y="573"/>
                  </a:cubicBezTo>
                  <a:lnTo>
                    <a:pt x="436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
            <p:cNvSpPr/>
            <p:nvPr/>
          </p:nvSpPr>
          <p:spPr>
            <a:xfrm>
              <a:off x="4636168" y="689850"/>
              <a:ext cx="14402" cy="3422"/>
            </a:xfrm>
            <a:custGeom>
              <a:avLst/>
              <a:gdLst/>
              <a:ahLst/>
              <a:cxnLst/>
              <a:rect l="l" t="t" r="r" b="b"/>
              <a:pathLst>
                <a:path w="4361" h="1037" extrusionOk="0">
                  <a:moveTo>
                    <a:pt x="1" y="1"/>
                  </a:moveTo>
                  <a:lnTo>
                    <a:pt x="1" y="546"/>
                  </a:lnTo>
                  <a:cubicBezTo>
                    <a:pt x="1" y="818"/>
                    <a:pt x="219" y="1036"/>
                    <a:pt x="464" y="1036"/>
                  </a:cubicBezTo>
                  <a:lnTo>
                    <a:pt x="3870" y="1036"/>
                  </a:lnTo>
                  <a:cubicBezTo>
                    <a:pt x="4142" y="1036"/>
                    <a:pt x="4360" y="818"/>
                    <a:pt x="4360" y="573"/>
                  </a:cubicBezTo>
                  <a:lnTo>
                    <a:pt x="436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
            <p:cNvSpPr/>
            <p:nvPr/>
          </p:nvSpPr>
          <p:spPr>
            <a:xfrm>
              <a:off x="4615649" y="689850"/>
              <a:ext cx="14491" cy="3422"/>
            </a:xfrm>
            <a:custGeom>
              <a:avLst/>
              <a:gdLst/>
              <a:ahLst/>
              <a:cxnLst/>
              <a:rect l="l" t="t" r="r" b="b"/>
              <a:pathLst>
                <a:path w="4388" h="1037" extrusionOk="0">
                  <a:moveTo>
                    <a:pt x="0" y="1"/>
                  </a:moveTo>
                  <a:lnTo>
                    <a:pt x="0" y="546"/>
                  </a:lnTo>
                  <a:cubicBezTo>
                    <a:pt x="0" y="818"/>
                    <a:pt x="218" y="1036"/>
                    <a:pt x="491" y="1036"/>
                  </a:cubicBezTo>
                  <a:lnTo>
                    <a:pt x="3897" y="1036"/>
                  </a:lnTo>
                  <a:cubicBezTo>
                    <a:pt x="4169" y="1036"/>
                    <a:pt x="4387" y="818"/>
                    <a:pt x="4387" y="573"/>
                  </a:cubicBezTo>
                  <a:lnTo>
                    <a:pt x="438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
            <p:cNvSpPr/>
            <p:nvPr/>
          </p:nvSpPr>
          <p:spPr>
            <a:xfrm>
              <a:off x="4595309" y="689850"/>
              <a:ext cx="14399" cy="3422"/>
            </a:xfrm>
            <a:custGeom>
              <a:avLst/>
              <a:gdLst/>
              <a:ahLst/>
              <a:cxnLst/>
              <a:rect l="l" t="t" r="r" b="b"/>
              <a:pathLst>
                <a:path w="4360" h="1037" extrusionOk="0">
                  <a:moveTo>
                    <a:pt x="0" y="1"/>
                  </a:moveTo>
                  <a:lnTo>
                    <a:pt x="0" y="546"/>
                  </a:lnTo>
                  <a:cubicBezTo>
                    <a:pt x="0" y="818"/>
                    <a:pt x="191" y="1036"/>
                    <a:pt x="463" y="1036"/>
                  </a:cubicBezTo>
                  <a:lnTo>
                    <a:pt x="3869" y="1036"/>
                  </a:lnTo>
                  <a:cubicBezTo>
                    <a:pt x="4142" y="1036"/>
                    <a:pt x="4360" y="818"/>
                    <a:pt x="4360" y="573"/>
                  </a:cubicBezTo>
                  <a:lnTo>
                    <a:pt x="436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
            <p:cNvSpPr/>
            <p:nvPr/>
          </p:nvSpPr>
          <p:spPr>
            <a:xfrm>
              <a:off x="4574788" y="689850"/>
              <a:ext cx="14491" cy="3422"/>
            </a:xfrm>
            <a:custGeom>
              <a:avLst/>
              <a:gdLst/>
              <a:ahLst/>
              <a:cxnLst/>
              <a:rect l="l" t="t" r="r" b="b"/>
              <a:pathLst>
                <a:path w="4388" h="1037" extrusionOk="0">
                  <a:moveTo>
                    <a:pt x="1" y="1"/>
                  </a:moveTo>
                  <a:lnTo>
                    <a:pt x="1" y="546"/>
                  </a:lnTo>
                  <a:cubicBezTo>
                    <a:pt x="1" y="818"/>
                    <a:pt x="219" y="1036"/>
                    <a:pt x="491" y="1036"/>
                  </a:cubicBezTo>
                  <a:lnTo>
                    <a:pt x="3897" y="1036"/>
                  </a:lnTo>
                  <a:cubicBezTo>
                    <a:pt x="4170" y="1036"/>
                    <a:pt x="4388" y="818"/>
                    <a:pt x="4388" y="573"/>
                  </a:cubicBezTo>
                  <a:lnTo>
                    <a:pt x="438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
            <p:cNvSpPr/>
            <p:nvPr/>
          </p:nvSpPr>
          <p:spPr>
            <a:xfrm>
              <a:off x="4554358" y="689850"/>
              <a:ext cx="14491" cy="3422"/>
            </a:xfrm>
            <a:custGeom>
              <a:avLst/>
              <a:gdLst/>
              <a:ahLst/>
              <a:cxnLst/>
              <a:rect l="l" t="t" r="r" b="b"/>
              <a:pathLst>
                <a:path w="4388" h="1037" extrusionOk="0">
                  <a:moveTo>
                    <a:pt x="0" y="1"/>
                  </a:moveTo>
                  <a:lnTo>
                    <a:pt x="0" y="546"/>
                  </a:lnTo>
                  <a:cubicBezTo>
                    <a:pt x="0" y="818"/>
                    <a:pt x="218" y="1036"/>
                    <a:pt x="491" y="1036"/>
                  </a:cubicBezTo>
                  <a:lnTo>
                    <a:pt x="3897" y="1036"/>
                  </a:lnTo>
                  <a:cubicBezTo>
                    <a:pt x="4169" y="1036"/>
                    <a:pt x="4387" y="818"/>
                    <a:pt x="4387" y="573"/>
                  </a:cubicBezTo>
                  <a:lnTo>
                    <a:pt x="438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
            <p:cNvSpPr/>
            <p:nvPr/>
          </p:nvSpPr>
          <p:spPr>
            <a:xfrm>
              <a:off x="4533929" y="689850"/>
              <a:ext cx="14488" cy="3422"/>
            </a:xfrm>
            <a:custGeom>
              <a:avLst/>
              <a:gdLst/>
              <a:ahLst/>
              <a:cxnLst/>
              <a:rect l="l" t="t" r="r" b="b"/>
              <a:pathLst>
                <a:path w="4387" h="1037" extrusionOk="0">
                  <a:moveTo>
                    <a:pt x="0" y="1"/>
                  </a:moveTo>
                  <a:lnTo>
                    <a:pt x="0" y="546"/>
                  </a:lnTo>
                  <a:cubicBezTo>
                    <a:pt x="0" y="818"/>
                    <a:pt x="218" y="1036"/>
                    <a:pt x="490" y="1036"/>
                  </a:cubicBezTo>
                  <a:lnTo>
                    <a:pt x="3896" y="1036"/>
                  </a:lnTo>
                  <a:cubicBezTo>
                    <a:pt x="4169" y="1036"/>
                    <a:pt x="4387" y="818"/>
                    <a:pt x="4387" y="573"/>
                  </a:cubicBezTo>
                  <a:lnTo>
                    <a:pt x="438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
            <p:cNvSpPr/>
            <p:nvPr/>
          </p:nvSpPr>
          <p:spPr>
            <a:xfrm>
              <a:off x="4513497" y="689850"/>
              <a:ext cx="14491" cy="3422"/>
            </a:xfrm>
            <a:custGeom>
              <a:avLst/>
              <a:gdLst/>
              <a:ahLst/>
              <a:cxnLst/>
              <a:rect l="l" t="t" r="r" b="b"/>
              <a:pathLst>
                <a:path w="4388" h="1037" extrusionOk="0">
                  <a:moveTo>
                    <a:pt x="1" y="1"/>
                  </a:moveTo>
                  <a:lnTo>
                    <a:pt x="1" y="546"/>
                  </a:lnTo>
                  <a:cubicBezTo>
                    <a:pt x="1" y="818"/>
                    <a:pt x="219" y="1036"/>
                    <a:pt x="491" y="1036"/>
                  </a:cubicBezTo>
                  <a:lnTo>
                    <a:pt x="3897" y="1036"/>
                  </a:lnTo>
                  <a:cubicBezTo>
                    <a:pt x="4170" y="1036"/>
                    <a:pt x="4388" y="818"/>
                    <a:pt x="4388" y="573"/>
                  </a:cubicBezTo>
                  <a:lnTo>
                    <a:pt x="438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
            <p:cNvSpPr/>
            <p:nvPr/>
          </p:nvSpPr>
          <p:spPr>
            <a:xfrm>
              <a:off x="4493068" y="689850"/>
              <a:ext cx="14491" cy="3422"/>
            </a:xfrm>
            <a:custGeom>
              <a:avLst/>
              <a:gdLst/>
              <a:ahLst/>
              <a:cxnLst/>
              <a:rect l="l" t="t" r="r" b="b"/>
              <a:pathLst>
                <a:path w="4388" h="1037" extrusionOk="0">
                  <a:moveTo>
                    <a:pt x="0" y="1"/>
                  </a:moveTo>
                  <a:lnTo>
                    <a:pt x="0" y="546"/>
                  </a:lnTo>
                  <a:cubicBezTo>
                    <a:pt x="0" y="818"/>
                    <a:pt x="218" y="1036"/>
                    <a:pt x="491" y="1036"/>
                  </a:cubicBezTo>
                  <a:lnTo>
                    <a:pt x="3897" y="1036"/>
                  </a:lnTo>
                  <a:cubicBezTo>
                    <a:pt x="4169" y="1036"/>
                    <a:pt x="4387" y="818"/>
                    <a:pt x="4387" y="573"/>
                  </a:cubicBezTo>
                  <a:lnTo>
                    <a:pt x="438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
            <p:cNvSpPr/>
            <p:nvPr/>
          </p:nvSpPr>
          <p:spPr>
            <a:xfrm>
              <a:off x="4472638" y="689850"/>
              <a:ext cx="14491" cy="3422"/>
            </a:xfrm>
            <a:custGeom>
              <a:avLst/>
              <a:gdLst/>
              <a:ahLst/>
              <a:cxnLst/>
              <a:rect l="l" t="t" r="r" b="b"/>
              <a:pathLst>
                <a:path w="4388" h="1037" extrusionOk="0">
                  <a:moveTo>
                    <a:pt x="0" y="1"/>
                  </a:moveTo>
                  <a:lnTo>
                    <a:pt x="0" y="546"/>
                  </a:lnTo>
                  <a:cubicBezTo>
                    <a:pt x="0" y="818"/>
                    <a:pt x="218" y="1036"/>
                    <a:pt x="491" y="1036"/>
                  </a:cubicBezTo>
                  <a:lnTo>
                    <a:pt x="3897" y="1036"/>
                  </a:lnTo>
                  <a:cubicBezTo>
                    <a:pt x="4169" y="1036"/>
                    <a:pt x="4387" y="818"/>
                    <a:pt x="4387" y="573"/>
                  </a:cubicBezTo>
                  <a:lnTo>
                    <a:pt x="438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
            <p:cNvSpPr/>
            <p:nvPr/>
          </p:nvSpPr>
          <p:spPr>
            <a:xfrm>
              <a:off x="4486138" y="708571"/>
              <a:ext cx="7741" cy="32733"/>
            </a:xfrm>
            <a:custGeom>
              <a:avLst/>
              <a:gdLst/>
              <a:ahLst/>
              <a:cxnLst/>
              <a:rect l="l" t="t" r="r" b="b"/>
              <a:pathLst>
                <a:path w="2344" h="9919" extrusionOk="0">
                  <a:moveTo>
                    <a:pt x="1172" y="0"/>
                  </a:moveTo>
                  <a:cubicBezTo>
                    <a:pt x="518" y="0"/>
                    <a:pt x="0" y="518"/>
                    <a:pt x="0" y="1145"/>
                  </a:cubicBezTo>
                  <a:lnTo>
                    <a:pt x="0" y="9919"/>
                  </a:lnTo>
                  <a:lnTo>
                    <a:pt x="2344" y="9919"/>
                  </a:lnTo>
                  <a:lnTo>
                    <a:pt x="2344" y="1145"/>
                  </a:lnTo>
                  <a:cubicBezTo>
                    <a:pt x="2344"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
            <p:cNvSpPr/>
            <p:nvPr/>
          </p:nvSpPr>
          <p:spPr>
            <a:xfrm>
              <a:off x="4507109" y="708571"/>
              <a:ext cx="7652" cy="32733"/>
            </a:xfrm>
            <a:custGeom>
              <a:avLst/>
              <a:gdLst/>
              <a:ahLst/>
              <a:cxnLst/>
              <a:rect l="l" t="t" r="r" b="b"/>
              <a:pathLst>
                <a:path w="2317" h="9919" extrusionOk="0">
                  <a:moveTo>
                    <a:pt x="1172" y="0"/>
                  </a:moveTo>
                  <a:cubicBezTo>
                    <a:pt x="518" y="0"/>
                    <a:pt x="0" y="518"/>
                    <a:pt x="0" y="1145"/>
                  </a:cubicBezTo>
                  <a:lnTo>
                    <a:pt x="0" y="9919"/>
                  </a:lnTo>
                  <a:lnTo>
                    <a:pt x="2316" y="9919"/>
                  </a:lnTo>
                  <a:lnTo>
                    <a:pt x="2316" y="1145"/>
                  </a:lnTo>
                  <a:cubicBezTo>
                    <a:pt x="2316" y="518"/>
                    <a:pt x="1798"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
            <p:cNvSpPr/>
            <p:nvPr/>
          </p:nvSpPr>
          <p:spPr>
            <a:xfrm>
              <a:off x="4526907" y="708571"/>
              <a:ext cx="7652" cy="32733"/>
            </a:xfrm>
            <a:custGeom>
              <a:avLst/>
              <a:gdLst/>
              <a:ahLst/>
              <a:cxnLst/>
              <a:rect l="l" t="t" r="r" b="b"/>
              <a:pathLst>
                <a:path w="2317" h="9919" extrusionOk="0">
                  <a:moveTo>
                    <a:pt x="1145" y="0"/>
                  </a:moveTo>
                  <a:cubicBezTo>
                    <a:pt x="518" y="0"/>
                    <a:pt x="1" y="518"/>
                    <a:pt x="1" y="1145"/>
                  </a:cubicBezTo>
                  <a:lnTo>
                    <a:pt x="1" y="9919"/>
                  </a:lnTo>
                  <a:lnTo>
                    <a:pt x="2317" y="9919"/>
                  </a:lnTo>
                  <a:lnTo>
                    <a:pt x="2317" y="1145"/>
                  </a:lnTo>
                  <a:cubicBezTo>
                    <a:pt x="2317" y="518"/>
                    <a:pt x="1799" y="0"/>
                    <a:pt x="1145"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
            <p:cNvSpPr/>
            <p:nvPr/>
          </p:nvSpPr>
          <p:spPr>
            <a:xfrm>
              <a:off x="4547789" y="708571"/>
              <a:ext cx="7652" cy="32733"/>
            </a:xfrm>
            <a:custGeom>
              <a:avLst/>
              <a:gdLst/>
              <a:ahLst/>
              <a:cxnLst/>
              <a:rect l="l" t="t" r="r" b="b"/>
              <a:pathLst>
                <a:path w="2317" h="9919" extrusionOk="0">
                  <a:moveTo>
                    <a:pt x="1145" y="0"/>
                  </a:moveTo>
                  <a:cubicBezTo>
                    <a:pt x="518" y="0"/>
                    <a:pt x="0" y="518"/>
                    <a:pt x="0" y="1145"/>
                  </a:cubicBezTo>
                  <a:lnTo>
                    <a:pt x="0" y="9919"/>
                  </a:lnTo>
                  <a:lnTo>
                    <a:pt x="2316" y="9919"/>
                  </a:lnTo>
                  <a:lnTo>
                    <a:pt x="2316" y="1145"/>
                  </a:lnTo>
                  <a:cubicBezTo>
                    <a:pt x="2316" y="518"/>
                    <a:pt x="1799" y="0"/>
                    <a:pt x="1145"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
            <p:cNvSpPr/>
            <p:nvPr/>
          </p:nvSpPr>
          <p:spPr>
            <a:xfrm>
              <a:off x="4567679" y="708571"/>
              <a:ext cx="7652" cy="32733"/>
            </a:xfrm>
            <a:custGeom>
              <a:avLst/>
              <a:gdLst/>
              <a:ahLst/>
              <a:cxnLst/>
              <a:rect l="l" t="t" r="r" b="b"/>
              <a:pathLst>
                <a:path w="2317" h="9919" extrusionOk="0">
                  <a:moveTo>
                    <a:pt x="1144" y="0"/>
                  </a:moveTo>
                  <a:cubicBezTo>
                    <a:pt x="518" y="0"/>
                    <a:pt x="0" y="518"/>
                    <a:pt x="0" y="1145"/>
                  </a:cubicBezTo>
                  <a:lnTo>
                    <a:pt x="0" y="9919"/>
                  </a:lnTo>
                  <a:lnTo>
                    <a:pt x="2289" y="9919"/>
                  </a:lnTo>
                  <a:lnTo>
                    <a:pt x="2316" y="1145"/>
                  </a:lnTo>
                  <a:cubicBezTo>
                    <a:pt x="2316" y="518"/>
                    <a:pt x="1798" y="0"/>
                    <a:pt x="114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
            <p:cNvSpPr/>
            <p:nvPr/>
          </p:nvSpPr>
          <p:spPr>
            <a:xfrm>
              <a:off x="4588469" y="708571"/>
              <a:ext cx="7741" cy="32733"/>
            </a:xfrm>
            <a:custGeom>
              <a:avLst/>
              <a:gdLst/>
              <a:ahLst/>
              <a:cxnLst/>
              <a:rect l="l" t="t" r="r" b="b"/>
              <a:pathLst>
                <a:path w="2344" h="9919" extrusionOk="0">
                  <a:moveTo>
                    <a:pt x="1172" y="0"/>
                  </a:moveTo>
                  <a:cubicBezTo>
                    <a:pt x="518" y="0"/>
                    <a:pt x="0" y="518"/>
                    <a:pt x="0" y="1145"/>
                  </a:cubicBezTo>
                  <a:lnTo>
                    <a:pt x="0" y="9919"/>
                  </a:lnTo>
                  <a:lnTo>
                    <a:pt x="2344" y="9919"/>
                  </a:lnTo>
                  <a:lnTo>
                    <a:pt x="2344" y="1145"/>
                  </a:lnTo>
                  <a:cubicBezTo>
                    <a:pt x="2344"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
            <p:cNvSpPr/>
            <p:nvPr/>
          </p:nvSpPr>
          <p:spPr>
            <a:xfrm>
              <a:off x="4608359" y="708571"/>
              <a:ext cx="7652" cy="32733"/>
            </a:xfrm>
            <a:custGeom>
              <a:avLst/>
              <a:gdLst/>
              <a:ahLst/>
              <a:cxnLst/>
              <a:rect l="l" t="t" r="r" b="b"/>
              <a:pathLst>
                <a:path w="2317" h="9919" extrusionOk="0">
                  <a:moveTo>
                    <a:pt x="1172" y="0"/>
                  </a:moveTo>
                  <a:cubicBezTo>
                    <a:pt x="518" y="0"/>
                    <a:pt x="0" y="518"/>
                    <a:pt x="0" y="1145"/>
                  </a:cubicBezTo>
                  <a:lnTo>
                    <a:pt x="0" y="9919"/>
                  </a:lnTo>
                  <a:lnTo>
                    <a:pt x="2316" y="9919"/>
                  </a:lnTo>
                  <a:lnTo>
                    <a:pt x="2316" y="1145"/>
                  </a:lnTo>
                  <a:cubicBezTo>
                    <a:pt x="2316" y="518"/>
                    <a:pt x="1798"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
            <p:cNvSpPr/>
            <p:nvPr/>
          </p:nvSpPr>
          <p:spPr>
            <a:xfrm>
              <a:off x="4629238" y="708571"/>
              <a:ext cx="7652" cy="32733"/>
            </a:xfrm>
            <a:custGeom>
              <a:avLst/>
              <a:gdLst/>
              <a:ahLst/>
              <a:cxnLst/>
              <a:rect l="l" t="t" r="r" b="b"/>
              <a:pathLst>
                <a:path w="2317" h="9919" extrusionOk="0">
                  <a:moveTo>
                    <a:pt x="1145" y="0"/>
                  </a:moveTo>
                  <a:cubicBezTo>
                    <a:pt x="518" y="0"/>
                    <a:pt x="1" y="518"/>
                    <a:pt x="1" y="1145"/>
                  </a:cubicBezTo>
                  <a:lnTo>
                    <a:pt x="1" y="9919"/>
                  </a:lnTo>
                  <a:lnTo>
                    <a:pt x="2317" y="9919"/>
                  </a:lnTo>
                  <a:lnTo>
                    <a:pt x="2317" y="1145"/>
                  </a:lnTo>
                  <a:cubicBezTo>
                    <a:pt x="2317" y="518"/>
                    <a:pt x="1799" y="0"/>
                    <a:pt x="1145"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
            <p:cNvSpPr/>
            <p:nvPr/>
          </p:nvSpPr>
          <p:spPr>
            <a:xfrm>
              <a:off x="4649759" y="708571"/>
              <a:ext cx="7741" cy="32733"/>
            </a:xfrm>
            <a:custGeom>
              <a:avLst/>
              <a:gdLst/>
              <a:ahLst/>
              <a:cxnLst/>
              <a:rect l="l" t="t" r="r" b="b"/>
              <a:pathLst>
                <a:path w="2344" h="9919" extrusionOk="0">
                  <a:moveTo>
                    <a:pt x="1172" y="0"/>
                  </a:moveTo>
                  <a:cubicBezTo>
                    <a:pt x="518" y="0"/>
                    <a:pt x="0" y="518"/>
                    <a:pt x="0" y="1145"/>
                  </a:cubicBezTo>
                  <a:lnTo>
                    <a:pt x="0" y="9919"/>
                  </a:lnTo>
                  <a:lnTo>
                    <a:pt x="2344" y="9919"/>
                  </a:lnTo>
                  <a:lnTo>
                    <a:pt x="2344" y="1145"/>
                  </a:lnTo>
                  <a:cubicBezTo>
                    <a:pt x="2344"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
            <p:cNvSpPr/>
            <p:nvPr/>
          </p:nvSpPr>
          <p:spPr>
            <a:xfrm>
              <a:off x="4489467" y="620012"/>
              <a:ext cx="158738" cy="58271"/>
            </a:xfrm>
            <a:custGeom>
              <a:avLst/>
              <a:gdLst/>
              <a:ahLst/>
              <a:cxnLst/>
              <a:rect l="l" t="t" r="r" b="b"/>
              <a:pathLst>
                <a:path w="48066" h="17658" extrusionOk="0">
                  <a:moveTo>
                    <a:pt x="0" y="1"/>
                  </a:moveTo>
                  <a:lnTo>
                    <a:pt x="0" y="17657"/>
                  </a:lnTo>
                  <a:lnTo>
                    <a:pt x="48066" y="17657"/>
                  </a:lnTo>
                  <a:lnTo>
                    <a:pt x="4806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
            <p:cNvSpPr/>
            <p:nvPr/>
          </p:nvSpPr>
          <p:spPr>
            <a:xfrm>
              <a:off x="4490907" y="624332"/>
              <a:ext cx="8101" cy="48919"/>
            </a:xfrm>
            <a:custGeom>
              <a:avLst/>
              <a:gdLst/>
              <a:ahLst/>
              <a:cxnLst/>
              <a:rect l="l" t="t" r="r" b="b"/>
              <a:pathLst>
                <a:path w="2453" h="14824" extrusionOk="0">
                  <a:moveTo>
                    <a:pt x="0" y="0"/>
                  </a:moveTo>
                  <a:lnTo>
                    <a:pt x="0"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
            <p:cNvSpPr/>
            <p:nvPr/>
          </p:nvSpPr>
          <p:spPr>
            <a:xfrm>
              <a:off x="4485956" y="620012"/>
              <a:ext cx="17731" cy="7468"/>
            </a:xfrm>
            <a:custGeom>
              <a:avLst/>
              <a:gdLst/>
              <a:ahLst/>
              <a:cxnLst/>
              <a:rect l="l" t="t" r="r" b="b"/>
              <a:pathLst>
                <a:path w="5369" h="2263" extrusionOk="0">
                  <a:moveTo>
                    <a:pt x="301" y="1"/>
                  </a:moveTo>
                  <a:cubicBezTo>
                    <a:pt x="137" y="1"/>
                    <a:pt x="1" y="110"/>
                    <a:pt x="1" y="273"/>
                  </a:cubicBezTo>
                  <a:lnTo>
                    <a:pt x="1" y="1499"/>
                  </a:lnTo>
                  <a:cubicBezTo>
                    <a:pt x="1" y="1908"/>
                    <a:pt x="355" y="2262"/>
                    <a:pt x="764" y="2262"/>
                  </a:cubicBezTo>
                  <a:lnTo>
                    <a:pt x="4578" y="2262"/>
                  </a:lnTo>
                  <a:cubicBezTo>
                    <a:pt x="5014" y="2262"/>
                    <a:pt x="5369" y="1908"/>
                    <a:pt x="5369" y="1499"/>
                  </a:cubicBezTo>
                  <a:lnTo>
                    <a:pt x="5369" y="273"/>
                  </a:lnTo>
                  <a:cubicBezTo>
                    <a:pt x="5369" y="110"/>
                    <a:pt x="5232" y="1"/>
                    <a:pt x="506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
            <p:cNvSpPr/>
            <p:nvPr/>
          </p:nvSpPr>
          <p:spPr>
            <a:xfrm>
              <a:off x="4509629" y="624332"/>
              <a:ext cx="8101" cy="48919"/>
            </a:xfrm>
            <a:custGeom>
              <a:avLst/>
              <a:gdLst/>
              <a:ahLst/>
              <a:cxnLst/>
              <a:rect l="l" t="t" r="r" b="b"/>
              <a:pathLst>
                <a:path w="2453" h="14824" extrusionOk="0">
                  <a:moveTo>
                    <a:pt x="0" y="0"/>
                  </a:moveTo>
                  <a:lnTo>
                    <a:pt x="0" y="14823"/>
                  </a:lnTo>
                  <a:lnTo>
                    <a:pt x="2452" y="14823"/>
                  </a:lnTo>
                  <a:lnTo>
                    <a:pt x="245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
            <p:cNvSpPr/>
            <p:nvPr/>
          </p:nvSpPr>
          <p:spPr>
            <a:xfrm>
              <a:off x="4504678" y="620012"/>
              <a:ext cx="17731" cy="7468"/>
            </a:xfrm>
            <a:custGeom>
              <a:avLst/>
              <a:gdLst/>
              <a:ahLst/>
              <a:cxnLst/>
              <a:rect l="l" t="t" r="r" b="b"/>
              <a:pathLst>
                <a:path w="5369" h="2263" extrusionOk="0">
                  <a:moveTo>
                    <a:pt x="300" y="1"/>
                  </a:moveTo>
                  <a:cubicBezTo>
                    <a:pt x="137" y="1"/>
                    <a:pt x="0" y="110"/>
                    <a:pt x="0" y="273"/>
                  </a:cubicBezTo>
                  <a:lnTo>
                    <a:pt x="0" y="1499"/>
                  </a:lnTo>
                  <a:cubicBezTo>
                    <a:pt x="0" y="1908"/>
                    <a:pt x="355" y="2262"/>
                    <a:pt x="763" y="2262"/>
                  </a:cubicBezTo>
                  <a:lnTo>
                    <a:pt x="4578" y="2262"/>
                  </a:lnTo>
                  <a:cubicBezTo>
                    <a:pt x="5014" y="2262"/>
                    <a:pt x="5368" y="1908"/>
                    <a:pt x="5368" y="1499"/>
                  </a:cubicBezTo>
                  <a:lnTo>
                    <a:pt x="5368" y="273"/>
                  </a:lnTo>
                  <a:cubicBezTo>
                    <a:pt x="5368" y="110"/>
                    <a:pt x="5232" y="1"/>
                    <a:pt x="506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
            <p:cNvSpPr/>
            <p:nvPr/>
          </p:nvSpPr>
          <p:spPr>
            <a:xfrm>
              <a:off x="4528347" y="624332"/>
              <a:ext cx="8101" cy="48919"/>
            </a:xfrm>
            <a:custGeom>
              <a:avLst/>
              <a:gdLst/>
              <a:ahLst/>
              <a:cxnLst/>
              <a:rect l="l" t="t" r="r" b="b"/>
              <a:pathLst>
                <a:path w="2453" h="14824" extrusionOk="0">
                  <a:moveTo>
                    <a:pt x="1" y="0"/>
                  </a:moveTo>
                  <a:lnTo>
                    <a:pt x="1"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
            <p:cNvSpPr/>
            <p:nvPr/>
          </p:nvSpPr>
          <p:spPr>
            <a:xfrm>
              <a:off x="4523396" y="620012"/>
              <a:ext cx="17642" cy="7468"/>
            </a:xfrm>
            <a:custGeom>
              <a:avLst/>
              <a:gdLst/>
              <a:ahLst/>
              <a:cxnLst/>
              <a:rect l="l" t="t" r="r" b="b"/>
              <a:pathLst>
                <a:path w="5342" h="2263" extrusionOk="0">
                  <a:moveTo>
                    <a:pt x="301" y="1"/>
                  </a:moveTo>
                  <a:cubicBezTo>
                    <a:pt x="137" y="1"/>
                    <a:pt x="1" y="110"/>
                    <a:pt x="1" y="273"/>
                  </a:cubicBezTo>
                  <a:lnTo>
                    <a:pt x="1" y="1499"/>
                  </a:lnTo>
                  <a:cubicBezTo>
                    <a:pt x="1" y="1908"/>
                    <a:pt x="328" y="2262"/>
                    <a:pt x="764" y="2262"/>
                  </a:cubicBezTo>
                  <a:lnTo>
                    <a:pt x="4579" y="2262"/>
                  </a:lnTo>
                  <a:cubicBezTo>
                    <a:pt x="5015" y="2262"/>
                    <a:pt x="5342" y="1908"/>
                    <a:pt x="5342" y="1499"/>
                  </a:cubicBezTo>
                  <a:lnTo>
                    <a:pt x="5342" y="273"/>
                  </a:lnTo>
                  <a:cubicBezTo>
                    <a:pt x="5342" y="110"/>
                    <a:pt x="5233" y="1"/>
                    <a:pt x="506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
            <p:cNvSpPr/>
            <p:nvPr/>
          </p:nvSpPr>
          <p:spPr>
            <a:xfrm>
              <a:off x="4547069" y="624332"/>
              <a:ext cx="8012" cy="48919"/>
            </a:xfrm>
            <a:custGeom>
              <a:avLst/>
              <a:gdLst/>
              <a:ahLst/>
              <a:cxnLst/>
              <a:rect l="l" t="t" r="r" b="b"/>
              <a:pathLst>
                <a:path w="2426" h="14824" extrusionOk="0">
                  <a:moveTo>
                    <a:pt x="0" y="0"/>
                  </a:moveTo>
                  <a:lnTo>
                    <a:pt x="0" y="14823"/>
                  </a:lnTo>
                  <a:lnTo>
                    <a:pt x="2425" y="14823"/>
                  </a:lnTo>
                  <a:lnTo>
                    <a:pt x="242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
            <p:cNvSpPr/>
            <p:nvPr/>
          </p:nvSpPr>
          <p:spPr>
            <a:xfrm>
              <a:off x="4542117" y="620002"/>
              <a:ext cx="17731" cy="7478"/>
            </a:xfrm>
            <a:custGeom>
              <a:avLst/>
              <a:gdLst/>
              <a:ahLst/>
              <a:cxnLst/>
              <a:rect l="l" t="t" r="r" b="b"/>
              <a:pathLst>
                <a:path w="5369" h="2266" extrusionOk="0">
                  <a:moveTo>
                    <a:pt x="259" y="0"/>
                  </a:moveTo>
                  <a:cubicBezTo>
                    <a:pt x="114" y="0"/>
                    <a:pt x="1" y="127"/>
                    <a:pt x="1" y="276"/>
                  </a:cubicBezTo>
                  <a:lnTo>
                    <a:pt x="1" y="1502"/>
                  </a:lnTo>
                  <a:cubicBezTo>
                    <a:pt x="1" y="1911"/>
                    <a:pt x="328" y="2265"/>
                    <a:pt x="764" y="2265"/>
                  </a:cubicBezTo>
                  <a:lnTo>
                    <a:pt x="4605" y="2265"/>
                  </a:lnTo>
                  <a:cubicBezTo>
                    <a:pt x="5014" y="2265"/>
                    <a:pt x="5368" y="1911"/>
                    <a:pt x="5368" y="1502"/>
                  </a:cubicBezTo>
                  <a:lnTo>
                    <a:pt x="5368" y="276"/>
                  </a:lnTo>
                  <a:cubicBezTo>
                    <a:pt x="5368" y="113"/>
                    <a:pt x="5232" y="4"/>
                    <a:pt x="5069" y="4"/>
                  </a:cubicBezTo>
                  <a:lnTo>
                    <a:pt x="300" y="4"/>
                  </a:lnTo>
                  <a:cubicBezTo>
                    <a:pt x="286" y="1"/>
                    <a:pt x="272" y="0"/>
                    <a:pt x="259"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
            <p:cNvSpPr/>
            <p:nvPr/>
          </p:nvSpPr>
          <p:spPr>
            <a:xfrm>
              <a:off x="4565698" y="624332"/>
              <a:ext cx="8101" cy="48919"/>
            </a:xfrm>
            <a:custGeom>
              <a:avLst/>
              <a:gdLst/>
              <a:ahLst/>
              <a:cxnLst/>
              <a:rect l="l" t="t" r="r" b="b"/>
              <a:pathLst>
                <a:path w="2453" h="14824" extrusionOk="0">
                  <a:moveTo>
                    <a:pt x="1" y="0"/>
                  </a:moveTo>
                  <a:lnTo>
                    <a:pt x="1"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
            <p:cNvSpPr/>
            <p:nvPr/>
          </p:nvSpPr>
          <p:spPr>
            <a:xfrm>
              <a:off x="4560839" y="620012"/>
              <a:ext cx="17639" cy="7468"/>
            </a:xfrm>
            <a:custGeom>
              <a:avLst/>
              <a:gdLst/>
              <a:ahLst/>
              <a:cxnLst/>
              <a:rect l="l" t="t" r="r" b="b"/>
              <a:pathLst>
                <a:path w="5341" h="2263" extrusionOk="0">
                  <a:moveTo>
                    <a:pt x="273" y="1"/>
                  </a:moveTo>
                  <a:cubicBezTo>
                    <a:pt x="109" y="1"/>
                    <a:pt x="0" y="110"/>
                    <a:pt x="0" y="273"/>
                  </a:cubicBezTo>
                  <a:lnTo>
                    <a:pt x="0" y="1499"/>
                  </a:lnTo>
                  <a:cubicBezTo>
                    <a:pt x="0" y="1908"/>
                    <a:pt x="327" y="2262"/>
                    <a:pt x="763" y="2262"/>
                  </a:cubicBezTo>
                  <a:lnTo>
                    <a:pt x="4578" y="2262"/>
                  </a:lnTo>
                  <a:cubicBezTo>
                    <a:pt x="5014" y="2262"/>
                    <a:pt x="5341" y="1908"/>
                    <a:pt x="5341" y="1499"/>
                  </a:cubicBezTo>
                  <a:lnTo>
                    <a:pt x="5341" y="273"/>
                  </a:lnTo>
                  <a:cubicBezTo>
                    <a:pt x="5341" y="110"/>
                    <a:pt x="5205" y="1"/>
                    <a:pt x="5041"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
            <p:cNvSpPr/>
            <p:nvPr/>
          </p:nvSpPr>
          <p:spPr>
            <a:xfrm>
              <a:off x="4584419" y="624332"/>
              <a:ext cx="8101" cy="48919"/>
            </a:xfrm>
            <a:custGeom>
              <a:avLst/>
              <a:gdLst/>
              <a:ahLst/>
              <a:cxnLst/>
              <a:rect l="l" t="t" r="r" b="b"/>
              <a:pathLst>
                <a:path w="2453" h="14824" extrusionOk="0">
                  <a:moveTo>
                    <a:pt x="0" y="0"/>
                  </a:moveTo>
                  <a:lnTo>
                    <a:pt x="0" y="14823"/>
                  </a:lnTo>
                  <a:lnTo>
                    <a:pt x="2452" y="14823"/>
                  </a:lnTo>
                  <a:lnTo>
                    <a:pt x="245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
            <p:cNvSpPr/>
            <p:nvPr/>
          </p:nvSpPr>
          <p:spPr>
            <a:xfrm>
              <a:off x="4579468" y="620012"/>
              <a:ext cx="17731" cy="7468"/>
            </a:xfrm>
            <a:custGeom>
              <a:avLst/>
              <a:gdLst/>
              <a:ahLst/>
              <a:cxnLst/>
              <a:rect l="l" t="t" r="r" b="b"/>
              <a:pathLst>
                <a:path w="5369" h="2263" extrusionOk="0">
                  <a:moveTo>
                    <a:pt x="300" y="1"/>
                  </a:moveTo>
                  <a:cubicBezTo>
                    <a:pt x="137" y="1"/>
                    <a:pt x="1" y="110"/>
                    <a:pt x="28" y="273"/>
                  </a:cubicBezTo>
                  <a:lnTo>
                    <a:pt x="28" y="1499"/>
                  </a:lnTo>
                  <a:cubicBezTo>
                    <a:pt x="28" y="1908"/>
                    <a:pt x="355" y="2262"/>
                    <a:pt x="791" y="2262"/>
                  </a:cubicBezTo>
                  <a:lnTo>
                    <a:pt x="4605" y="2262"/>
                  </a:lnTo>
                  <a:cubicBezTo>
                    <a:pt x="5014" y="2262"/>
                    <a:pt x="5368" y="1908"/>
                    <a:pt x="5368" y="1499"/>
                  </a:cubicBezTo>
                  <a:lnTo>
                    <a:pt x="5368" y="273"/>
                  </a:lnTo>
                  <a:cubicBezTo>
                    <a:pt x="5368" y="110"/>
                    <a:pt x="5232" y="1"/>
                    <a:pt x="506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
            <p:cNvSpPr/>
            <p:nvPr/>
          </p:nvSpPr>
          <p:spPr>
            <a:xfrm>
              <a:off x="4603137" y="624332"/>
              <a:ext cx="8104" cy="48919"/>
            </a:xfrm>
            <a:custGeom>
              <a:avLst/>
              <a:gdLst/>
              <a:ahLst/>
              <a:cxnLst/>
              <a:rect l="l" t="t" r="r" b="b"/>
              <a:pathLst>
                <a:path w="2454" h="14824" extrusionOk="0">
                  <a:moveTo>
                    <a:pt x="1" y="0"/>
                  </a:moveTo>
                  <a:lnTo>
                    <a:pt x="1"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
            <p:cNvSpPr/>
            <p:nvPr/>
          </p:nvSpPr>
          <p:spPr>
            <a:xfrm>
              <a:off x="4598189" y="620012"/>
              <a:ext cx="17728" cy="7468"/>
            </a:xfrm>
            <a:custGeom>
              <a:avLst/>
              <a:gdLst/>
              <a:ahLst/>
              <a:cxnLst/>
              <a:rect l="l" t="t" r="r" b="b"/>
              <a:pathLst>
                <a:path w="5368" h="2263" extrusionOk="0">
                  <a:moveTo>
                    <a:pt x="300" y="1"/>
                  </a:moveTo>
                  <a:cubicBezTo>
                    <a:pt x="136" y="1"/>
                    <a:pt x="0" y="110"/>
                    <a:pt x="0" y="273"/>
                  </a:cubicBezTo>
                  <a:lnTo>
                    <a:pt x="0" y="1499"/>
                  </a:lnTo>
                  <a:cubicBezTo>
                    <a:pt x="0" y="1908"/>
                    <a:pt x="354" y="2262"/>
                    <a:pt x="790" y="2262"/>
                  </a:cubicBezTo>
                  <a:lnTo>
                    <a:pt x="4605" y="2262"/>
                  </a:lnTo>
                  <a:cubicBezTo>
                    <a:pt x="5014" y="2262"/>
                    <a:pt x="5368" y="1908"/>
                    <a:pt x="5368" y="1499"/>
                  </a:cubicBezTo>
                  <a:lnTo>
                    <a:pt x="5368" y="273"/>
                  </a:lnTo>
                  <a:cubicBezTo>
                    <a:pt x="5368" y="110"/>
                    <a:pt x="5232" y="1"/>
                    <a:pt x="5068"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
            <p:cNvSpPr/>
            <p:nvPr/>
          </p:nvSpPr>
          <p:spPr>
            <a:xfrm>
              <a:off x="4621859" y="624332"/>
              <a:ext cx="8101" cy="48919"/>
            </a:xfrm>
            <a:custGeom>
              <a:avLst/>
              <a:gdLst/>
              <a:ahLst/>
              <a:cxnLst/>
              <a:rect l="l" t="t" r="r" b="b"/>
              <a:pathLst>
                <a:path w="2453" h="14824" extrusionOk="0">
                  <a:moveTo>
                    <a:pt x="0" y="0"/>
                  </a:moveTo>
                  <a:lnTo>
                    <a:pt x="0"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
            <p:cNvSpPr/>
            <p:nvPr/>
          </p:nvSpPr>
          <p:spPr>
            <a:xfrm>
              <a:off x="4616908" y="620012"/>
              <a:ext cx="17731" cy="7468"/>
            </a:xfrm>
            <a:custGeom>
              <a:avLst/>
              <a:gdLst/>
              <a:ahLst/>
              <a:cxnLst/>
              <a:rect l="l" t="t" r="r" b="b"/>
              <a:pathLst>
                <a:path w="5369" h="2263" extrusionOk="0">
                  <a:moveTo>
                    <a:pt x="300" y="1"/>
                  </a:moveTo>
                  <a:cubicBezTo>
                    <a:pt x="137" y="1"/>
                    <a:pt x="1" y="110"/>
                    <a:pt x="1" y="273"/>
                  </a:cubicBezTo>
                  <a:lnTo>
                    <a:pt x="1" y="1499"/>
                  </a:lnTo>
                  <a:cubicBezTo>
                    <a:pt x="1" y="1908"/>
                    <a:pt x="355" y="2262"/>
                    <a:pt x="791" y="2262"/>
                  </a:cubicBezTo>
                  <a:lnTo>
                    <a:pt x="4606" y="2262"/>
                  </a:lnTo>
                  <a:cubicBezTo>
                    <a:pt x="5014" y="2262"/>
                    <a:pt x="5369" y="1908"/>
                    <a:pt x="5369" y="1499"/>
                  </a:cubicBezTo>
                  <a:lnTo>
                    <a:pt x="5369" y="273"/>
                  </a:lnTo>
                  <a:cubicBezTo>
                    <a:pt x="5369" y="110"/>
                    <a:pt x="5232" y="1"/>
                    <a:pt x="506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
            <p:cNvSpPr/>
            <p:nvPr/>
          </p:nvSpPr>
          <p:spPr>
            <a:xfrm>
              <a:off x="4640577" y="624332"/>
              <a:ext cx="8104" cy="48919"/>
            </a:xfrm>
            <a:custGeom>
              <a:avLst/>
              <a:gdLst/>
              <a:ahLst/>
              <a:cxnLst/>
              <a:rect l="l" t="t" r="r" b="b"/>
              <a:pathLst>
                <a:path w="2454" h="14824" extrusionOk="0">
                  <a:moveTo>
                    <a:pt x="1" y="0"/>
                  </a:moveTo>
                  <a:lnTo>
                    <a:pt x="1"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
            <p:cNvSpPr/>
            <p:nvPr/>
          </p:nvSpPr>
          <p:spPr>
            <a:xfrm>
              <a:off x="4635629" y="620012"/>
              <a:ext cx="17731" cy="7468"/>
            </a:xfrm>
            <a:custGeom>
              <a:avLst/>
              <a:gdLst/>
              <a:ahLst/>
              <a:cxnLst/>
              <a:rect l="l" t="t" r="r" b="b"/>
              <a:pathLst>
                <a:path w="5369" h="2263" extrusionOk="0">
                  <a:moveTo>
                    <a:pt x="300" y="1"/>
                  </a:moveTo>
                  <a:cubicBezTo>
                    <a:pt x="137" y="1"/>
                    <a:pt x="0" y="110"/>
                    <a:pt x="0" y="273"/>
                  </a:cubicBezTo>
                  <a:lnTo>
                    <a:pt x="0" y="1499"/>
                  </a:lnTo>
                  <a:cubicBezTo>
                    <a:pt x="0" y="1908"/>
                    <a:pt x="355" y="2262"/>
                    <a:pt x="790" y="2262"/>
                  </a:cubicBezTo>
                  <a:lnTo>
                    <a:pt x="4605" y="2262"/>
                  </a:lnTo>
                  <a:cubicBezTo>
                    <a:pt x="5014" y="2262"/>
                    <a:pt x="5368" y="1908"/>
                    <a:pt x="5368" y="1499"/>
                  </a:cubicBezTo>
                  <a:lnTo>
                    <a:pt x="5368" y="273"/>
                  </a:lnTo>
                  <a:cubicBezTo>
                    <a:pt x="5368" y="110"/>
                    <a:pt x="5232" y="1"/>
                    <a:pt x="5068"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
            <p:cNvSpPr/>
            <p:nvPr/>
          </p:nvSpPr>
          <p:spPr>
            <a:xfrm>
              <a:off x="4553007" y="474035"/>
              <a:ext cx="5132" cy="30845"/>
            </a:xfrm>
            <a:custGeom>
              <a:avLst/>
              <a:gdLst/>
              <a:ahLst/>
              <a:cxnLst/>
              <a:rect l="l" t="t" r="r" b="b"/>
              <a:pathLst>
                <a:path w="1554" h="9347" extrusionOk="0">
                  <a:moveTo>
                    <a:pt x="1" y="1"/>
                  </a:moveTo>
                  <a:lnTo>
                    <a:pt x="1" y="9347"/>
                  </a:lnTo>
                  <a:lnTo>
                    <a:pt x="1554" y="9347"/>
                  </a:lnTo>
                  <a:lnTo>
                    <a:pt x="155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
            <p:cNvSpPr/>
            <p:nvPr/>
          </p:nvSpPr>
          <p:spPr>
            <a:xfrm>
              <a:off x="4562279" y="474035"/>
              <a:ext cx="5132" cy="30845"/>
            </a:xfrm>
            <a:custGeom>
              <a:avLst/>
              <a:gdLst/>
              <a:ahLst/>
              <a:cxnLst/>
              <a:rect l="l" t="t" r="r" b="b"/>
              <a:pathLst>
                <a:path w="1554" h="9347" extrusionOk="0">
                  <a:moveTo>
                    <a:pt x="0" y="1"/>
                  </a:moveTo>
                  <a:lnTo>
                    <a:pt x="0" y="9347"/>
                  </a:lnTo>
                  <a:lnTo>
                    <a:pt x="1553" y="9347"/>
                  </a:lnTo>
                  <a:lnTo>
                    <a:pt x="155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
            <p:cNvSpPr/>
            <p:nvPr/>
          </p:nvSpPr>
          <p:spPr>
            <a:xfrm>
              <a:off x="4571547" y="474035"/>
              <a:ext cx="5132" cy="30845"/>
            </a:xfrm>
            <a:custGeom>
              <a:avLst/>
              <a:gdLst/>
              <a:ahLst/>
              <a:cxnLst/>
              <a:rect l="l" t="t" r="r" b="b"/>
              <a:pathLst>
                <a:path w="1554" h="9347" extrusionOk="0">
                  <a:moveTo>
                    <a:pt x="1" y="1"/>
                  </a:moveTo>
                  <a:lnTo>
                    <a:pt x="1" y="9347"/>
                  </a:lnTo>
                  <a:lnTo>
                    <a:pt x="1554" y="9347"/>
                  </a:lnTo>
                  <a:lnTo>
                    <a:pt x="155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
            <p:cNvSpPr/>
            <p:nvPr/>
          </p:nvSpPr>
          <p:spPr>
            <a:xfrm>
              <a:off x="4580819" y="474035"/>
              <a:ext cx="5132" cy="30845"/>
            </a:xfrm>
            <a:custGeom>
              <a:avLst/>
              <a:gdLst/>
              <a:ahLst/>
              <a:cxnLst/>
              <a:rect l="l" t="t" r="r" b="b"/>
              <a:pathLst>
                <a:path w="1554" h="9347" extrusionOk="0">
                  <a:moveTo>
                    <a:pt x="0" y="1"/>
                  </a:moveTo>
                  <a:lnTo>
                    <a:pt x="0" y="9347"/>
                  </a:lnTo>
                  <a:lnTo>
                    <a:pt x="1553" y="9347"/>
                  </a:lnTo>
                  <a:lnTo>
                    <a:pt x="155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
            <p:cNvSpPr/>
            <p:nvPr/>
          </p:nvSpPr>
          <p:spPr>
            <a:xfrm>
              <a:off x="4483076" y="615421"/>
              <a:ext cx="174398" cy="6300"/>
            </a:xfrm>
            <a:custGeom>
              <a:avLst/>
              <a:gdLst/>
              <a:ahLst/>
              <a:cxnLst/>
              <a:rect l="l" t="t" r="r" b="b"/>
              <a:pathLst>
                <a:path w="52808" h="1909" extrusionOk="0">
                  <a:moveTo>
                    <a:pt x="1" y="1"/>
                  </a:moveTo>
                  <a:lnTo>
                    <a:pt x="1" y="1908"/>
                  </a:lnTo>
                  <a:lnTo>
                    <a:pt x="52808" y="1908"/>
                  </a:lnTo>
                  <a:lnTo>
                    <a:pt x="5280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
            <p:cNvSpPr/>
            <p:nvPr/>
          </p:nvSpPr>
          <p:spPr>
            <a:xfrm>
              <a:off x="4485956" y="671670"/>
              <a:ext cx="166119" cy="6659"/>
            </a:xfrm>
            <a:custGeom>
              <a:avLst/>
              <a:gdLst/>
              <a:ahLst/>
              <a:cxnLst/>
              <a:rect l="l" t="t" r="r" b="b"/>
              <a:pathLst>
                <a:path w="50301" h="2018" extrusionOk="0">
                  <a:moveTo>
                    <a:pt x="1" y="1"/>
                  </a:moveTo>
                  <a:lnTo>
                    <a:pt x="1" y="2017"/>
                  </a:lnTo>
                  <a:lnTo>
                    <a:pt x="50301" y="2017"/>
                  </a:lnTo>
                  <a:lnTo>
                    <a:pt x="5030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
            <p:cNvSpPr/>
            <p:nvPr/>
          </p:nvSpPr>
          <p:spPr>
            <a:xfrm>
              <a:off x="4500447" y="637293"/>
              <a:ext cx="7744" cy="32733"/>
            </a:xfrm>
            <a:custGeom>
              <a:avLst/>
              <a:gdLst/>
              <a:ahLst/>
              <a:cxnLst/>
              <a:rect l="l" t="t" r="r" b="b"/>
              <a:pathLst>
                <a:path w="2345" h="9919" extrusionOk="0">
                  <a:moveTo>
                    <a:pt x="1172" y="0"/>
                  </a:moveTo>
                  <a:cubicBezTo>
                    <a:pt x="518" y="0"/>
                    <a:pt x="1" y="518"/>
                    <a:pt x="1" y="1145"/>
                  </a:cubicBezTo>
                  <a:lnTo>
                    <a:pt x="1" y="9918"/>
                  </a:lnTo>
                  <a:lnTo>
                    <a:pt x="2344" y="9918"/>
                  </a:lnTo>
                  <a:lnTo>
                    <a:pt x="2344" y="1145"/>
                  </a:lnTo>
                  <a:cubicBezTo>
                    <a:pt x="2344"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
            <p:cNvSpPr/>
            <p:nvPr/>
          </p:nvSpPr>
          <p:spPr>
            <a:xfrm>
              <a:off x="4518986" y="637293"/>
              <a:ext cx="7652" cy="32733"/>
            </a:xfrm>
            <a:custGeom>
              <a:avLst/>
              <a:gdLst/>
              <a:ahLst/>
              <a:cxnLst/>
              <a:rect l="l" t="t" r="r" b="b"/>
              <a:pathLst>
                <a:path w="2317" h="9919" extrusionOk="0">
                  <a:moveTo>
                    <a:pt x="1173" y="0"/>
                  </a:moveTo>
                  <a:cubicBezTo>
                    <a:pt x="519" y="0"/>
                    <a:pt x="1" y="518"/>
                    <a:pt x="1" y="1145"/>
                  </a:cubicBezTo>
                  <a:lnTo>
                    <a:pt x="1" y="9918"/>
                  </a:lnTo>
                  <a:lnTo>
                    <a:pt x="2317" y="9918"/>
                  </a:lnTo>
                  <a:lnTo>
                    <a:pt x="2317" y="1145"/>
                  </a:lnTo>
                  <a:cubicBezTo>
                    <a:pt x="2317" y="518"/>
                    <a:pt x="1799" y="0"/>
                    <a:pt x="1173"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
            <p:cNvSpPr/>
            <p:nvPr/>
          </p:nvSpPr>
          <p:spPr>
            <a:xfrm>
              <a:off x="4538068" y="637293"/>
              <a:ext cx="7652" cy="32733"/>
            </a:xfrm>
            <a:custGeom>
              <a:avLst/>
              <a:gdLst/>
              <a:ahLst/>
              <a:cxnLst/>
              <a:rect l="l" t="t" r="r" b="b"/>
              <a:pathLst>
                <a:path w="2317" h="9919" extrusionOk="0">
                  <a:moveTo>
                    <a:pt x="1172" y="0"/>
                  </a:moveTo>
                  <a:cubicBezTo>
                    <a:pt x="518" y="0"/>
                    <a:pt x="0" y="518"/>
                    <a:pt x="0" y="1145"/>
                  </a:cubicBezTo>
                  <a:lnTo>
                    <a:pt x="0" y="9918"/>
                  </a:lnTo>
                  <a:lnTo>
                    <a:pt x="2317" y="9918"/>
                  </a:lnTo>
                  <a:lnTo>
                    <a:pt x="2317" y="1145"/>
                  </a:lnTo>
                  <a:cubicBezTo>
                    <a:pt x="2317"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
            <p:cNvSpPr/>
            <p:nvPr/>
          </p:nvSpPr>
          <p:spPr>
            <a:xfrm>
              <a:off x="4556608" y="637293"/>
              <a:ext cx="7652" cy="32733"/>
            </a:xfrm>
            <a:custGeom>
              <a:avLst/>
              <a:gdLst/>
              <a:ahLst/>
              <a:cxnLst/>
              <a:rect l="l" t="t" r="r" b="b"/>
              <a:pathLst>
                <a:path w="2317" h="9919" extrusionOk="0">
                  <a:moveTo>
                    <a:pt x="1172" y="0"/>
                  </a:moveTo>
                  <a:cubicBezTo>
                    <a:pt x="518" y="0"/>
                    <a:pt x="1" y="518"/>
                    <a:pt x="1" y="1145"/>
                  </a:cubicBezTo>
                  <a:lnTo>
                    <a:pt x="1" y="9918"/>
                  </a:lnTo>
                  <a:lnTo>
                    <a:pt x="2317" y="9918"/>
                  </a:lnTo>
                  <a:lnTo>
                    <a:pt x="2317" y="1145"/>
                  </a:lnTo>
                  <a:cubicBezTo>
                    <a:pt x="2317"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
            <p:cNvSpPr/>
            <p:nvPr/>
          </p:nvSpPr>
          <p:spPr>
            <a:xfrm>
              <a:off x="4575418" y="637293"/>
              <a:ext cx="7652" cy="32733"/>
            </a:xfrm>
            <a:custGeom>
              <a:avLst/>
              <a:gdLst/>
              <a:ahLst/>
              <a:cxnLst/>
              <a:rect l="l" t="t" r="r" b="b"/>
              <a:pathLst>
                <a:path w="2317" h="9919" extrusionOk="0">
                  <a:moveTo>
                    <a:pt x="1172" y="0"/>
                  </a:moveTo>
                  <a:cubicBezTo>
                    <a:pt x="518" y="0"/>
                    <a:pt x="0" y="518"/>
                    <a:pt x="0" y="1145"/>
                  </a:cubicBezTo>
                  <a:lnTo>
                    <a:pt x="0" y="9918"/>
                  </a:lnTo>
                  <a:lnTo>
                    <a:pt x="2316" y="9918"/>
                  </a:lnTo>
                  <a:lnTo>
                    <a:pt x="2316" y="1145"/>
                  </a:lnTo>
                  <a:cubicBezTo>
                    <a:pt x="2316"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
            <p:cNvSpPr/>
            <p:nvPr/>
          </p:nvSpPr>
          <p:spPr>
            <a:xfrm>
              <a:off x="4594137" y="637293"/>
              <a:ext cx="7655" cy="32733"/>
            </a:xfrm>
            <a:custGeom>
              <a:avLst/>
              <a:gdLst/>
              <a:ahLst/>
              <a:cxnLst/>
              <a:rect l="l" t="t" r="r" b="b"/>
              <a:pathLst>
                <a:path w="2318" h="9919" extrusionOk="0">
                  <a:moveTo>
                    <a:pt x="1173" y="0"/>
                  </a:moveTo>
                  <a:cubicBezTo>
                    <a:pt x="519" y="0"/>
                    <a:pt x="1" y="518"/>
                    <a:pt x="1" y="1145"/>
                  </a:cubicBezTo>
                  <a:lnTo>
                    <a:pt x="1" y="9918"/>
                  </a:lnTo>
                  <a:lnTo>
                    <a:pt x="2317" y="9918"/>
                  </a:lnTo>
                  <a:lnTo>
                    <a:pt x="2317" y="1145"/>
                  </a:lnTo>
                  <a:cubicBezTo>
                    <a:pt x="2317" y="518"/>
                    <a:pt x="1799" y="0"/>
                    <a:pt x="1173"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
            <p:cNvSpPr/>
            <p:nvPr/>
          </p:nvSpPr>
          <p:spPr>
            <a:xfrm>
              <a:off x="4612769" y="637293"/>
              <a:ext cx="7652" cy="32733"/>
            </a:xfrm>
            <a:custGeom>
              <a:avLst/>
              <a:gdLst/>
              <a:ahLst/>
              <a:cxnLst/>
              <a:rect l="l" t="t" r="r" b="b"/>
              <a:pathLst>
                <a:path w="2317" h="9919" extrusionOk="0">
                  <a:moveTo>
                    <a:pt x="1172" y="0"/>
                  </a:moveTo>
                  <a:cubicBezTo>
                    <a:pt x="518" y="0"/>
                    <a:pt x="0" y="518"/>
                    <a:pt x="0" y="1145"/>
                  </a:cubicBezTo>
                  <a:lnTo>
                    <a:pt x="0" y="9918"/>
                  </a:lnTo>
                  <a:lnTo>
                    <a:pt x="2316" y="9918"/>
                  </a:lnTo>
                  <a:lnTo>
                    <a:pt x="2316" y="1145"/>
                  </a:lnTo>
                  <a:cubicBezTo>
                    <a:pt x="2316"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
            <p:cNvSpPr/>
            <p:nvPr/>
          </p:nvSpPr>
          <p:spPr>
            <a:xfrm>
              <a:off x="4631487" y="637293"/>
              <a:ext cx="7652" cy="32733"/>
            </a:xfrm>
            <a:custGeom>
              <a:avLst/>
              <a:gdLst/>
              <a:ahLst/>
              <a:cxnLst/>
              <a:rect l="l" t="t" r="r" b="b"/>
              <a:pathLst>
                <a:path w="2317" h="9919" extrusionOk="0">
                  <a:moveTo>
                    <a:pt x="1173" y="0"/>
                  </a:moveTo>
                  <a:cubicBezTo>
                    <a:pt x="519" y="0"/>
                    <a:pt x="1" y="518"/>
                    <a:pt x="1" y="1145"/>
                  </a:cubicBezTo>
                  <a:lnTo>
                    <a:pt x="1" y="9918"/>
                  </a:lnTo>
                  <a:lnTo>
                    <a:pt x="2317" y="9918"/>
                  </a:lnTo>
                  <a:lnTo>
                    <a:pt x="2317" y="1145"/>
                  </a:lnTo>
                  <a:cubicBezTo>
                    <a:pt x="2317" y="518"/>
                    <a:pt x="1799" y="0"/>
                    <a:pt x="1173"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6"/>
            <p:cNvSpPr/>
            <p:nvPr/>
          </p:nvSpPr>
          <p:spPr>
            <a:xfrm>
              <a:off x="4502967" y="576364"/>
              <a:ext cx="133632" cy="39026"/>
            </a:xfrm>
            <a:custGeom>
              <a:avLst/>
              <a:gdLst/>
              <a:ahLst/>
              <a:cxnLst/>
              <a:rect l="l" t="t" r="r" b="b"/>
              <a:pathLst>
                <a:path w="40464" h="11826" extrusionOk="0">
                  <a:moveTo>
                    <a:pt x="1" y="0"/>
                  </a:moveTo>
                  <a:lnTo>
                    <a:pt x="1" y="11826"/>
                  </a:lnTo>
                  <a:lnTo>
                    <a:pt x="40464" y="11826"/>
                  </a:lnTo>
                  <a:lnTo>
                    <a:pt x="4046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
            <p:cNvSpPr/>
            <p:nvPr/>
          </p:nvSpPr>
          <p:spPr>
            <a:xfrm>
              <a:off x="4510617" y="581222"/>
              <a:ext cx="7652" cy="32733"/>
            </a:xfrm>
            <a:custGeom>
              <a:avLst/>
              <a:gdLst/>
              <a:ahLst/>
              <a:cxnLst/>
              <a:rect l="l" t="t" r="r" b="b"/>
              <a:pathLst>
                <a:path w="2317" h="9919" extrusionOk="0">
                  <a:moveTo>
                    <a:pt x="546" y="1"/>
                  </a:moveTo>
                  <a:cubicBezTo>
                    <a:pt x="246" y="1"/>
                    <a:pt x="1" y="246"/>
                    <a:pt x="1" y="546"/>
                  </a:cubicBezTo>
                  <a:lnTo>
                    <a:pt x="1" y="9919"/>
                  </a:lnTo>
                  <a:lnTo>
                    <a:pt x="2317" y="9919"/>
                  </a:lnTo>
                  <a:lnTo>
                    <a:pt x="2317" y="546"/>
                  </a:lnTo>
                  <a:cubicBezTo>
                    <a:pt x="2317" y="246"/>
                    <a:pt x="2072" y="1"/>
                    <a:pt x="177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
            <p:cNvSpPr/>
            <p:nvPr/>
          </p:nvSpPr>
          <p:spPr>
            <a:xfrm>
              <a:off x="4529067" y="581222"/>
              <a:ext cx="7652" cy="32733"/>
            </a:xfrm>
            <a:custGeom>
              <a:avLst/>
              <a:gdLst/>
              <a:ahLst/>
              <a:cxnLst/>
              <a:rect l="l" t="t" r="r" b="b"/>
              <a:pathLst>
                <a:path w="2317" h="9919" extrusionOk="0">
                  <a:moveTo>
                    <a:pt x="546" y="1"/>
                  </a:moveTo>
                  <a:cubicBezTo>
                    <a:pt x="246" y="1"/>
                    <a:pt x="1" y="246"/>
                    <a:pt x="1" y="546"/>
                  </a:cubicBezTo>
                  <a:lnTo>
                    <a:pt x="1" y="9919"/>
                  </a:lnTo>
                  <a:lnTo>
                    <a:pt x="2317" y="9919"/>
                  </a:lnTo>
                  <a:lnTo>
                    <a:pt x="2317" y="546"/>
                  </a:lnTo>
                  <a:cubicBezTo>
                    <a:pt x="2317" y="246"/>
                    <a:pt x="2071" y="1"/>
                    <a:pt x="177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
            <p:cNvSpPr/>
            <p:nvPr/>
          </p:nvSpPr>
          <p:spPr>
            <a:xfrm>
              <a:off x="4547518" y="581222"/>
              <a:ext cx="7652" cy="32733"/>
            </a:xfrm>
            <a:custGeom>
              <a:avLst/>
              <a:gdLst/>
              <a:ahLst/>
              <a:cxnLst/>
              <a:rect l="l" t="t" r="r" b="b"/>
              <a:pathLst>
                <a:path w="2317" h="9919" extrusionOk="0">
                  <a:moveTo>
                    <a:pt x="545" y="1"/>
                  </a:moveTo>
                  <a:cubicBezTo>
                    <a:pt x="246" y="1"/>
                    <a:pt x="0" y="246"/>
                    <a:pt x="0" y="546"/>
                  </a:cubicBezTo>
                  <a:lnTo>
                    <a:pt x="0" y="9919"/>
                  </a:lnTo>
                  <a:lnTo>
                    <a:pt x="2317" y="9919"/>
                  </a:lnTo>
                  <a:lnTo>
                    <a:pt x="2317" y="546"/>
                  </a:lnTo>
                  <a:cubicBezTo>
                    <a:pt x="2317" y="246"/>
                    <a:pt x="2071" y="1"/>
                    <a:pt x="177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
            <p:cNvSpPr/>
            <p:nvPr/>
          </p:nvSpPr>
          <p:spPr>
            <a:xfrm>
              <a:off x="4565968" y="581222"/>
              <a:ext cx="7652" cy="32733"/>
            </a:xfrm>
            <a:custGeom>
              <a:avLst/>
              <a:gdLst/>
              <a:ahLst/>
              <a:cxnLst/>
              <a:rect l="l" t="t" r="r" b="b"/>
              <a:pathLst>
                <a:path w="2317" h="9919" extrusionOk="0">
                  <a:moveTo>
                    <a:pt x="545" y="1"/>
                  </a:moveTo>
                  <a:cubicBezTo>
                    <a:pt x="246" y="1"/>
                    <a:pt x="0" y="246"/>
                    <a:pt x="0" y="546"/>
                  </a:cubicBezTo>
                  <a:lnTo>
                    <a:pt x="0" y="9919"/>
                  </a:lnTo>
                  <a:lnTo>
                    <a:pt x="2316" y="9919"/>
                  </a:lnTo>
                  <a:lnTo>
                    <a:pt x="2316" y="546"/>
                  </a:lnTo>
                  <a:cubicBezTo>
                    <a:pt x="2316" y="246"/>
                    <a:pt x="2071" y="1"/>
                    <a:pt x="1771"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
            <p:cNvSpPr/>
            <p:nvPr/>
          </p:nvSpPr>
          <p:spPr>
            <a:xfrm>
              <a:off x="4584419" y="581222"/>
              <a:ext cx="7652" cy="32733"/>
            </a:xfrm>
            <a:custGeom>
              <a:avLst/>
              <a:gdLst/>
              <a:ahLst/>
              <a:cxnLst/>
              <a:rect l="l" t="t" r="r" b="b"/>
              <a:pathLst>
                <a:path w="2317" h="9919" extrusionOk="0">
                  <a:moveTo>
                    <a:pt x="545" y="1"/>
                  </a:moveTo>
                  <a:cubicBezTo>
                    <a:pt x="245" y="1"/>
                    <a:pt x="0" y="246"/>
                    <a:pt x="0" y="546"/>
                  </a:cubicBezTo>
                  <a:lnTo>
                    <a:pt x="0" y="9919"/>
                  </a:lnTo>
                  <a:lnTo>
                    <a:pt x="2316" y="9919"/>
                  </a:lnTo>
                  <a:lnTo>
                    <a:pt x="2316" y="546"/>
                  </a:lnTo>
                  <a:cubicBezTo>
                    <a:pt x="2316" y="246"/>
                    <a:pt x="2071" y="1"/>
                    <a:pt x="1771"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
            <p:cNvSpPr/>
            <p:nvPr/>
          </p:nvSpPr>
          <p:spPr>
            <a:xfrm>
              <a:off x="4602867" y="581222"/>
              <a:ext cx="7655" cy="32733"/>
            </a:xfrm>
            <a:custGeom>
              <a:avLst/>
              <a:gdLst/>
              <a:ahLst/>
              <a:cxnLst/>
              <a:rect l="l" t="t" r="r" b="b"/>
              <a:pathLst>
                <a:path w="2318" h="9919" extrusionOk="0">
                  <a:moveTo>
                    <a:pt x="546" y="1"/>
                  </a:moveTo>
                  <a:cubicBezTo>
                    <a:pt x="246" y="1"/>
                    <a:pt x="1" y="246"/>
                    <a:pt x="1" y="546"/>
                  </a:cubicBezTo>
                  <a:lnTo>
                    <a:pt x="1" y="9919"/>
                  </a:lnTo>
                  <a:lnTo>
                    <a:pt x="2317" y="9919"/>
                  </a:lnTo>
                  <a:lnTo>
                    <a:pt x="2317" y="546"/>
                  </a:lnTo>
                  <a:cubicBezTo>
                    <a:pt x="2317" y="246"/>
                    <a:pt x="2072" y="1"/>
                    <a:pt x="177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
            <p:cNvSpPr/>
            <p:nvPr/>
          </p:nvSpPr>
          <p:spPr>
            <a:xfrm>
              <a:off x="4621317" y="581222"/>
              <a:ext cx="7652" cy="32733"/>
            </a:xfrm>
            <a:custGeom>
              <a:avLst/>
              <a:gdLst/>
              <a:ahLst/>
              <a:cxnLst/>
              <a:rect l="l" t="t" r="r" b="b"/>
              <a:pathLst>
                <a:path w="2317" h="9919" extrusionOk="0">
                  <a:moveTo>
                    <a:pt x="546" y="1"/>
                  </a:moveTo>
                  <a:cubicBezTo>
                    <a:pt x="246" y="1"/>
                    <a:pt x="1" y="246"/>
                    <a:pt x="1" y="546"/>
                  </a:cubicBezTo>
                  <a:lnTo>
                    <a:pt x="1" y="9919"/>
                  </a:lnTo>
                  <a:lnTo>
                    <a:pt x="2317" y="9919"/>
                  </a:lnTo>
                  <a:lnTo>
                    <a:pt x="2317" y="546"/>
                  </a:lnTo>
                  <a:cubicBezTo>
                    <a:pt x="2317" y="246"/>
                    <a:pt x="2072" y="1"/>
                    <a:pt x="177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
            <p:cNvSpPr/>
            <p:nvPr/>
          </p:nvSpPr>
          <p:spPr>
            <a:xfrm>
              <a:off x="4496939" y="573213"/>
              <a:ext cx="146410" cy="6389"/>
            </a:xfrm>
            <a:custGeom>
              <a:avLst/>
              <a:gdLst/>
              <a:ahLst/>
              <a:cxnLst/>
              <a:rect l="l" t="t" r="r" b="b"/>
              <a:pathLst>
                <a:path w="44333" h="1936" extrusionOk="0">
                  <a:moveTo>
                    <a:pt x="0" y="1"/>
                  </a:moveTo>
                  <a:lnTo>
                    <a:pt x="0" y="1935"/>
                  </a:lnTo>
                  <a:lnTo>
                    <a:pt x="44333" y="1935"/>
                  </a:lnTo>
                  <a:lnTo>
                    <a:pt x="4433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
            <p:cNvSpPr/>
            <p:nvPr/>
          </p:nvSpPr>
          <p:spPr>
            <a:xfrm>
              <a:off x="4505576" y="508686"/>
              <a:ext cx="128325" cy="64472"/>
            </a:xfrm>
            <a:custGeom>
              <a:avLst/>
              <a:gdLst/>
              <a:ahLst/>
              <a:cxnLst/>
              <a:rect l="l" t="t" r="r" b="b"/>
              <a:pathLst>
                <a:path w="38857" h="19537" extrusionOk="0">
                  <a:moveTo>
                    <a:pt x="19429" y="0"/>
                  </a:moveTo>
                  <a:cubicBezTo>
                    <a:pt x="8693" y="0"/>
                    <a:pt x="1" y="8801"/>
                    <a:pt x="137" y="19537"/>
                  </a:cubicBezTo>
                  <a:lnTo>
                    <a:pt x="38720" y="19537"/>
                  </a:lnTo>
                  <a:cubicBezTo>
                    <a:pt x="38857" y="8801"/>
                    <a:pt x="30192" y="0"/>
                    <a:pt x="194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
            <p:cNvSpPr/>
            <p:nvPr/>
          </p:nvSpPr>
          <p:spPr>
            <a:xfrm>
              <a:off x="4505576" y="508686"/>
              <a:ext cx="128325" cy="64472"/>
            </a:xfrm>
            <a:custGeom>
              <a:avLst/>
              <a:gdLst/>
              <a:ahLst/>
              <a:cxnLst/>
              <a:rect l="l" t="t" r="r" b="b"/>
              <a:pathLst>
                <a:path w="38857" h="19537" fill="none" extrusionOk="0">
                  <a:moveTo>
                    <a:pt x="137" y="19537"/>
                  </a:moveTo>
                  <a:cubicBezTo>
                    <a:pt x="1" y="8801"/>
                    <a:pt x="8693" y="0"/>
                    <a:pt x="19429" y="0"/>
                  </a:cubicBezTo>
                  <a:cubicBezTo>
                    <a:pt x="30192" y="0"/>
                    <a:pt x="38857" y="8801"/>
                    <a:pt x="38720" y="19537"/>
                  </a:cubicBezTo>
                </a:path>
              </a:pathLst>
            </a:custGeom>
            <a:no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
            <p:cNvSpPr/>
            <p:nvPr/>
          </p:nvSpPr>
          <p:spPr>
            <a:xfrm>
              <a:off x="4512506"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
            <p:cNvSpPr/>
            <p:nvPr/>
          </p:nvSpPr>
          <p:spPr>
            <a:xfrm>
              <a:off x="4524836"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
            <p:cNvSpPr/>
            <p:nvPr/>
          </p:nvSpPr>
          <p:spPr>
            <a:xfrm>
              <a:off x="4537166"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
            <p:cNvSpPr/>
            <p:nvPr/>
          </p:nvSpPr>
          <p:spPr>
            <a:xfrm>
              <a:off x="4549496"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
            <p:cNvSpPr/>
            <p:nvPr/>
          </p:nvSpPr>
          <p:spPr>
            <a:xfrm>
              <a:off x="456182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
            <p:cNvSpPr/>
            <p:nvPr/>
          </p:nvSpPr>
          <p:spPr>
            <a:xfrm>
              <a:off x="457415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27" y="3543"/>
                    <a:pt x="1391" y="3406"/>
                    <a:pt x="1391" y="3216"/>
                  </a:cubicBezTo>
                  <a:lnTo>
                    <a:pt x="1391" y="327"/>
                  </a:lnTo>
                  <a:cubicBezTo>
                    <a:pt x="1391" y="137"/>
                    <a:pt x="1227"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
            <p:cNvSpPr/>
            <p:nvPr/>
          </p:nvSpPr>
          <p:spPr>
            <a:xfrm>
              <a:off x="458648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27" y="3543"/>
                    <a:pt x="1391" y="3406"/>
                    <a:pt x="1391" y="3216"/>
                  </a:cubicBezTo>
                  <a:lnTo>
                    <a:pt x="1391" y="327"/>
                  </a:lnTo>
                  <a:cubicBezTo>
                    <a:pt x="1391" y="137"/>
                    <a:pt x="1227"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
            <p:cNvSpPr/>
            <p:nvPr/>
          </p:nvSpPr>
          <p:spPr>
            <a:xfrm>
              <a:off x="459881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27" y="3543"/>
                    <a:pt x="1390" y="3406"/>
                    <a:pt x="1390" y="3216"/>
                  </a:cubicBezTo>
                  <a:lnTo>
                    <a:pt x="1390" y="327"/>
                  </a:lnTo>
                  <a:cubicBezTo>
                    <a:pt x="1390" y="137"/>
                    <a:pt x="1227"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
            <p:cNvSpPr/>
            <p:nvPr/>
          </p:nvSpPr>
          <p:spPr>
            <a:xfrm>
              <a:off x="461114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3" y="3543"/>
                  </a:lnTo>
                  <a:cubicBezTo>
                    <a:pt x="1227" y="3543"/>
                    <a:pt x="1390" y="3406"/>
                    <a:pt x="1390" y="3216"/>
                  </a:cubicBezTo>
                  <a:lnTo>
                    <a:pt x="1390" y="327"/>
                  </a:lnTo>
                  <a:cubicBezTo>
                    <a:pt x="1390" y="137"/>
                    <a:pt x="1227" y="0"/>
                    <a:pt x="1063"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
            <p:cNvSpPr/>
            <p:nvPr/>
          </p:nvSpPr>
          <p:spPr>
            <a:xfrm>
              <a:off x="462347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3" y="3543"/>
                  </a:lnTo>
                  <a:cubicBezTo>
                    <a:pt x="1227" y="3543"/>
                    <a:pt x="1390" y="3406"/>
                    <a:pt x="1390" y="3216"/>
                  </a:cubicBezTo>
                  <a:lnTo>
                    <a:pt x="1390" y="327"/>
                  </a:lnTo>
                  <a:cubicBezTo>
                    <a:pt x="1390" y="137"/>
                    <a:pt x="1227" y="0"/>
                    <a:pt x="1063"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
            <p:cNvSpPr/>
            <p:nvPr/>
          </p:nvSpPr>
          <p:spPr>
            <a:xfrm>
              <a:off x="4548958" y="504904"/>
              <a:ext cx="41578" cy="7917"/>
            </a:xfrm>
            <a:custGeom>
              <a:avLst/>
              <a:gdLst/>
              <a:ahLst/>
              <a:cxnLst/>
              <a:rect l="l" t="t" r="r" b="b"/>
              <a:pathLst>
                <a:path w="12590" h="2399" extrusionOk="0">
                  <a:moveTo>
                    <a:pt x="0" y="1"/>
                  </a:moveTo>
                  <a:lnTo>
                    <a:pt x="0" y="2398"/>
                  </a:lnTo>
                  <a:lnTo>
                    <a:pt x="12589" y="2398"/>
                  </a:lnTo>
                  <a:lnTo>
                    <a:pt x="1258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
            <p:cNvSpPr/>
            <p:nvPr/>
          </p:nvSpPr>
          <p:spPr>
            <a:xfrm>
              <a:off x="4548958" y="466115"/>
              <a:ext cx="41578" cy="7917"/>
            </a:xfrm>
            <a:custGeom>
              <a:avLst/>
              <a:gdLst/>
              <a:ahLst/>
              <a:cxnLst/>
              <a:rect l="l" t="t" r="r" b="b"/>
              <a:pathLst>
                <a:path w="12590" h="2399" extrusionOk="0">
                  <a:moveTo>
                    <a:pt x="0" y="1"/>
                  </a:moveTo>
                  <a:lnTo>
                    <a:pt x="0" y="2399"/>
                  </a:lnTo>
                  <a:lnTo>
                    <a:pt x="12589" y="2399"/>
                  </a:lnTo>
                  <a:lnTo>
                    <a:pt x="1258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
            <p:cNvSpPr/>
            <p:nvPr/>
          </p:nvSpPr>
          <p:spPr>
            <a:xfrm>
              <a:off x="4557417" y="414450"/>
              <a:ext cx="22682" cy="51622"/>
            </a:xfrm>
            <a:custGeom>
              <a:avLst/>
              <a:gdLst/>
              <a:ahLst/>
              <a:cxnLst/>
              <a:rect l="l" t="t" r="r" b="b"/>
              <a:pathLst>
                <a:path w="6868" h="15643" extrusionOk="0">
                  <a:moveTo>
                    <a:pt x="3764" y="0"/>
                  </a:moveTo>
                  <a:cubicBezTo>
                    <a:pt x="3709" y="0"/>
                    <a:pt x="3653" y="10"/>
                    <a:pt x="3597" y="30"/>
                  </a:cubicBezTo>
                  <a:cubicBezTo>
                    <a:pt x="3216" y="166"/>
                    <a:pt x="3352" y="1011"/>
                    <a:pt x="3352" y="1011"/>
                  </a:cubicBezTo>
                  <a:lnTo>
                    <a:pt x="3053" y="1338"/>
                  </a:lnTo>
                  <a:cubicBezTo>
                    <a:pt x="2181" y="2346"/>
                    <a:pt x="2208" y="4444"/>
                    <a:pt x="1990" y="5152"/>
                  </a:cubicBezTo>
                  <a:cubicBezTo>
                    <a:pt x="1772" y="5861"/>
                    <a:pt x="2671" y="6324"/>
                    <a:pt x="2671" y="6324"/>
                  </a:cubicBezTo>
                  <a:lnTo>
                    <a:pt x="2671" y="8340"/>
                  </a:lnTo>
                  <a:lnTo>
                    <a:pt x="1717" y="9893"/>
                  </a:lnTo>
                  <a:lnTo>
                    <a:pt x="1717" y="12591"/>
                  </a:lnTo>
                  <a:cubicBezTo>
                    <a:pt x="1" y="13354"/>
                    <a:pt x="164" y="15643"/>
                    <a:pt x="164" y="15643"/>
                  </a:cubicBezTo>
                  <a:lnTo>
                    <a:pt x="6867" y="15643"/>
                  </a:lnTo>
                  <a:cubicBezTo>
                    <a:pt x="6867" y="15152"/>
                    <a:pt x="6786" y="14662"/>
                    <a:pt x="6622" y="14226"/>
                  </a:cubicBezTo>
                  <a:cubicBezTo>
                    <a:pt x="6350" y="13245"/>
                    <a:pt x="5287" y="12455"/>
                    <a:pt x="5287" y="12455"/>
                  </a:cubicBezTo>
                  <a:lnTo>
                    <a:pt x="5287" y="9676"/>
                  </a:lnTo>
                  <a:lnTo>
                    <a:pt x="4415" y="8204"/>
                  </a:lnTo>
                  <a:lnTo>
                    <a:pt x="4415" y="7523"/>
                  </a:lnTo>
                  <a:cubicBezTo>
                    <a:pt x="4524" y="7196"/>
                    <a:pt x="4606" y="6869"/>
                    <a:pt x="4687" y="6515"/>
                  </a:cubicBezTo>
                  <a:cubicBezTo>
                    <a:pt x="4824" y="5943"/>
                    <a:pt x="5205" y="5507"/>
                    <a:pt x="5287" y="4798"/>
                  </a:cubicBezTo>
                  <a:cubicBezTo>
                    <a:pt x="5369" y="4090"/>
                    <a:pt x="4878" y="3872"/>
                    <a:pt x="4769" y="3054"/>
                  </a:cubicBezTo>
                  <a:cubicBezTo>
                    <a:pt x="4687" y="2482"/>
                    <a:pt x="4442" y="1992"/>
                    <a:pt x="4061" y="1556"/>
                  </a:cubicBezTo>
                  <a:cubicBezTo>
                    <a:pt x="3979" y="1474"/>
                    <a:pt x="4061" y="1310"/>
                    <a:pt x="4224" y="765"/>
                  </a:cubicBezTo>
                  <a:cubicBezTo>
                    <a:pt x="4364" y="323"/>
                    <a:pt x="4086" y="0"/>
                    <a:pt x="37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8" name="Google Shape;1318;p6"/>
          <p:cNvSpPr txBox="1">
            <a:spLocks noGrp="1"/>
          </p:cNvSpPr>
          <p:nvPr>
            <p:ph type="title"/>
          </p:nvPr>
        </p:nvSpPr>
        <p:spPr>
          <a:xfrm>
            <a:off x="723900" y="718213"/>
            <a:ext cx="7696200" cy="54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319" name="Google Shape;1319;p6"/>
          <p:cNvCxnSpPr/>
          <p:nvPr/>
        </p:nvCxnSpPr>
        <p:spPr>
          <a:xfrm>
            <a:off x="4999700" y="718225"/>
            <a:ext cx="3420900" cy="0"/>
          </a:xfrm>
          <a:prstGeom prst="straightConnector1">
            <a:avLst/>
          </a:prstGeom>
          <a:noFill/>
          <a:ln w="19050" cap="flat" cmpd="sng">
            <a:solidFill>
              <a:schemeClr val="dk1"/>
            </a:solidFill>
            <a:prstDash val="solid"/>
            <a:round/>
            <a:headEnd type="none" w="med" len="med"/>
            <a:tailEnd type="none" w="med" len="med"/>
          </a:ln>
        </p:spPr>
      </p:cxnSp>
      <p:cxnSp>
        <p:nvCxnSpPr>
          <p:cNvPr id="1320" name="Google Shape;1320;p6"/>
          <p:cNvCxnSpPr/>
          <p:nvPr/>
        </p:nvCxnSpPr>
        <p:spPr>
          <a:xfrm>
            <a:off x="723900" y="4809175"/>
            <a:ext cx="7696200" cy="0"/>
          </a:xfrm>
          <a:prstGeom prst="straightConnector1">
            <a:avLst/>
          </a:prstGeom>
          <a:noFill/>
          <a:ln w="19050" cap="flat" cmpd="sng">
            <a:solidFill>
              <a:srgbClr val="D32B2B"/>
            </a:solidFill>
            <a:prstDash val="solid"/>
            <a:round/>
            <a:headEnd type="none" w="med" len="med"/>
            <a:tailEnd type="none" w="med" len="med"/>
          </a:ln>
        </p:spPr>
      </p:cxnSp>
      <p:cxnSp>
        <p:nvCxnSpPr>
          <p:cNvPr id="1321" name="Google Shape;1321;p6"/>
          <p:cNvCxnSpPr/>
          <p:nvPr/>
        </p:nvCxnSpPr>
        <p:spPr>
          <a:xfrm>
            <a:off x="723900" y="4885375"/>
            <a:ext cx="7696200" cy="0"/>
          </a:xfrm>
          <a:prstGeom prst="straightConnector1">
            <a:avLst/>
          </a:prstGeom>
          <a:noFill/>
          <a:ln w="19050" cap="flat" cmpd="sng">
            <a:solidFill>
              <a:srgbClr val="D32B2B"/>
            </a:solidFill>
            <a:prstDash val="solid"/>
            <a:round/>
            <a:headEnd type="none" w="med" len="med"/>
            <a:tailEnd type="none" w="med" len="med"/>
          </a:ln>
        </p:spPr>
      </p:cxnSp>
      <p:cxnSp>
        <p:nvCxnSpPr>
          <p:cNvPr id="1322" name="Google Shape;1322;p6"/>
          <p:cNvCxnSpPr/>
          <p:nvPr/>
        </p:nvCxnSpPr>
        <p:spPr>
          <a:xfrm>
            <a:off x="723900" y="4961575"/>
            <a:ext cx="7696200" cy="0"/>
          </a:xfrm>
          <a:prstGeom prst="straightConnector1">
            <a:avLst/>
          </a:prstGeom>
          <a:noFill/>
          <a:ln w="19050" cap="flat" cmpd="sng">
            <a:solidFill>
              <a:srgbClr val="D32B2B"/>
            </a:solidFill>
            <a:prstDash val="solid"/>
            <a:round/>
            <a:headEnd type="none" w="med" len="med"/>
            <a:tailEnd type="none" w="med" len="med"/>
          </a:ln>
        </p:spPr>
      </p:cxnSp>
      <p:cxnSp>
        <p:nvCxnSpPr>
          <p:cNvPr id="1323" name="Google Shape;1323;p6"/>
          <p:cNvCxnSpPr/>
          <p:nvPr/>
        </p:nvCxnSpPr>
        <p:spPr>
          <a:xfrm>
            <a:off x="723400" y="718225"/>
            <a:ext cx="34209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24"/>
        <p:cNvGrpSpPr/>
        <p:nvPr/>
      </p:nvGrpSpPr>
      <p:grpSpPr>
        <a:xfrm>
          <a:off x="0" y="0"/>
          <a:ext cx="0" cy="0"/>
          <a:chOff x="0" y="0"/>
          <a:chExt cx="0" cy="0"/>
        </a:xfrm>
      </p:grpSpPr>
      <p:sp>
        <p:nvSpPr>
          <p:cNvPr id="1325" name="Google Shape;1325;p7"/>
          <p:cNvSpPr txBox="1">
            <a:spLocks noGrp="1"/>
          </p:cNvSpPr>
          <p:nvPr>
            <p:ph type="title"/>
          </p:nvPr>
        </p:nvSpPr>
        <p:spPr>
          <a:xfrm>
            <a:off x="5705400" y="1398000"/>
            <a:ext cx="2714700" cy="755700"/>
          </a:xfrm>
          <a:prstGeom prst="rect">
            <a:avLst/>
          </a:prstGeom>
        </p:spPr>
        <p:txBody>
          <a:bodyPr spcFirstLastPara="1" wrap="square" lIns="91425" tIns="91425" rIns="91425" bIns="91425" anchor="b" anchorCtr="0">
            <a:noAutofit/>
          </a:bodyPr>
          <a:lstStyle>
            <a:lvl1pPr lvl="0" algn="r">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26" name="Google Shape;132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1327" name="Google Shape;1327;p7"/>
          <p:cNvCxnSpPr/>
          <p:nvPr/>
        </p:nvCxnSpPr>
        <p:spPr>
          <a:xfrm>
            <a:off x="723900" y="4809175"/>
            <a:ext cx="7696200" cy="0"/>
          </a:xfrm>
          <a:prstGeom prst="straightConnector1">
            <a:avLst/>
          </a:prstGeom>
          <a:noFill/>
          <a:ln w="28575" cap="flat" cmpd="sng">
            <a:solidFill>
              <a:srgbClr val="D32B2B"/>
            </a:solidFill>
            <a:prstDash val="solid"/>
            <a:round/>
            <a:headEnd type="none" w="med" len="med"/>
            <a:tailEnd type="none" w="med" len="med"/>
          </a:ln>
        </p:spPr>
      </p:cxnSp>
      <p:cxnSp>
        <p:nvCxnSpPr>
          <p:cNvPr id="1328" name="Google Shape;1328;p7"/>
          <p:cNvCxnSpPr/>
          <p:nvPr/>
        </p:nvCxnSpPr>
        <p:spPr>
          <a:xfrm>
            <a:off x="723900" y="4885375"/>
            <a:ext cx="7696200" cy="0"/>
          </a:xfrm>
          <a:prstGeom prst="straightConnector1">
            <a:avLst/>
          </a:prstGeom>
          <a:noFill/>
          <a:ln w="28575" cap="flat" cmpd="sng">
            <a:solidFill>
              <a:srgbClr val="D32B2B"/>
            </a:solidFill>
            <a:prstDash val="solid"/>
            <a:round/>
            <a:headEnd type="none" w="med" len="med"/>
            <a:tailEnd type="none" w="med" len="med"/>
          </a:ln>
        </p:spPr>
      </p:cxnSp>
      <p:cxnSp>
        <p:nvCxnSpPr>
          <p:cNvPr id="1329" name="Google Shape;1329;p7"/>
          <p:cNvCxnSpPr/>
          <p:nvPr/>
        </p:nvCxnSpPr>
        <p:spPr>
          <a:xfrm>
            <a:off x="723900" y="4961575"/>
            <a:ext cx="7696200" cy="0"/>
          </a:xfrm>
          <a:prstGeom prst="straightConnector1">
            <a:avLst/>
          </a:prstGeom>
          <a:noFill/>
          <a:ln w="28575" cap="flat" cmpd="sng">
            <a:solidFill>
              <a:srgbClr val="D32B2B"/>
            </a:solidFill>
            <a:prstDash val="solid"/>
            <a:round/>
            <a:headEnd type="none" w="med" len="med"/>
            <a:tailEnd type="none" w="med" len="med"/>
          </a:ln>
        </p:spPr>
      </p:cxnSp>
      <p:sp>
        <p:nvSpPr>
          <p:cNvPr id="1330" name="Google Shape;1330;p7"/>
          <p:cNvSpPr txBox="1">
            <a:spLocks noGrp="1"/>
          </p:cNvSpPr>
          <p:nvPr>
            <p:ph type="subTitle" idx="1"/>
          </p:nvPr>
        </p:nvSpPr>
        <p:spPr>
          <a:xfrm>
            <a:off x="5466425" y="2290475"/>
            <a:ext cx="2953800" cy="1981800"/>
          </a:xfrm>
          <a:prstGeom prst="rect">
            <a:avLst/>
          </a:prstGeom>
        </p:spPr>
        <p:txBody>
          <a:bodyPr spcFirstLastPara="1" wrap="square" lIns="91425" tIns="91425" rIns="91425" bIns="91425" anchor="t" anchorCtr="0">
            <a:noAutofit/>
          </a:bodyPr>
          <a:lstStyle>
            <a:lvl1pPr lvl="0" algn="r">
              <a:spcBef>
                <a:spcPts val="0"/>
              </a:spcBef>
              <a:spcAft>
                <a:spcPts val="0"/>
              </a:spcAft>
              <a:buSzPts val="18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331" name="Google Shape;1331;p7"/>
          <p:cNvGrpSpPr/>
          <p:nvPr/>
        </p:nvGrpSpPr>
        <p:grpSpPr>
          <a:xfrm>
            <a:off x="4287775" y="391500"/>
            <a:ext cx="568441" cy="374362"/>
            <a:chOff x="4287775" y="414450"/>
            <a:chExt cx="568441" cy="374362"/>
          </a:xfrm>
        </p:grpSpPr>
        <p:sp>
          <p:nvSpPr>
            <p:cNvPr id="1332" name="Google Shape;1332;p7"/>
            <p:cNvSpPr/>
            <p:nvPr/>
          </p:nvSpPr>
          <p:spPr>
            <a:xfrm>
              <a:off x="4555528" y="474035"/>
              <a:ext cx="27810" cy="30845"/>
            </a:xfrm>
            <a:custGeom>
              <a:avLst/>
              <a:gdLst/>
              <a:ahLst/>
              <a:cxnLst/>
              <a:rect l="l" t="t" r="r" b="b"/>
              <a:pathLst>
                <a:path w="8421" h="9347" extrusionOk="0">
                  <a:moveTo>
                    <a:pt x="1" y="1"/>
                  </a:moveTo>
                  <a:lnTo>
                    <a:pt x="1" y="9347"/>
                  </a:lnTo>
                  <a:lnTo>
                    <a:pt x="8420" y="9347"/>
                  </a:lnTo>
                  <a:lnTo>
                    <a:pt x="842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7"/>
            <p:cNvSpPr/>
            <p:nvPr/>
          </p:nvSpPr>
          <p:spPr>
            <a:xfrm>
              <a:off x="4287775" y="703801"/>
              <a:ext cx="53454" cy="84167"/>
            </a:xfrm>
            <a:custGeom>
              <a:avLst/>
              <a:gdLst/>
              <a:ahLst/>
              <a:cxnLst/>
              <a:rect l="l" t="t" r="r" b="b"/>
              <a:pathLst>
                <a:path w="16186" h="25505" extrusionOk="0">
                  <a:moveTo>
                    <a:pt x="1" y="0"/>
                  </a:moveTo>
                  <a:lnTo>
                    <a:pt x="1" y="25504"/>
                  </a:lnTo>
                  <a:lnTo>
                    <a:pt x="16186" y="25504"/>
                  </a:lnTo>
                  <a:lnTo>
                    <a:pt x="1618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7"/>
            <p:cNvSpPr/>
            <p:nvPr/>
          </p:nvSpPr>
          <p:spPr>
            <a:xfrm>
              <a:off x="4295246" y="709562"/>
              <a:ext cx="5043" cy="45230"/>
            </a:xfrm>
            <a:custGeom>
              <a:avLst/>
              <a:gdLst/>
              <a:ahLst/>
              <a:cxnLst/>
              <a:rect l="l" t="t" r="r" b="b"/>
              <a:pathLst>
                <a:path w="1527" h="13706" extrusionOk="0">
                  <a:moveTo>
                    <a:pt x="0" y="0"/>
                  </a:moveTo>
                  <a:lnTo>
                    <a:pt x="0" y="13706"/>
                  </a:lnTo>
                  <a:lnTo>
                    <a:pt x="1526" y="13706"/>
                  </a:lnTo>
                  <a:lnTo>
                    <a:pt x="152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7"/>
            <p:cNvSpPr/>
            <p:nvPr/>
          </p:nvSpPr>
          <p:spPr>
            <a:xfrm>
              <a:off x="4312346" y="709562"/>
              <a:ext cx="5043" cy="45230"/>
            </a:xfrm>
            <a:custGeom>
              <a:avLst/>
              <a:gdLst/>
              <a:ahLst/>
              <a:cxnLst/>
              <a:rect l="l" t="t" r="r" b="b"/>
              <a:pathLst>
                <a:path w="1527" h="13706" extrusionOk="0">
                  <a:moveTo>
                    <a:pt x="0" y="0"/>
                  </a:moveTo>
                  <a:lnTo>
                    <a:pt x="0" y="13706"/>
                  </a:lnTo>
                  <a:lnTo>
                    <a:pt x="1526" y="13706"/>
                  </a:lnTo>
                  <a:lnTo>
                    <a:pt x="152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7"/>
            <p:cNvSpPr/>
            <p:nvPr/>
          </p:nvSpPr>
          <p:spPr>
            <a:xfrm>
              <a:off x="4291735" y="709562"/>
              <a:ext cx="12061" cy="2881"/>
            </a:xfrm>
            <a:custGeom>
              <a:avLst/>
              <a:gdLst/>
              <a:ahLst/>
              <a:cxnLst/>
              <a:rect l="l" t="t" r="r" b="b"/>
              <a:pathLst>
                <a:path w="3652" h="873" extrusionOk="0">
                  <a:moveTo>
                    <a:pt x="1" y="0"/>
                  </a:moveTo>
                  <a:lnTo>
                    <a:pt x="1" y="463"/>
                  </a:lnTo>
                  <a:cubicBezTo>
                    <a:pt x="1" y="681"/>
                    <a:pt x="164" y="872"/>
                    <a:pt x="409" y="872"/>
                  </a:cubicBezTo>
                  <a:lnTo>
                    <a:pt x="3243" y="872"/>
                  </a:lnTo>
                  <a:cubicBezTo>
                    <a:pt x="3488" y="872"/>
                    <a:pt x="3652" y="681"/>
                    <a:pt x="3652" y="463"/>
                  </a:cubicBezTo>
                  <a:lnTo>
                    <a:pt x="365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7"/>
            <p:cNvSpPr/>
            <p:nvPr/>
          </p:nvSpPr>
          <p:spPr>
            <a:xfrm>
              <a:off x="4308835" y="709562"/>
              <a:ext cx="12061" cy="2881"/>
            </a:xfrm>
            <a:custGeom>
              <a:avLst/>
              <a:gdLst/>
              <a:ahLst/>
              <a:cxnLst/>
              <a:rect l="l" t="t" r="r" b="b"/>
              <a:pathLst>
                <a:path w="3652" h="873" extrusionOk="0">
                  <a:moveTo>
                    <a:pt x="1" y="0"/>
                  </a:moveTo>
                  <a:lnTo>
                    <a:pt x="1" y="463"/>
                  </a:lnTo>
                  <a:cubicBezTo>
                    <a:pt x="1" y="681"/>
                    <a:pt x="164" y="872"/>
                    <a:pt x="409" y="872"/>
                  </a:cubicBezTo>
                  <a:lnTo>
                    <a:pt x="3270" y="872"/>
                  </a:lnTo>
                  <a:cubicBezTo>
                    <a:pt x="3488" y="872"/>
                    <a:pt x="3652" y="681"/>
                    <a:pt x="3652" y="463"/>
                  </a:cubicBezTo>
                  <a:lnTo>
                    <a:pt x="365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7"/>
            <p:cNvSpPr/>
            <p:nvPr/>
          </p:nvSpPr>
          <p:spPr>
            <a:xfrm>
              <a:off x="4329357" y="709562"/>
              <a:ext cx="4950" cy="45230"/>
            </a:xfrm>
            <a:custGeom>
              <a:avLst/>
              <a:gdLst/>
              <a:ahLst/>
              <a:cxnLst/>
              <a:rect l="l" t="t" r="r" b="b"/>
              <a:pathLst>
                <a:path w="1499" h="13706" extrusionOk="0">
                  <a:moveTo>
                    <a:pt x="0" y="0"/>
                  </a:moveTo>
                  <a:lnTo>
                    <a:pt x="0" y="13706"/>
                  </a:lnTo>
                  <a:lnTo>
                    <a:pt x="1499" y="13706"/>
                  </a:lnTo>
                  <a:lnTo>
                    <a:pt x="14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7"/>
            <p:cNvSpPr/>
            <p:nvPr/>
          </p:nvSpPr>
          <p:spPr>
            <a:xfrm>
              <a:off x="4325756" y="709562"/>
              <a:ext cx="12150" cy="2881"/>
            </a:xfrm>
            <a:custGeom>
              <a:avLst/>
              <a:gdLst/>
              <a:ahLst/>
              <a:cxnLst/>
              <a:rect l="l" t="t" r="r" b="b"/>
              <a:pathLst>
                <a:path w="3679" h="873" extrusionOk="0">
                  <a:moveTo>
                    <a:pt x="0" y="0"/>
                  </a:moveTo>
                  <a:lnTo>
                    <a:pt x="0" y="463"/>
                  </a:lnTo>
                  <a:cubicBezTo>
                    <a:pt x="0" y="681"/>
                    <a:pt x="191" y="872"/>
                    <a:pt x="409" y="872"/>
                  </a:cubicBezTo>
                  <a:lnTo>
                    <a:pt x="3270" y="872"/>
                  </a:lnTo>
                  <a:cubicBezTo>
                    <a:pt x="3488" y="872"/>
                    <a:pt x="3679" y="681"/>
                    <a:pt x="3679" y="463"/>
                  </a:cubicBezTo>
                  <a:lnTo>
                    <a:pt x="367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7"/>
            <p:cNvSpPr/>
            <p:nvPr/>
          </p:nvSpPr>
          <p:spPr>
            <a:xfrm>
              <a:off x="4295246" y="754828"/>
              <a:ext cx="5043" cy="33185"/>
            </a:xfrm>
            <a:custGeom>
              <a:avLst/>
              <a:gdLst/>
              <a:ahLst/>
              <a:cxnLst/>
              <a:rect l="l" t="t" r="r" b="b"/>
              <a:pathLst>
                <a:path w="1527" h="10056" extrusionOk="0">
                  <a:moveTo>
                    <a:pt x="0" y="1"/>
                  </a:moveTo>
                  <a:lnTo>
                    <a:pt x="0" y="10055"/>
                  </a:lnTo>
                  <a:lnTo>
                    <a:pt x="1526" y="10055"/>
                  </a:lnTo>
                  <a:lnTo>
                    <a:pt x="15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7"/>
            <p:cNvSpPr/>
            <p:nvPr/>
          </p:nvSpPr>
          <p:spPr>
            <a:xfrm>
              <a:off x="4312346" y="754828"/>
              <a:ext cx="5043" cy="33185"/>
            </a:xfrm>
            <a:custGeom>
              <a:avLst/>
              <a:gdLst/>
              <a:ahLst/>
              <a:cxnLst/>
              <a:rect l="l" t="t" r="r" b="b"/>
              <a:pathLst>
                <a:path w="1527" h="10056" extrusionOk="0">
                  <a:moveTo>
                    <a:pt x="0" y="1"/>
                  </a:moveTo>
                  <a:lnTo>
                    <a:pt x="0" y="10055"/>
                  </a:lnTo>
                  <a:lnTo>
                    <a:pt x="1526" y="10055"/>
                  </a:lnTo>
                  <a:lnTo>
                    <a:pt x="15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7"/>
            <p:cNvSpPr/>
            <p:nvPr/>
          </p:nvSpPr>
          <p:spPr>
            <a:xfrm>
              <a:off x="4291735" y="754828"/>
              <a:ext cx="12061" cy="2881"/>
            </a:xfrm>
            <a:custGeom>
              <a:avLst/>
              <a:gdLst/>
              <a:ahLst/>
              <a:cxnLst/>
              <a:rect l="l" t="t" r="r" b="b"/>
              <a:pathLst>
                <a:path w="3652" h="873" extrusionOk="0">
                  <a:moveTo>
                    <a:pt x="1" y="1"/>
                  </a:moveTo>
                  <a:lnTo>
                    <a:pt x="1" y="464"/>
                  </a:lnTo>
                  <a:cubicBezTo>
                    <a:pt x="1" y="682"/>
                    <a:pt x="164" y="873"/>
                    <a:pt x="409" y="873"/>
                  </a:cubicBezTo>
                  <a:lnTo>
                    <a:pt x="3243" y="873"/>
                  </a:lnTo>
                  <a:cubicBezTo>
                    <a:pt x="3488" y="873"/>
                    <a:pt x="3652" y="682"/>
                    <a:pt x="3652" y="464"/>
                  </a:cubicBezTo>
                  <a:lnTo>
                    <a:pt x="365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7"/>
            <p:cNvSpPr/>
            <p:nvPr/>
          </p:nvSpPr>
          <p:spPr>
            <a:xfrm>
              <a:off x="4308835" y="754828"/>
              <a:ext cx="12061" cy="2881"/>
            </a:xfrm>
            <a:custGeom>
              <a:avLst/>
              <a:gdLst/>
              <a:ahLst/>
              <a:cxnLst/>
              <a:rect l="l" t="t" r="r" b="b"/>
              <a:pathLst>
                <a:path w="3652" h="873" extrusionOk="0">
                  <a:moveTo>
                    <a:pt x="1" y="1"/>
                  </a:moveTo>
                  <a:lnTo>
                    <a:pt x="1" y="464"/>
                  </a:lnTo>
                  <a:cubicBezTo>
                    <a:pt x="1" y="682"/>
                    <a:pt x="164" y="873"/>
                    <a:pt x="409" y="873"/>
                  </a:cubicBezTo>
                  <a:lnTo>
                    <a:pt x="3270" y="873"/>
                  </a:lnTo>
                  <a:cubicBezTo>
                    <a:pt x="3488" y="873"/>
                    <a:pt x="3652" y="682"/>
                    <a:pt x="3652" y="464"/>
                  </a:cubicBezTo>
                  <a:lnTo>
                    <a:pt x="365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7"/>
            <p:cNvSpPr/>
            <p:nvPr/>
          </p:nvSpPr>
          <p:spPr>
            <a:xfrm>
              <a:off x="4329357" y="754828"/>
              <a:ext cx="4950" cy="33185"/>
            </a:xfrm>
            <a:custGeom>
              <a:avLst/>
              <a:gdLst/>
              <a:ahLst/>
              <a:cxnLst/>
              <a:rect l="l" t="t" r="r" b="b"/>
              <a:pathLst>
                <a:path w="1499" h="10056" extrusionOk="0">
                  <a:moveTo>
                    <a:pt x="0" y="1"/>
                  </a:moveTo>
                  <a:lnTo>
                    <a:pt x="0" y="10055"/>
                  </a:lnTo>
                  <a:lnTo>
                    <a:pt x="1499" y="10055"/>
                  </a:lnTo>
                  <a:lnTo>
                    <a:pt x="14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7"/>
            <p:cNvSpPr/>
            <p:nvPr/>
          </p:nvSpPr>
          <p:spPr>
            <a:xfrm>
              <a:off x="4325756" y="754828"/>
              <a:ext cx="12150" cy="2881"/>
            </a:xfrm>
            <a:custGeom>
              <a:avLst/>
              <a:gdLst/>
              <a:ahLst/>
              <a:cxnLst/>
              <a:rect l="l" t="t" r="r" b="b"/>
              <a:pathLst>
                <a:path w="3679" h="873" extrusionOk="0">
                  <a:moveTo>
                    <a:pt x="0" y="1"/>
                  </a:moveTo>
                  <a:lnTo>
                    <a:pt x="0" y="464"/>
                  </a:lnTo>
                  <a:cubicBezTo>
                    <a:pt x="0" y="682"/>
                    <a:pt x="191" y="873"/>
                    <a:pt x="409" y="873"/>
                  </a:cubicBezTo>
                  <a:lnTo>
                    <a:pt x="3270" y="873"/>
                  </a:lnTo>
                  <a:cubicBezTo>
                    <a:pt x="3488" y="873"/>
                    <a:pt x="3679" y="682"/>
                    <a:pt x="3679" y="464"/>
                  </a:cubicBezTo>
                  <a:lnTo>
                    <a:pt x="367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7"/>
            <p:cNvSpPr/>
            <p:nvPr/>
          </p:nvSpPr>
          <p:spPr>
            <a:xfrm>
              <a:off x="4287775" y="706321"/>
              <a:ext cx="53454" cy="3241"/>
            </a:xfrm>
            <a:custGeom>
              <a:avLst/>
              <a:gdLst/>
              <a:ahLst/>
              <a:cxnLst/>
              <a:rect l="l" t="t" r="r" b="b"/>
              <a:pathLst>
                <a:path w="16186" h="982" extrusionOk="0">
                  <a:moveTo>
                    <a:pt x="1" y="0"/>
                  </a:moveTo>
                  <a:lnTo>
                    <a:pt x="1" y="981"/>
                  </a:lnTo>
                  <a:lnTo>
                    <a:pt x="16186" y="981"/>
                  </a:lnTo>
                  <a:lnTo>
                    <a:pt x="1618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7"/>
            <p:cNvSpPr/>
            <p:nvPr/>
          </p:nvSpPr>
          <p:spPr>
            <a:xfrm>
              <a:off x="4287775" y="751948"/>
              <a:ext cx="53454" cy="3241"/>
            </a:xfrm>
            <a:custGeom>
              <a:avLst/>
              <a:gdLst/>
              <a:ahLst/>
              <a:cxnLst/>
              <a:rect l="l" t="t" r="r" b="b"/>
              <a:pathLst>
                <a:path w="16186" h="982" extrusionOk="0">
                  <a:moveTo>
                    <a:pt x="1" y="1"/>
                  </a:moveTo>
                  <a:lnTo>
                    <a:pt x="1" y="982"/>
                  </a:lnTo>
                  <a:lnTo>
                    <a:pt x="16186" y="982"/>
                  </a:lnTo>
                  <a:lnTo>
                    <a:pt x="1618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
            <p:cNvSpPr/>
            <p:nvPr/>
          </p:nvSpPr>
          <p:spPr>
            <a:xfrm>
              <a:off x="4302807" y="717300"/>
              <a:ext cx="7652" cy="29677"/>
            </a:xfrm>
            <a:custGeom>
              <a:avLst/>
              <a:gdLst/>
              <a:ahLst/>
              <a:cxnLst/>
              <a:rect l="l" t="t" r="r" b="b"/>
              <a:pathLst>
                <a:path w="2317" h="8993" extrusionOk="0">
                  <a:moveTo>
                    <a:pt x="545" y="0"/>
                  </a:moveTo>
                  <a:cubicBezTo>
                    <a:pt x="245" y="0"/>
                    <a:pt x="0" y="246"/>
                    <a:pt x="0" y="545"/>
                  </a:cubicBezTo>
                  <a:lnTo>
                    <a:pt x="0" y="8992"/>
                  </a:lnTo>
                  <a:lnTo>
                    <a:pt x="2316" y="8992"/>
                  </a:lnTo>
                  <a:lnTo>
                    <a:pt x="2316" y="545"/>
                  </a:lnTo>
                  <a:cubicBezTo>
                    <a:pt x="2316" y="246"/>
                    <a:pt x="2071" y="0"/>
                    <a:pt x="1771"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7"/>
            <p:cNvSpPr/>
            <p:nvPr/>
          </p:nvSpPr>
          <p:spPr>
            <a:xfrm>
              <a:off x="4319187" y="717300"/>
              <a:ext cx="7652" cy="29677"/>
            </a:xfrm>
            <a:custGeom>
              <a:avLst/>
              <a:gdLst/>
              <a:ahLst/>
              <a:cxnLst/>
              <a:rect l="l" t="t" r="r" b="b"/>
              <a:pathLst>
                <a:path w="2317" h="8993" extrusionOk="0">
                  <a:moveTo>
                    <a:pt x="545" y="0"/>
                  </a:moveTo>
                  <a:cubicBezTo>
                    <a:pt x="245" y="0"/>
                    <a:pt x="0" y="246"/>
                    <a:pt x="27" y="545"/>
                  </a:cubicBezTo>
                  <a:lnTo>
                    <a:pt x="27" y="8992"/>
                  </a:lnTo>
                  <a:lnTo>
                    <a:pt x="2316" y="8992"/>
                  </a:lnTo>
                  <a:lnTo>
                    <a:pt x="2316" y="545"/>
                  </a:lnTo>
                  <a:cubicBezTo>
                    <a:pt x="2316" y="246"/>
                    <a:pt x="2071" y="0"/>
                    <a:pt x="1771"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7"/>
            <p:cNvSpPr/>
            <p:nvPr/>
          </p:nvSpPr>
          <p:spPr>
            <a:xfrm>
              <a:off x="4302807" y="759780"/>
              <a:ext cx="7652" cy="28238"/>
            </a:xfrm>
            <a:custGeom>
              <a:avLst/>
              <a:gdLst/>
              <a:ahLst/>
              <a:cxnLst/>
              <a:rect l="l" t="t" r="r" b="b"/>
              <a:pathLst>
                <a:path w="2317" h="8557" extrusionOk="0">
                  <a:moveTo>
                    <a:pt x="545" y="0"/>
                  </a:moveTo>
                  <a:cubicBezTo>
                    <a:pt x="245" y="0"/>
                    <a:pt x="0" y="246"/>
                    <a:pt x="0" y="545"/>
                  </a:cubicBezTo>
                  <a:lnTo>
                    <a:pt x="0" y="8556"/>
                  </a:lnTo>
                  <a:lnTo>
                    <a:pt x="2316" y="8556"/>
                  </a:lnTo>
                  <a:lnTo>
                    <a:pt x="2316" y="545"/>
                  </a:lnTo>
                  <a:cubicBezTo>
                    <a:pt x="2316" y="246"/>
                    <a:pt x="2071" y="0"/>
                    <a:pt x="1771"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7"/>
            <p:cNvSpPr/>
            <p:nvPr/>
          </p:nvSpPr>
          <p:spPr>
            <a:xfrm>
              <a:off x="4319187" y="759780"/>
              <a:ext cx="7652" cy="28238"/>
            </a:xfrm>
            <a:custGeom>
              <a:avLst/>
              <a:gdLst/>
              <a:ahLst/>
              <a:cxnLst/>
              <a:rect l="l" t="t" r="r" b="b"/>
              <a:pathLst>
                <a:path w="2317" h="8557" extrusionOk="0">
                  <a:moveTo>
                    <a:pt x="545" y="0"/>
                  </a:moveTo>
                  <a:cubicBezTo>
                    <a:pt x="245" y="0"/>
                    <a:pt x="0" y="246"/>
                    <a:pt x="27" y="545"/>
                  </a:cubicBezTo>
                  <a:lnTo>
                    <a:pt x="27" y="8556"/>
                  </a:lnTo>
                  <a:lnTo>
                    <a:pt x="2316" y="8556"/>
                  </a:lnTo>
                  <a:lnTo>
                    <a:pt x="2316" y="545"/>
                  </a:lnTo>
                  <a:cubicBezTo>
                    <a:pt x="2316" y="246"/>
                    <a:pt x="2071" y="0"/>
                    <a:pt x="1771"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7"/>
            <p:cNvSpPr/>
            <p:nvPr/>
          </p:nvSpPr>
          <p:spPr>
            <a:xfrm>
              <a:off x="4341234" y="699210"/>
              <a:ext cx="103490" cy="88753"/>
            </a:xfrm>
            <a:custGeom>
              <a:avLst/>
              <a:gdLst/>
              <a:ahLst/>
              <a:cxnLst/>
              <a:rect l="l" t="t" r="r" b="b"/>
              <a:pathLst>
                <a:path w="31337" h="26895" extrusionOk="0">
                  <a:moveTo>
                    <a:pt x="1" y="1"/>
                  </a:moveTo>
                  <a:lnTo>
                    <a:pt x="1" y="26894"/>
                  </a:lnTo>
                  <a:lnTo>
                    <a:pt x="31336" y="26894"/>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7"/>
            <p:cNvSpPr/>
            <p:nvPr/>
          </p:nvSpPr>
          <p:spPr>
            <a:xfrm>
              <a:off x="4341234" y="757709"/>
              <a:ext cx="103490" cy="30934"/>
            </a:xfrm>
            <a:custGeom>
              <a:avLst/>
              <a:gdLst/>
              <a:ahLst/>
              <a:cxnLst/>
              <a:rect l="l" t="t" r="r" b="b"/>
              <a:pathLst>
                <a:path w="31337" h="9374" extrusionOk="0">
                  <a:moveTo>
                    <a:pt x="1" y="1"/>
                  </a:moveTo>
                  <a:lnTo>
                    <a:pt x="1" y="9374"/>
                  </a:lnTo>
                  <a:lnTo>
                    <a:pt x="31336" y="9374"/>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7"/>
            <p:cNvSpPr/>
            <p:nvPr/>
          </p:nvSpPr>
          <p:spPr>
            <a:xfrm>
              <a:off x="4356445" y="737911"/>
              <a:ext cx="7834" cy="16008"/>
            </a:xfrm>
            <a:custGeom>
              <a:avLst/>
              <a:gdLst/>
              <a:ahLst/>
              <a:cxnLst/>
              <a:rect l="l" t="t" r="r" b="b"/>
              <a:pathLst>
                <a:path w="2372" h="4851" extrusionOk="0">
                  <a:moveTo>
                    <a:pt x="1" y="0"/>
                  </a:moveTo>
                  <a:lnTo>
                    <a:pt x="1"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7"/>
            <p:cNvSpPr/>
            <p:nvPr/>
          </p:nvSpPr>
          <p:spPr>
            <a:xfrm>
              <a:off x="4356445" y="737911"/>
              <a:ext cx="7834" cy="16008"/>
            </a:xfrm>
            <a:custGeom>
              <a:avLst/>
              <a:gdLst/>
              <a:ahLst/>
              <a:cxnLst/>
              <a:rect l="l" t="t" r="r" b="b"/>
              <a:pathLst>
                <a:path w="2372" h="4851" extrusionOk="0">
                  <a:moveTo>
                    <a:pt x="1" y="0"/>
                  </a:move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7"/>
            <p:cNvSpPr/>
            <p:nvPr/>
          </p:nvSpPr>
          <p:spPr>
            <a:xfrm>
              <a:off x="4359867" y="737911"/>
              <a:ext cx="902" cy="16008"/>
            </a:xfrm>
            <a:custGeom>
              <a:avLst/>
              <a:gdLst/>
              <a:ahLst/>
              <a:cxnLst/>
              <a:rect l="l" t="t" r="r" b="b"/>
              <a:pathLst>
                <a:path w="273" h="4851" extrusionOk="0">
                  <a:moveTo>
                    <a:pt x="0" y="0"/>
                  </a:moveTo>
                  <a:lnTo>
                    <a:pt x="0"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7"/>
            <p:cNvSpPr/>
            <p:nvPr/>
          </p:nvSpPr>
          <p:spPr>
            <a:xfrm>
              <a:off x="4356356" y="741329"/>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7"/>
            <p:cNvSpPr/>
            <p:nvPr/>
          </p:nvSpPr>
          <p:spPr>
            <a:xfrm>
              <a:off x="4356356" y="749699"/>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7"/>
            <p:cNvSpPr/>
            <p:nvPr/>
          </p:nvSpPr>
          <p:spPr>
            <a:xfrm>
              <a:off x="4355365" y="732870"/>
              <a:ext cx="9993" cy="5039"/>
            </a:xfrm>
            <a:custGeom>
              <a:avLst/>
              <a:gdLst/>
              <a:ahLst/>
              <a:cxnLst/>
              <a:rect l="l" t="t" r="r" b="b"/>
              <a:pathLst>
                <a:path w="3026" h="1527" extrusionOk="0">
                  <a:moveTo>
                    <a:pt x="709" y="0"/>
                  </a:moveTo>
                  <a:cubicBezTo>
                    <a:pt x="301" y="0"/>
                    <a:pt x="1" y="327"/>
                    <a:pt x="1" y="709"/>
                  </a:cubicBezTo>
                  <a:lnTo>
                    <a:pt x="1" y="1526"/>
                  </a:lnTo>
                  <a:lnTo>
                    <a:pt x="3025" y="1526"/>
                  </a:lnTo>
                  <a:lnTo>
                    <a:pt x="3025" y="709"/>
                  </a:lnTo>
                  <a:cubicBezTo>
                    <a:pt x="3025" y="327"/>
                    <a:pt x="2698" y="0"/>
                    <a:pt x="2317"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7"/>
            <p:cNvSpPr/>
            <p:nvPr/>
          </p:nvSpPr>
          <p:spPr>
            <a:xfrm>
              <a:off x="4356445" y="767789"/>
              <a:ext cx="7834" cy="16097"/>
            </a:xfrm>
            <a:custGeom>
              <a:avLst/>
              <a:gdLst/>
              <a:ahLst/>
              <a:cxnLst/>
              <a:rect l="l" t="t" r="r" b="b"/>
              <a:pathLst>
                <a:path w="2372" h="4878" extrusionOk="0">
                  <a:moveTo>
                    <a:pt x="1" y="0"/>
                  </a:moveTo>
                  <a:lnTo>
                    <a:pt x="1"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7"/>
            <p:cNvSpPr/>
            <p:nvPr/>
          </p:nvSpPr>
          <p:spPr>
            <a:xfrm>
              <a:off x="4356445" y="767789"/>
              <a:ext cx="7834" cy="16097"/>
            </a:xfrm>
            <a:custGeom>
              <a:avLst/>
              <a:gdLst/>
              <a:ahLst/>
              <a:cxnLst/>
              <a:rect l="l" t="t" r="r" b="b"/>
              <a:pathLst>
                <a:path w="2372" h="4878" extrusionOk="0">
                  <a:moveTo>
                    <a:pt x="1" y="0"/>
                  </a:move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7"/>
            <p:cNvSpPr/>
            <p:nvPr/>
          </p:nvSpPr>
          <p:spPr>
            <a:xfrm>
              <a:off x="4359867" y="767789"/>
              <a:ext cx="902" cy="16097"/>
            </a:xfrm>
            <a:custGeom>
              <a:avLst/>
              <a:gdLst/>
              <a:ahLst/>
              <a:cxnLst/>
              <a:rect l="l" t="t" r="r" b="b"/>
              <a:pathLst>
                <a:path w="273" h="4878" extrusionOk="0">
                  <a:moveTo>
                    <a:pt x="0" y="0"/>
                  </a:moveTo>
                  <a:lnTo>
                    <a:pt x="0"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7"/>
            <p:cNvSpPr/>
            <p:nvPr/>
          </p:nvSpPr>
          <p:spPr>
            <a:xfrm>
              <a:off x="4356356" y="771300"/>
              <a:ext cx="7923" cy="812"/>
            </a:xfrm>
            <a:custGeom>
              <a:avLst/>
              <a:gdLst/>
              <a:ahLst/>
              <a:cxnLst/>
              <a:rect l="l" t="t" r="r" b="b"/>
              <a:pathLst>
                <a:path w="2399" h="246" extrusionOk="0">
                  <a:moveTo>
                    <a:pt x="1" y="0"/>
                  </a:moveTo>
                  <a:lnTo>
                    <a:pt x="1" y="245"/>
                  </a:lnTo>
                  <a:lnTo>
                    <a:pt x="2398" y="245"/>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7"/>
            <p:cNvSpPr/>
            <p:nvPr/>
          </p:nvSpPr>
          <p:spPr>
            <a:xfrm>
              <a:off x="4356356" y="779577"/>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7"/>
            <p:cNvSpPr/>
            <p:nvPr/>
          </p:nvSpPr>
          <p:spPr>
            <a:xfrm>
              <a:off x="4355365" y="762838"/>
              <a:ext cx="9993" cy="5039"/>
            </a:xfrm>
            <a:custGeom>
              <a:avLst/>
              <a:gdLst/>
              <a:ahLst/>
              <a:cxnLst/>
              <a:rect l="l" t="t" r="r" b="b"/>
              <a:pathLst>
                <a:path w="3026" h="1527" extrusionOk="0">
                  <a:moveTo>
                    <a:pt x="709" y="1"/>
                  </a:moveTo>
                  <a:cubicBezTo>
                    <a:pt x="301" y="1"/>
                    <a:pt x="1" y="328"/>
                    <a:pt x="1" y="709"/>
                  </a:cubicBezTo>
                  <a:lnTo>
                    <a:pt x="1" y="1527"/>
                  </a:lnTo>
                  <a:lnTo>
                    <a:pt x="3025" y="1527"/>
                  </a:lnTo>
                  <a:lnTo>
                    <a:pt x="3025" y="709"/>
                  </a:lnTo>
                  <a:cubicBezTo>
                    <a:pt x="3025" y="328"/>
                    <a:pt x="2698" y="1"/>
                    <a:pt x="2317"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7"/>
            <p:cNvSpPr/>
            <p:nvPr/>
          </p:nvSpPr>
          <p:spPr>
            <a:xfrm>
              <a:off x="4357436" y="717750"/>
              <a:ext cx="6843" cy="7286"/>
            </a:xfrm>
            <a:custGeom>
              <a:avLst/>
              <a:gdLst/>
              <a:ahLst/>
              <a:cxnLst/>
              <a:rect l="l" t="t" r="r" b="b"/>
              <a:pathLst>
                <a:path w="2072" h="2208" extrusionOk="0">
                  <a:moveTo>
                    <a:pt x="1" y="1"/>
                  </a:moveTo>
                  <a:lnTo>
                    <a:pt x="1"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7"/>
            <p:cNvSpPr/>
            <p:nvPr/>
          </p:nvSpPr>
          <p:spPr>
            <a:xfrm>
              <a:off x="4357436" y="717750"/>
              <a:ext cx="6843" cy="7286"/>
            </a:xfrm>
            <a:custGeom>
              <a:avLst/>
              <a:gdLst/>
              <a:ahLst/>
              <a:cxnLst/>
              <a:rect l="l" t="t" r="r" b="b"/>
              <a:pathLst>
                <a:path w="2072" h="2208" extrusionOk="0">
                  <a:moveTo>
                    <a:pt x="1" y="1"/>
                  </a:move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7"/>
            <p:cNvSpPr/>
            <p:nvPr/>
          </p:nvSpPr>
          <p:spPr>
            <a:xfrm>
              <a:off x="4376425" y="737911"/>
              <a:ext cx="7834" cy="16008"/>
            </a:xfrm>
            <a:custGeom>
              <a:avLst/>
              <a:gdLst/>
              <a:ahLst/>
              <a:cxnLst/>
              <a:rect l="l" t="t" r="r" b="b"/>
              <a:pathLst>
                <a:path w="2372" h="4851" extrusionOk="0">
                  <a:moveTo>
                    <a:pt x="1" y="0"/>
                  </a:moveTo>
                  <a:lnTo>
                    <a:pt x="1" y="4850"/>
                  </a:lnTo>
                  <a:lnTo>
                    <a:pt x="2372" y="4850"/>
                  </a:lnTo>
                  <a:lnTo>
                    <a:pt x="237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7"/>
            <p:cNvSpPr/>
            <p:nvPr/>
          </p:nvSpPr>
          <p:spPr>
            <a:xfrm>
              <a:off x="4376425" y="737911"/>
              <a:ext cx="7923" cy="16008"/>
            </a:xfrm>
            <a:custGeom>
              <a:avLst/>
              <a:gdLst/>
              <a:ahLst/>
              <a:cxnLst/>
              <a:rect l="l" t="t" r="r" b="b"/>
              <a:pathLst>
                <a:path w="2399" h="4851" extrusionOk="0">
                  <a:moveTo>
                    <a:pt x="1" y="0"/>
                  </a:moveTo>
                  <a:lnTo>
                    <a:pt x="2399" y="4850"/>
                  </a:lnTo>
                  <a:lnTo>
                    <a:pt x="23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7"/>
            <p:cNvSpPr/>
            <p:nvPr/>
          </p:nvSpPr>
          <p:spPr>
            <a:xfrm>
              <a:off x="4379936" y="737911"/>
              <a:ext cx="905" cy="16008"/>
            </a:xfrm>
            <a:custGeom>
              <a:avLst/>
              <a:gdLst/>
              <a:ahLst/>
              <a:cxnLst/>
              <a:rect l="l" t="t" r="r" b="b"/>
              <a:pathLst>
                <a:path w="274" h="4851" extrusionOk="0">
                  <a:moveTo>
                    <a:pt x="1" y="0"/>
                  </a:moveTo>
                  <a:lnTo>
                    <a:pt x="1"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
            <p:cNvSpPr/>
            <p:nvPr/>
          </p:nvSpPr>
          <p:spPr>
            <a:xfrm>
              <a:off x="4376425" y="741329"/>
              <a:ext cx="7923" cy="904"/>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7"/>
            <p:cNvSpPr/>
            <p:nvPr/>
          </p:nvSpPr>
          <p:spPr>
            <a:xfrm>
              <a:off x="4376425" y="749699"/>
              <a:ext cx="7923" cy="904"/>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7"/>
            <p:cNvSpPr/>
            <p:nvPr/>
          </p:nvSpPr>
          <p:spPr>
            <a:xfrm>
              <a:off x="4375345" y="732870"/>
              <a:ext cx="9993" cy="5039"/>
            </a:xfrm>
            <a:custGeom>
              <a:avLst/>
              <a:gdLst/>
              <a:ahLst/>
              <a:cxnLst/>
              <a:rect l="l" t="t" r="r" b="b"/>
              <a:pathLst>
                <a:path w="3026" h="1527" extrusionOk="0">
                  <a:moveTo>
                    <a:pt x="737" y="0"/>
                  </a:moveTo>
                  <a:cubicBezTo>
                    <a:pt x="328" y="0"/>
                    <a:pt x="1" y="327"/>
                    <a:pt x="28" y="709"/>
                  </a:cubicBezTo>
                  <a:lnTo>
                    <a:pt x="28" y="1526"/>
                  </a:lnTo>
                  <a:lnTo>
                    <a:pt x="3026" y="1526"/>
                  </a:lnTo>
                  <a:lnTo>
                    <a:pt x="3026" y="709"/>
                  </a:lnTo>
                  <a:cubicBezTo>
                    <a:pt x="3026" y="327"/>
                    <a:pt x="2726" y="0"/>
                    <a:pt x="2317"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7"/>
            <p:cNvSpPr/>
            <p:nvPr/>
          </p:nvSpPr>
          <p:spPr>
            <a:xfrm>
              <a:off x="4376425" y="767789"/>
              <a:ext cx="7834" cy="16097"/>
            </a:xfrm>
            <a:custGeom>
              <a:avLst/>
              <a:gdLst/>
              <a:ahLst/>
              <a:cxnLst/>
              <a:rect l="l" t="t" r="r" b="b"/>
              <a:pathLst>
                <a:path w="2372" h="4878" extrusionOk="0">
                  <a:moveTo>
                    <a:pt x="1" y="0"/>
                  </a:moveTo>
                  <a:lnTo>
                    <a:pt x="1" y="4878"/>
                  </a:lnTo>
                  <a:lnTo>
                    <a:pt x="2372" y="4878"/>
                  </a:lnTo>
                  <a:lnTo>
                    <a:pt x="237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7"/>
            <p:cNvSpPr/>
            <p:nvPr/>
          </p:nvSpPr>
          <p:spPr>
            <a:xfrm>
              <a:off x="4376425" y="767789"/>
              <a:ext cx="7923" cy="16097"/>
            </a:xfrm>
            <a:custGeom>
              <a:avLst/>
              <a:gdLst/>
              <a:ahLst/>
              <a:cxnLst/>
              <a:rect l="l" t="t" r="r" b="b"/>
              <a:pathLst>
                <a:path w="2399" h="4878" extrusionOk="0">
                  <a:moveTo>
                    <a:pt x="1" y="0"/>
                  </a:moveTo>
                  <a:lnTo>
                    <a:pt x="2399" y="4878"/>
                  </a:lnTo>
                  <a:lnTo>
                    <a:pt x="23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7"/>
            <p:cNvSpPr/>
            <p:nvPr/>
          </p:nvSpPr>
          <p:spPr>
            <a:xfrm>
              <a:off x="4379936" y="767789"/>
              <a:ext cx="905" cy="16097"/>
            </a:xfrm>
            <a:custGeom>
              <a:avLst/>
              <a:gdLst/>
              <a:ahLst/>
              <a:cxnLst/>
              <a:rect l="l" t="t" r="r" b="b"/>
              <a:pathLst>
                <a:path w="274" h="4878" extrusionOk="0">
                  <a:moveTo>
                    <a:pt x="1" y="0"/>
                  </a:moveTo>
                  <a:lnTo>
                    <a:pt x="1"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7"/>
            <p:cNvSpPr/>
            <p:nvPr/>
          </p:nvSpPr>
          <p:spPr>
            <a:xfrm>
              <a:off x="4376425" y="771300"/>
              <a:ext cx="7923" cy="812"/>
            </a:xfrm>
            <a:custGeom>
              <a:avLst/>
              <a:gdLst/>
              <a:ahLst/>
              <a:cxnLst/>
              <a:rect l="l" t="t" r="r" b="b"/>
              <a:pathLst>
                <a:path w="2399" h="246" extrusionOk="0">
                  <a:moveTo>
                    <a:pt x="1" y="0"/>
                  </a:moveTo>
                  <a:lnTo>
                    <a:pt x="1" y="245"/>
                  </a:lnTo>
                  <a:lnTo>
                    <a:pt x="2399" y="245"/>
                  </a:lnTo>
                  <a:lnTo>
                    <a:pt x="23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7"/>
            <p:cNvSpPr/>
            <p:nvPr/>
          </p:nvSpPr>
          <p:spPr>
            <a:xfrm>
              <a:off x="4376425" y="779577"/>
              <a:ext cx="7923" cy="904"/>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7"/>
            <p:cNvSpPr/>
            <p:nvPr/>
          </p:nvSpPr>
          <p:spPr>
            <a:xfrm>
              <a:off x="4375345" y="762838"/>
              <a:ext cx="9993" cy="5039"/>
            </a:xfrm>
            <a:custGeom>
              <a:avLst/>
              <a:gdLst/>
              <a:ahLst/>
              <a:cxnLst/>
              <a:rect l="l" t="t" r="r" b="b"/>
              <a:pathLst>
                <a:path w="3026" h="1527" extrusionOk="0">
                  <a:moveTo>
                    <a:pt x="737" y="1"/>
                  </a:moveTo>
                  <a:cubicBezTo>
                    <a:pt x="328" y="1"/>
                    <a:pt x="1" y="328"/>
                    <a:pt x="28" y="709"/>
                  </a:cubicBezTo>
                  <a:lnTo>
                    <a:pt x="28" y="1527"/>
                  </a:lnTo>
                  <a:lnTo>
                    <a:pt x="3026" y="1527"/>
                  </a:lnTo>
                  <a:lnTo>
                    <a:pt x="3026" y="709"/>
                  </a:lnTo>
                  <a:cubicBezTo>
                    <a:pt x="3026" y="328"/>
                    <a:pt x="2726" y="1"/>
                    <a:pt x="2317"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7"/>
            <p:cNvSpPr/>
            <p:nvPr/>
          </p:nvSpPr>
          <p:spPr>
            <a:xfrm>
              <a:off x="4377505" y="717750"/>
              <a:ext cx="6754" cy="7286"/>
            </a:xfrm>
            <a:custGeom>
              <a:avLst/>
              <a:gdLst/>
              <a:ahLst/>
              <a:cxnLst/>
              <a:rect l="l" t="t" r="r" b="b"/>
              <a:pathLst>
                <a:path w="2045" h="2208" extrusionOk="0">
                  <a:moveTo>
                    <a:pt x="1" y="1"/>
                  </a:moveTo>
                  <a:lnTo>
                    <a:pt x="1" y="2208"/>
                  </a:lnTo>
                  <a:lnTo>
                    <a:pt x="2045" y="2208"/>
                  </a:lnTo>
                  <a:lnTo>
                    <a:pt x="2045"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7"/>
            <p:cNvSpPr/>
            <p:nvPr/>
          </p:nvSpPr>
          <p:spPr>
            <a:xfrm>
              <a:off x="4377505" y="717750"/>
              <a:ext cx="6843" cy="7286"/>
            </a:xfrm>
            <a:custGeom>
              <a:avLst/>
              <a:gdLst/>
              <a:ahLst/>
              <a:cxnLst/>
              <a:rect l="l" t="t" r="r" b="b"/>
              <a:pathLst>
                <a:path w="2072" h="2208" extrusionOk="0">
                  <a:moveTo>
                    <a:pt x="1" y="1"/>
                  </a:moveTo>
                  <a:lnTo>
                    <a:pt x="2072" y="2208"/>
                  </a:lnTo>
                  <a:lnTo>
                    <a:pt x="207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7"/>
            <p:cNvSpPr/>
            <p:nvPr/>
          </p:nvSpPr>
          <p:spPr>
            <a:xfrm>
              <a:off x="4400458" y="737911"/>
              <a:ext cx="7830" cy="16008"/>
            </a:xfrm>
            <a:custGeom>
              <a:avLst/>
              <a:gdLst/>
              <a:ahLst/>
              <a:cxnLst/>
              <a:rect l="l" t="t" r="r" b="b"/>
              <a:pathLst>
                <a:path w="2371" h="4851" extrusionOk="0">
                  <a:moveTo>
                    <a:pt x="0" y="0"/>
                  </a:moveTo>
                  <a:lnTo>
                    <a:pt x="0"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7"/>
            <p:cNvSpPr/>
            <p:nvPr/>
          </p:nvSpPr>
          <p:spPr>
            <a:xfrm>
              <a:off x="4400458" y="737911"/>
              <a:ext cx="7830" cy="16008"/>
            </a:xfrm>
            <a:custGeom>
              <a:avLst/>
              <a:gdLst/>
              <a:ahLst/>
              <a:cxnLst/>
              <a:rect l="l" t="t" r="r" b="b"/>
              <a:pathLst>
                <a:path w="2371" h="4851" extrusionOk="0">
                  <a:moveTo>
                    <a:pt x="0" y="0"/>
                  </a:move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7"/>
            <p:cNvSpPr/>
            <p:nvPr/>
          </p:nvSpPr>
          <p:spPr>
            <a:xfrm>
              <a:off x="4403876" y="737911"/>
              <a:ext cx="905" cy="16008"/>
            </a:xfrm>
            <a:custGeom>
              <a:avLst/>
              <a:gdLst/>
              <a:ahLst/>
              <a:cxnLst/>
              <a:rect l="l" t="t" r="r" b="b"/>
              <a:pathLst>
                <a:path w="274" h="4851" extrusionOk="0">
                  <a:moveTo>
                    <a:pt x="1" y="0"/>
                  </a:moveTo>
                  <a:lnTo>
                    <a:pt x="1"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7"/>
            <p:cNvSpPr/>
            <p:nvPr/>
          </p:nvSpPr>
          <p:spPr>
            <a:xfrm>
              <a:off x="4400365" y="741329"/>
              <a:ext cx="7923" cy="904"/>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7"/>
            <p:cNvSpPr/>
            <p:nvPr/>
          </p:nvSpPr>
          <p:spPr>
            <a:xfrm>
              <a:off x="4400365" y="749699"/>
              <a:ext cx="7923" cy="904"/>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7"/>
            <p:cNvSpPr/>
            <p:nvPr/>
          </p:nvSpPr>
          <p:spPr>
            <a:xfrm>
              <a:off x="4399377" y="732870"/>
              <a:ext cx="9990" cy="5039"/>
            </a:xfrm>
            <a:custGeom>
              <a:avLst/>
              <a:gdLst/>
              <a:ahLst/>
              <a:cxnLst/>
              <a:rect l="l" t="t" r="r" b="b"/>
              <a:pathLst>
                <a:path w="3025" h="1527" extrusionOk="0">
                  <a:moveTo>
                    <a:pt x="709" y="0"/>
                  </a:moveTo>
                  <a:cubicBezTo>
                    <a:pt x="327" y="0"/>
                    <a:pt x="0" y="327"/>
                    <a:pt x="0" y="709"/>
                  </a:cubicBezTo>
                  <a:lnTo>
                    <a:pt x="0" y="1526"/>
                  </a:lnTo>
                  <a:lnTo>
                    <a:pt x="3025" y="1526"/>
                  </a:lnTo>
                  <a:lnTo>
                    <a:pt x="3025" y="709"/>
                  </a:lnTo>
                  <a:cubicBezTo>
                    <a:pt x="3025" y="327"/>
                    <a:pt x="2698" y="0"/>
                    <a:pt x="2316"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7"/>
            <p:cNvSpPr/>
            <p:nvPr/>
          </p:nvSpPr>
          <p:spPr>
            <a:xfrm>
              <a:off x="4400458" y="767789"/>
              <a:ext cx="7830" cy="16097"/>
            </a:xfrm>
            <a:custGeom>
              <a:avLst/>
              <a:gdLst/>
              <a:ahLst/>
              <a:cxnLst/>
              <a:rect l="l" t="t" r="r" b="b"/>
              <a:pathLst>
                <a:path w="2371" h="4878" extrusionOk="0">
                  <a:moveTo>
                    <a:pt x="0" y="0"/>
                  </a:moveTo>
                  <a:lnTo>
                    <a:pt x="0"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7"/>
            <p:cNvSpPr/>
            <p:nvPr/>
          </p:nvSpPr>
          <p:spPr>
            <a:xfrm>
              <a:off x="4400458" y="767789"/>
              <a:ext cx="7830" cy="16097"/>
            </a:xfrm>
            <a:custGeom>
              <a:avLst/>
              <a:gdLst/>
              <a:ahLst/>
              <a:cxnLst/>
              <a:rect l="l" t="t" r="r" b="b"/>
              <a:pathLst>
                <a:path w="2371" h="4878" extrusionOk="0">
                  <a:moveTo>
                    <a:pt x="0" y="0"/>
                  </a:move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7"/>
            <p:cNvSpPr/>
            <p:nvPr/>
          </p:nvSpPr>
          <p:spPr>
            <a:xfrm>
              <a:off x="4403876" y="767789"/>
              <a:ext cx="905" cy="16097"/>
            </a:xfrm>
            <a:custGeom>
              <a:avLst/>
              <a:gdLst/>
              <a:ahLst/>
              <a:cxnLst/>
              <a:rect l="l" t="t" r="r" b="b"/>
              <a:pathLst>
                <a:path w="274" h="4878" extrusionOk="0">
                  <a:moveTo>
                    <a:pt x="1" y="0"/>
                  </a:moveTo>
                  <a:lnTo>
                    <a:pt x="1"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7"/>
            <p:cNvSpPr/>
            <p:nvPr/>
          </p:nvSpPr>
          <p:spPr>
            <a:xfrm>
              <a:off x="4400365" y="771300"/>
              <a:ext cx="7923" cy="901"/>
            </a:xfrm>
            <a:custGeom>
              <a:avLst/>
              <a:gdLst/>
              <a:ahLst/>
              <a:cxnLst/>
              <a:rect l="l" t="t" r="r" b="b"/>
              <a:pathLst>
                <a:path w="2399" h="273" extrusionOk="0">
                  <a:moveTo>
                    <a:pt x="1" y="0"/>
                  </a:moveTo>
                  <a:lnTo>
                    <a:pt x="1" y="273"/>
                  </a:lnTo>
                  <a:lnTo>
                    <a:pt x="2399" y="273"/>
                  </a:lnTo>
                  <a:lnTo>
                    <a:pt x="23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7"/>
            <p:cNvSpPr/>
            <p:nvPr/>
          </p:nvSpPr>
          <p:spPr>
            <a:xfrm>
              <a:off x="4400365" y="779670"/>
              <a:ext cx="7923" cy="812"/>
            </a:xfrm>
            <a:custGeom>
              <a:avLst/>
              <a:gdLst/>
              <a:ahLst/>
              <a:cxnLst/>
              <a:rect l="l" t="t" r="r" b="b"/>
              <a:pathLst>
                <a:path w="2399" h="246" extrusionOk="0">
                  <a:moveTo>
                    <a:pt x="1" y="0"/>
                  </a:moveTo>
                  <a:lnTo>
                    <a:pt x="1" y="245"/>
                  </a:lnTo>
                  <a:lnTo>
                    <a:pt x="2399" y="245"/>
                  </a:lnTo>
                  <a:lnTo>
                    <a:pt x="23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7"/>
            <p:cNvSpPr/>
            <p:nvPr/>
          </p:nvSpPr>
          <p:spPr>
            <a:xfrm>
              <a:off x="4399377" y="762838"/>
              <a:ext cx="9990" cy="5039"/>
            </a:xfrm>
            <a:custGeom>
              <a:avLst/>
              <a:gdLst/>
              <a:ahLst/>
              <a:cxnLst/>
              <a:rect l="l" t="t" r="r" b="b"/>
              <a:pathLst>
                <a:path w="3025" h="1527" extrusionOk="0">
                  <a:moveTo>
                    <a:pt x="709" y="1"/>
                  </a:moveTo>
                  <a:cubicBezTo>
                    <a:pt x="327" y="1"/>
                    <a:pt x="0" y="328"/>
                    <a:pt x="0" y="709"/>
                  </a:cubicBezTo>
                  <a:lnTo>
                    <a:pt x="0" y="1527"/>
                  </a:lnTo>
                  <a:lnTo>
                    <a:pt x="3025" y="1527"/>
                  </a:lnTo>
                  <a:lnTo>
                    <a:pt x="3025" y="709"/>
                  </a:lnTo>
                  <a:cubicBezTo>
                    <a:pt x="3025" y="328"/>
                    <a:pt x="2698" y="1"/>
                    <a:pt x="2316"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7"/>
            <p:cNvSpPr/>
            <p:nvPr/>
          </p:nvSpPr>
          <p:spPr>
            <a:xfrm>
              <a:off x="4401445" y="717750"/>
              <a:ext cx="6843" cy="7286"/>
            </a:xfrm>
            <a:custGeom>
              <a:avLst/>
              <a:gdLst/>
              <a:ahLst/>
              <a:cxnLst/>
              <a:rect l="l" t="t" r="r" b="b"/>
              <a:pathLst>
                <a:path w="2072" h="2208" extrusionOk="0">
                  <a:moveTo>
                    <a:pt x="1" y="1"/>
                  </a:moveTo>
                  <a:lnTo>
                    <a:pt x="1" y="2208"/>
                  </a:lnTo>
                  <a:lnTo>
                    <a:pt x="2072" y="2208"/>
                  </a:lnTo>
                  <a:lnTo>
                    <a:pt x="207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7"/>
            <p:cNvSpPr/>
            <p:nvPr/>
          </p:nvSpPr>
          <p:spPr>
            <a:xfrm>
              <a:off x="4401445" y="717750"/>
              <a:ext cx="6843" cy="7286"/>
            </a:xfrm>
            <a:custGeom>
              <a:avLst/>
              <a:gdLst/>
              <a:ahLst/>
              <a:cxnLst/>
              <a:rect l="l" t="t" r="r" b="b"/>
              <a:pathLst>
                <a:path w="2072" h="2208" extrusionOk="0">
                  <a:moveTo>
                    <a:pt x="1" y="1"/>
                  </a:moveTo>
                  <a:lnTo>
                    <a:pt x="2072" y="2208"/>
                  </a:lnTo>
                  <a:lnTo>
                    <a:pt x="207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7"/>
            <p:cNvSpPr/>
            <p:nvPr/>
          </p:nvSpPr>
          <p:spPr>
            <a:xfrm>
              <a:off x="4425385" y="737911"/>
              <a:ext cx="7834" cy="16008"/>
            </a:xfrm>
            <a:custGeom>
              <a:avLst/>
              <a:gdLst/>
              <a:ahLst/>
              <a:cxnLst/>
              <a:rect l="l" t="t" r="r" b="b"/>
              <a:pathLst>
                <a:path w="2372" h="4851" extrusionOk="0">
                  <a:moveTo>
                    <a:pt x="1" y="0"/>
                  </a:moveTo>
                  <a:lnTo>
                    <a:pt x="1"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7"/>
            <p:cNvSpPr/>
            <p:nvPr/>
          </p:nvSpPr>
          <p:spPr>
            <a:xfrm>
              <a:off x="4425385" y="737911"/>
              <a:ext cx="7834" cy="16008"/>
            </a:xfrm>
            <a:custGeom>
              <a:avLst/>
              <a:gdLst/>
              <a:ahLst/>
              <a:cxnLst/>
              <a:rect l="l" t="t" r="r" b="b"/>
              <a:pathLst>
                <a:path w="2372" h="4851" extrusionOk="0">
                  <a:moveTo>
                    <a:pt x="1" y="0"/>
                  </a:move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
            <p:cNvSpPr/>
            <p:nvPr/>
          </p:nvSpPr>
          <p:spPr>
            <a:xfrm>
              <a:off x="4428807" y="737911"/>
              <a:ext cx="902" cy="16008"/>
            </a:xfrm>
            <a:custGeom>
              <a:avLst/>
              <a:gdLst/>
              <a:ahLst/>
              <a:cxnLst/>
              <a:rect l="l" t="t" r="r" b="b"/>
              <a:pathLst>
                <a:path w="273" h="4851" extrusionOk="0">
                  <a:moveTo>
                    <a:pt x="0" y="0"/>
                  </a:moveTo>
                  <a:lnTo>
                    <a:pt x="0"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
            <p:cNvSpPr/>
            <p:nvPr/>
          </p:nvSpPr>
          <p:spPr>
            <a:xfrm>
              <a:off x="4425296" y="741329"/>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
            <p:cNvSpPr/>
            <p:nvPr/>
          </p:nvSpPr>
          <p:spPr>
            <a:xfrm>
              <a:off x="4425296" y="749699"/>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
            <p:cNvSpPr/>
            <p:nvPr/>
          </p:nvSpPr>
          <p:spPr>
            <a:xfrm>
              <a:off x="4424305" y="732870"/>
              <a:ext cx="9993" cy="5039"/>
            </a:xfrm>
            <a:custGeom>
              <a:avLst/>
              <a:gdLst/>
              <a:ahLst/>
              <a:cxnLst/>
              <a:rect l="l" t="t" r="r" b="b"/>
              <a:pathLst>
                <a:path w="3026" h="1527" extrusionOk="0">
                  <a:moveTo>
                    <a:pt x="709" y="0"/>
                  </a:moveTo>
                  <a:cubicBezTo>
                    <a:pt x="301" y="0"/>
                    <a:pt x="1" y="327"/>
                    <a:pt x="1" y="709"/>
                  </a:cubicBezTo>
                  <a:lnTo>
                    <a:pt x="1" y="1526"/>
                  </a:lnTo>
                  <a:lnTo>
                    <a:pt x="3025" y="1526"/>
                  </a:lnTo>
                  <a:lnTo>
                    <a:pt x="3025" y="709"/>
                  </a:lnTo>
                  <a:cubicBezTo>
                    <a:pt x="3025" y="327"/>
                    <a:pt x="2698" y="0"/>
                    <a:pt x="2290"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
            <p:cNvSpPr/>
            <p:nvPr/>
          </p:nvSpPr>
          <p:spPr>
            <a:xfrm>
              <a:off x="4425385" y="767789"/>
              <a:ext cx="7834" cy="16097"/>
            </a:xfrm>
            <a:custGeom>
              <a:avLst/>
              <a:gdLst/>
              <a:ahLst/>
              <a:cxnLst/>
              <a:rect l="l" t="t" r="r" b="b"/>
              <a:pathLst>
                <a:path w="2372" h="4878" extrusionOk="0">
                  <a:moveTo>
                    <a:pt x="1" y="0"/>
                  </a:moveTo>
                  <a:lnTo>
                    <a:pt x="1"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
            <p:cNvSpPr/>
            <p:nvPr/>
          </p:nvSpPr>
          <p:spPr>
            <a:xfrm>
              <a:off x="4425385" y="767789"/>
              <a:ext cx="7834" cy="16097"/>
            </a:xfrm>
            <a:custGeom>
              <a:avLst/>
              <a:gdLst/>
              <a:ahLst/>
              <a:cxnLst/>
              <a:rect l="l" t="t" r="r" b="b"/>
              <a:pathLst>
                <a:path w="2372" h="4878" extrusionOk="0">
                  <a:moveTo>
                    <a:pt x="1" y="0"/>
                  </a:move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
            <p:cNvSpPr/>
            <p:nvPr/>
          </p:nvSpPr>
          <p:spPr>
            <a:xfrm>
              <a:off x="4428807" y="767789"/>
              <a:ext cx="902" cy="16097"/>
            </a:xfrm>
            <a:custGeom>
              <a:avLst/>
              <a:gdLst/>
              <a:ahLst/>
              <a:cxnLst/>
              <a:rect l="l" t="t" r="r" b="b"/>
              <a:pathLst>
                <a:path w="273" h="4878" extrusionOk="0">
                  <a:moveTo>
                    <a:pt x="0" y="0"/>
                  </a:moveTo>
                  <a:lnTo>
                    <a:pt x="0"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
            <p:cNvSpPr/>
            <p:nvPr/>
          </p:nvSpPr>
          <p:spPr>
            <a:xfrm>
              <a:off x="4425296" y="771300"/>
              <a:ext cx="7923" cy="901"/>
            </a:xfrm>
            <a:custGeom>
              <a:avLst/>
              <a:gdLst/>
              <a:ahLst/>
              <a:cxnLst/>
              <a:rect l="l" t="t" r="r" b="b"/>
              <a:pathLst>
                <a:path w="2399" h="273" extrusionOk="0">
                  <a:moveTo>
                    <a:pt x="1" y="0"/>
                  </a:moveTo>
                  <a:lnTo>
                    <a:pt x="1" y="273"/>
                  </a:lnTo>
                  <a:lnTo>
                    <a:pt x="2398" y="273"/>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
            <p:cNvSpPr/>
            <p:nvPr/>
          </p:nvSpPr>
          <p:spPr>
            <a:xfrm>
              <a:off x="4425296" y="779577"/>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
            <p:cNvSpPr/>
            <p:nvPr/>
          </p:nvSpPr>
          <p:spPr>
            <a:xfrm>
              <a:off x="4424305" y="762838"/>
              <a:ext cx="9993" cy="5039"/>
            </a:xfrm>
            <a:custGeom>
              <a:avLst/>
              <a:gdLst/>
              <a:ahLst/>
              <a:cxnLst/>
              <a:rect l="l" t="t" r="r" b="b"/>
              <a:pathLst>
                <a:path w="3026" h="1527" extrusionOk="0">
                  <a:moveTo>
                    <a:pt x="709" y="1"/>
                  </a:moveTo>
                  <a:cubicBezTo>
                    <a:pt x="301" y="1"/>
                    <a:pt x="1" y="328"/>
                    <a:pt x="1" y="709"/>
                  </a:cubicBezTo>
                  <a:lnTo>
                    <a:pt x="1" y="1527"/>
                  </a:lnTo>
                  <a:lnTo>
                    <a:pt x="3025" y="1527"/>
                  </a:lnTo>
                  <a:lnTo>
                    <a:pt x="3025" y="709"/>
                  </a:lnTo>
                  <a:cubicBezTo>
                    <a:pt x="3025" y="328"/>
                    <a:pt x="2698" y="1"/>
                    <a:pt x="2290"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7"/>
            <p:cNvSpPr/>
            <p:nvPr/>
          </p:nvSpPr>
          <p:spPr>
            <a:xfrm>
              <a:off x="4426376" y="717750"/>
              <a:ext cx="6843" cy="7286"/>
            </a:xfrm>
            <a:custGeom>
              <a:avLst/>
              <a:gdLst/>
              <a:ahLst/>
              <a:cxnLst/>
              <a:rect l="l" t="t" r="r" b="b"/>
              <a:pathLst>
                <a:path w="2072" h="2208" extrusionOk="0">
                  <a:moveTo>
                    <a:pt x="1" y="1"/>
                  </a:moveTo>
                  <a:lnTo>
                    <a:pt x="1"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
            <p:cNvSpPr/>
            <p:nvPr/>
          </p:nvSpPr>
          <p:spPr>
            <a:xfrm>
              <a:off x="4426376" y="717750"/>
              <a:ext cx="6843" cy="7286"/>
            </a:xfrm>
            <a:custGeom>
              <a:avLst/>
              <a:gdLst/>
              <a:ahLst/>
              <a:cxnLst/>
              <a:rect l="l" t="t" r="r" b="b"/>
              <a:pathLst>
                <a:path w="2072" h="2208" extrusionOk="0">
                  <a:moveTo>
                    <a:pt x="1" y="1"/>
                  </a:move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
            <p:cNvSpPr/>
            <p:nvPr/>
          </p:nvSpPr>
          <p:spPr>
            <a:xfrm>
              <a:off x="4356445" y="716851"/>
              <a:ext cx="8913" cy="901"/>
            </a:xfrm>
            <a:custGeom>
              <a:avLst/>
              <a:gdLst/>
              <a:ahLst/>
              <a:cxnLst/>
              <a:rect l="l" t="t" r="r" b="b"/>
              <a:pathLst>
                <a:path w="2699" h="273" extrusionOk="0">
                  <a:moveTo>
                    <a:pt x="1" y="0"/>
                  </a:moveTo>
                  <a:lnTo>
                    <a:pt x="1" y="273"/>
                  </a:lnTo>
                  <a:lnTo>
                    <a:pt x="2698" y="273"/>
                  </a:lnTo>
                  <a:lnTo>
                    <a:pt x="26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
            <p:cNvSpPr/>
            <p:nvPr/>
          </p:nvSpPr>
          <p:spPr>
            <a:xfrm>
              <a:off x="4341234" y="704340"/>
              <a:ext cx="103490" cy="7379"/>
            </a:xfrm>
            <a:custGeom>
              <a:avLst/>
              <a:gdLst/>
              <a:ahLst/>
              <a:cxnLst/>
              <a:rect l="l" t="t" r="r" b="b"/>
              <a:pathLst>
                <a:path w="31337" h="2236" extrusionOk="0">
                  <a:moveTo>
                    <a:pt x="1" y="1"/>
                  </a:moveTo>
                  <a:lnTo>
                    <a:pt x="1" y="2235"/>
                  </a:lnTo>
                  <a:lnTo>
                    <a:pt x="31336" y="2235"/>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
            <p:cNvSpPr/>
            <p:nvPr/>
          </p:nvSpPr>
          <p:spPr>
            <a:xfrm>
              <a:off x="4345287" y="711002"/>
              <a:ext cx="7381" cy="6745"/>
            </a:xfrm>
            <a:custGeom>
              <a:avLst/>
              <a:gdLst/>
              <a:ahLst/>
              <a:cxnLst/>
              <a:rect l="l" t="t" r="r" b="b"/>
              <a:pathLst>
                <a:path w="2235" h="2044" extrusionOk="0">
                  <a:moveTo>
                    <a:pt x="0" y="0"/>
                  </a:moveTo>
                  <a:lnTo>
                    <a:pt x="0" y="1526"/>
                  </a:lnTo>
                  <a:cubicBezTo>
                    <a:pt x="0" y="1826"/>
                    <a:pt x="218" y="2044"/>
                    <a:pt x="518" y="2044"/>
                  </a:cubicBezTo>
                  <a:lnTo>
                    <a:pt x="1690" y="2044"/>
                  </a:lnTo>
                  <a:cubicBezTo>
                    <a:pt x="1989" y="2044"/>
                    <a:pt x="2234" y="1826"/>
                    <a:pt x="2234" y="1526"/>
                  </a:cubicBezTo>
                  <a:lnTo>
                    <a:pt x="223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
            <p:cNvSpPr/>
            <p:nvPr/>
          </p:nvSpPr>
          <p:spPr>
            <a:xfrm>
              <a:off x="4368055" y="711002"/>
              <a:ext cx="7384" cy="6745"/>
            </a:xfrm>
            <a:custGeom>
              <a:avLst/>
              <a:gdLst/>
              <a:ahLst/>
              <a:cxnLst/>
              <a:rect l="l" t="t" r="r" b="b"/>
              <a:pathLst>
                <a:path w="2236" h="2044" extrusionOk="0">
                  <a:moveTo>
                    <a:pt x="1" y="0"/>
                  </a:moveTo>
                  <a:lnTo>
                    <a:pt x="1" y="1526"/>
                  </a:lnTo>
                  <a:cubicBezTo>
                    <a:pt x="1" y="1826"/>
                    <a:pt x="219" y="2044"/>
                    <a:pt x="519" y="2044"/>
                  </a:cubicBezTo>
                  <a:lnTo>
                    <a:pt x="1690" y="2044"/>
                  </a:lnTo>
                  <a:cubicBezTo>
                    <a:pt x="1990"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
            <p:cNvSpPr/>
            <p:nvPr/>
          </p:nvSpPr>
          <p:spPr>
            <a:xfrm>
              <a:off x="4389297" y="711002"/>
              <a:ext cx="7292" cy="6745"/>
            </a:xfrm>
            <a:custGeom>
              <a:avLst/>
              <a:gdLst/>
              <a:ahLst/>
              <a:cxnLst/>
              <a:rect l="l" t="t" r="r" b="b"/>
              <a:pathLst>
                <a:path w="2208" h="2044" extrusionOk="0">
                  <a:moveTo>
                    <a:pt x="0" y="0"/>
                  </a:moveTo>
                  <a:lnTo>
                    <a:pt x="0" y="1526"/>
                  </a:lnTo>
                  <a:cubicBezTo>
                    <a:pt x="0" y="1826"/>
                    <a:pt x="218" y="2044"/>
                    <a:pt x="518" y="2044"/>
                  </a:cubicBezTo>
                  <a:lnTo>
                    <a:pt x="1690" y="2044"/>
                  </a:lnTo>
                  <a:cubicBezTo>
                    <a:pt x="1990" y="2044"/>
                    <a:pt x="2208" y="1826"/>
                    <a:pt x="2208" y="1526"/>
                  </a:cubicBezTo>
                  <a:lnTo>
                    <a:pt x="220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
            <p:cNvSpPr/>
            <p:nvPr/>
          </p:nvSpPr>
          <p:spPr>
            <a:xfrm>
              <a:off x="4413055" y="711002"/>
              <a:ext cx="7384" cy="6745"/>
            </a:xfrm>
            <a:custGeom>
              <a:avLst/>
              <a:gdLst/>
              <a:ahLst/>
              <a:cxnLst/>
              <a:rect l="l" t="t" r="r" b="b"/>
              <a:pathLst>
                <a:path w="2236" h="2044" extrusionOk="0">
                  <a:moveTo>
                    <a:pt x="1" y="0"/>
                  </a:moveTo>
                  <a:lnTo>
                    <a:pt x="1" y="1526"/>
                  </a:lnTo>
                  <a:cubicBezTo>
                    <a:pt x="1" y="1826"/>
                    <a:pt x="219" y="2044"/>
                    <a:pt x="519" y="2044"/>
                  </a:cubicBezTo>
                  <a:lnTo>
                    <a:pt x="1690" y="2044"/>
                  </a:lnTo>
                  <a:cubicBezTo>
                    <a:pt x="1990"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
            <p:cNvSpPr/>
            <p:nvPr/>
          </p:nvSpPr>
          <p:spPr>
            <a:xfrm>
              <a:off x="4802759" y="703801"/>
              <a:ext cx="53458" cy="84167"/>
            </a:xfrm>
            <a:custGeom>
              <a:avLst/>
              <a:gdLst/>
              <a:ahLst/>
              <a:cxnLst/>
              <a:rect l="l" t="t" r="r" b="b"/>
              <a:pathLst>
                <a:path w="16187" h="25505" extrusionOk="0">
                  <a:moveTo>
                    <a:pt x="1" y="0"/>
                  </a:moveTo>
                  <a:lnTo>
                    <a:pt x="1" y="25504"/>
                  </a:lnTo>
                  <a:lnTo>
                    <a:pt x="16186" y="25504"/>
                  </a:lnTo>
                  <a:lnTo>
                    <a:pt x="1618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
            <p:cNvSpPr/>
            <p:nvPr/>
          </p:nvSpPr>
          <p:spPr>
            <a:xfrm>
              <a:off x="4843709" y="709562"/>
              <a:ext cx="5043" cy="45230"/>
            </a:xfrm>
            <a:custGeom>
              <a:avLst/>
              <a:gdLst/>
              <a:ahLst/>
              <a:cxnLst/>
              <a:rect l="l" t="t" r="r" b="b"/>
              <a:pathLst>
                <a:path w="1527" h="13706" extrusionOk="0">
                  <a:moveTo>
                    <a:pt x="1" y="0"/>
                  </a:moveTo>
                  <a:lnTo>
                    <a:pt x="1" y="13706"/>
                  </a:lnTo>
                  <a:lnTo>
                    <a:pt x="1527" y="13706"/>
                  </a:lnTo>
                  <a:lnTo>
                    <a:pt x="1527"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
            <p:cNvSpPr/>
            <p:nvPr/>
          </p:nvSpPr>
          <p:spPr>
            <a:xfrm>
              <a:off x="4826610" y="709562"/>
              <a:ext cx="5043" cy="45230"/>
            </a:xfrm>
            <a:custGeom>
              <a:avLst/>
              <a:gdLst/>
              <a:ahLst/>
              <a:cxnLst/>
              <a:rect l="l" t="t" r="r" b="b"/>
              <a:pathLst>
                <a:path w="1527" h="13706" extrusionOk="0">
                  <a:moveTo>
                    <a:pt x="1" y="0"/>
                  </a:moveTo>
                  <a:lnTo>
                    <a:pt x="1" y="13706"/>
                  </a:lnTo>
                  <a:lnTo>
                    <a:pt x="1526" y="13706"/>
                  </a:lnTo>
                  <a:lnTo>
                    <a:pt x="152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
            <p:cNvSpPr/>
            <p:nvPr/>
          </p:nvSpPr>
          <p:spPr>
            <a:xfrm>
              <a:off x="4840202" y="709562"/>
              <a:ext cx="12061" cy="2881"/>
            </a:xfrm>
            <a:custGeom>
              <a:avLst/>
              <a:gdLst/>
              <a:ahLst/>
              <a:cxnLst/>
              <a:rect l="l" t="t" r="r" b="b"/>
              <a:pathLst>
                <a:path w="3652" h="873" extrusionOk="0">
                  <a:moveTo>
                    <a:pt x="0" y="0"/>
                  </a:moveTo>
                  <a:lnTo>
                    <a:pt x="0" y="463"/>
                  </a:lnTo>
                  <a:cubicBezTo>
                    <a:pt x="0" y="681"/>
                    <a:pt x="164" y="872"/>
                    <a:pt x="409" y="872"/>
                  </a:cubicBezTo>
                  <a:lnTo>
                    <a:pt x="3243" y="872"/>
                  </a:lnTo>
                  <a:cubicBezTo>
                    <a:pt x="3488" y="872"/>
                    <a:pt x="3651" y="681"/>
                    <a:pt x="3651" y="463"/>
                  </a:cubicBezTo>
                  <a:lnTo>
                    <a:pt x="365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
            <p:cNvSpPr/>
            <p:nvPr/>
          </p:nvSpPr>
          <p:spPr>
            <a:xfrm>
              <a:off x="4823099" y="709562"/>
              <a:ext cx="12064" cy="2881"/>
            </a:xfrm>
            <a:custGeom>
              <a:avLst/>
              <a:gdLst/>
              <a:ahLst/>
              <a:cxnLst/>
              <a:rect l="l" t="t" r="r" b="b"/>
              <a:pathLst>
                <a:path w="3653" h="873" extrusionOk="0">
                  <a:moveTo>
                    <a:pt x="1" y="0"/>
                  </a:moveTo>
                  <a:lnTo>
                    <a:pt x="1" y="463"/>
                  </a:lnTo>
                  <a:cubicBezTo>
                    <a:pt x="1" y="681"/>
                    <a:pt x="164" y="872"/>
                    <a:pt x="382" y="872"/>
                  </a:cubicBezTo>
                  <a:lnTo>
                    <a:pt x="3243" y="872"/>
                  </a:lnTo>
                  <a:cubicBezTo>
                    <a:pt x="3461" y="872"/>
                    <a:pt x="3652" y="681"/>
                    <a:pt x="3652" y="463"/>
                  </a:cubicBezTo>
                  <a:lnTo>
                    <a:pt x="365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
            <p:cNvSpPr/>
            <p:nvPr/>
          </p:nvSpPr>
          <p:spPr>
            <a:xfrm>
              <a:off x="4809688" y="709562"/>
              <a:ext cx="4954" cy="45230"/>
            </a:xfrm>
            <a:custGeom>
              <a:avLst/>
              <a:gdLst/>
              <a:ahLst/>
              <a:cxnLst/>
              <a:rect l="l" t="t" r="r" b="b"/>
              <a:pathLst>
                <a:path w="1500" h="13706" extrusionOk="0">
                  <a:moveTo>
                    <a:pt x="1" y="0"/>
                  </a:moveTo>
                  <a:lnTo>
                    <a:pt x="1" y="13706"/>
                  </a:lnTo>
                  <a:lnTo>
                    <a:pt x="1500" y="13706"/>
                  </a:lnTo>
                  <a:lnTo>
                    <a:pt x="1500"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
            <p:cNvSpPr/>
            <p:nvPr/>
          </p:nvSpPr>
          <p:spPr>
            <a:xfrm>
              <a:off x="4806091" y="709562"/>
              <a:ext cx="12150" cy="2881"/>
            </a:xfrm>
            <a:custGeom>
              <a:avLst/>
              <a:gdLst/>
              <a:ahLst/>
              <a:cxnLst/>
              <a:rect l="l" t="t" r="r" b="b"/>
              <a:pathLst>
                <a:path w="3679" h="873" extrusionOk="0">
                  <a:moveTo>
                    <a:pt x="0" y="0"/>
                  </a:moveTo>
                  <a:lnTo>
                    <a:pt x="0" y="463"/>
                  </a:lnTo>
                  <a:cubicBezTo>
                    <a:pt x="0" y="681"/>
                    <a:pt x="191" y="872"/>
                    <a:pt x="409" y="872"/>
                  </a:cubicBezTo>
                  <a:lnTo>
                    <a:pt x="3270" y="872"/>
                  </a:lnTo>
                  <a:cubicBezTo>
                    <a:pt x="3488" y="872"/>
                    <a:pt x="3651" y="681"/>
                    <a:pt x="3679" y="463"/>
                  </a:cubicBezTo>
                  <a:lnTo>
                    <a:pt x="367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7"/>
            <p:cNvSpPr/>
            <p:nvPr/>
          </p:nvSpPr>
          <p:spPr>
            <a:xfrm>
              <a:off x="4843709" y="754828"/>
              <a:ext cx="5043" cy="33185"/>
            </a:xfrm>
            <a:custGeom>
              <a:avLst/>
              <a:gdLst/>
              <a:ahLst/>
              <a:cxnLst/>
              <a:rect l="l" t="t" r="r" b="b"/>
              <a:pathLst>
                <a:path w="1527" h="10056" extrusionOk="0">
                  <a:moveTo>
                    <a:pt x="1" y="1"/>
                  </a:moveTo>
                  <a:lnTo>
                    <a:pt x="1" y="10055"/>
                  </a:lnTo>
                  <a:lnTo>
                    <a:pt x="1527" y="10055"/>
                  </a:lnTo>
                  <a:lnTo>
                    <a:pt x="152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7"/>
            <p:cNvSpPr/>
            <p:nvPr/>
          </p:nvSpPr>
          <p:spPr>
            <a:xfrm>
              <a:off x="4826610" y="754828"/>
              <a:ext cx="5043" cy="33185"/>
            </a:xfrm>
            <a:custGeom>
              <a:avLst/>
              <a:gdLst/>
              <a:ahLst/>
              <a:cxnLst/>
              <a:rect l="l" t="t" r="r" b="b"/>
              <a:pathLst>
                <a:path w="1527" h="10056" extrusionOk="0">
                  <a:moveTo>
                    <a:pt x="1" y="1"/>
                  </a:moveTo>
                  <a:lnTo>
                    <a:pt x="1" y="10055"/>
                  </a:lnTo>
                  <a:lnTo>
                    <a:pt x="1526" y="10055"/>
                  </a:lnTo>
                  <a:lnTo>
                    <a:pt x="15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7"/>
            <p:cNvSpPr/>
            <p:nvPr/>
          </p:nvSpPr>
          <p:spPr>
            <a:xfrm>
              <a:off x="4840202" y="754828"/>
              <a:ext cx="12061" cy="2881"/>
            </a:xfrm>
            <a:custGeom>
              <a:avLst/>
              <a:gdLst/>
              <a:ahLst/>
              <a:cxnLst/>
              <a:rect l="l" t="t" r="r" b="b"/>
              <a:pathLst>
                <a:path w="3652" h="873" extrusionOk="0">
                  <a:moveTo>
                    <a:pt x="0" y="1"/>
                  </a:moveTo>
                  <a:lnTo>
                    <a:pt x="0" y="464"/>
                  </a:lnTo>
                  <a:cubicBezTo>
                    <a:pt x="0" y="682"/>
                    <a:pt x="164" y="873"/>
                    <a:pt x="409" y="873"/>
                  </a:cubicBezTo>
                  <a:lnTo>
                    <a:pt x="3243" y="873"/>
                  </a:lnTo>
                  <a:cubicBezTo>
                    <a:pt x="3488" y="873"/>
                    <a:pt x="3651" y="682"/>
                    <a:pt x="3651" y="464"/>
                  </a:cubicBezTo>
                  <a:lnTo>
                    <a:pt x="365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7"/>
            <p:cNvSpPr/>
            <p:nvPr/>
          </p:nvSpPr>
          <p:spPr>
            <a:xfrm>
              <a:off x="4823099" y="754828"/>
              <a:ext cx="12064" cy="2881"/>
            </a:xfrm>
            <a:custGeom>
              <a:avLst/>
              <a:gdLst/>
              <a:ahLst/>
              <a:cxnLst/>
              <a:rect l="l" t="t" r="r" b="b"/>
              <a:pathLst>
                <a:path w="3653" h="873" extrusionOk="0">
                  <a:moveTo>
                    <a:pt x="1" y="1"/>
                  </a:moveTo>
                  <a:lnTo>
                    <a:pt x="1" y="464"/>
                  </a:lnTo>
                  <a:cubicBezTo>
                    <a:pt x="1" y="682"/>
                    <a:pt x="164" y="873"/>
                    <a:pt x="382" y="873"/>
                  </a:cubicBezTo>
                  <a:lnTo>
                    <a:pt x="3243" y="873"/>
                  </a:lnTo>
                  <a:cubicBezTo>
                    <a:pt x="3489" y="873"/>
                    <a:pt x="3652" y="682"/>
                    <a:pt x="3652" y="464"/>
                  </a:cubicBezTo>
                  <a:lnTo>
                    <a:pt x="365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7"/>
            <p:cNvSpPr/>
            <p:nvPr/>
          </p:nvSpPr>
          <p:spPr>
            <a:xfrm>
              <a:off x="4809688" y="754828"/>
              <a:ext cx="4954" cy="33185"/>
            </a:xfrm>
            <a:custGeom>
              <a:avLst/>
              <a:gdLst/>
              <a:ahLst/>
              <a:cxnLst/>
              <a:rect l="l" t="t" r="r" b="b"/>
              <a:pathLst>
                <a:path w="1500" h="10056" extrusionOk="0">
                  <a:moveTo>
                    <a:pt x="1" y="1"/>
                  </a:moveTo>
                  <a:lnTo>
                    <a:pt x="1" y="10055"/>
                  </a:lnTo>
                  <a:lnTo>
                    <a:pt x="1500" y="10055"/>
                  </a:lnTo>
                  <a:lnTo>
                    <a:pt x="150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7"/>
            <p:cNvSpPr/>
            <p:nvPr/>
          </p:nvSpPr>
          <p:spPr>
            <a:xfrm>
              <a:off x="4806091" y="754828"/>
              <a:ext cx="12150" cy="2881"/>
            </a:xfrm>
            <a:custGeom>
              <a:avLst/>
              <a:gdLst/>
              <a:ahLst/>
              <a:cxnLst/>
              <a:rect l="l" t="t" r="r" b="b"/>
              <a:pathLst>
                <a:path w="3679" h="873" extrusionOk="0">
                  <a:moveTo>
                    <a:pt x="0" y="1"/>
                  </a:moveTo>
                  <a:lnTo>
                    <a:pt x="0" y="464"/>
                  </a:lnTo>
                  <a:cubicBezTo>
                    <a:pt x="0" y="682"/>
                    <a:pt x="191" y="873"/>
                    <a:pt x="409" y="873"/>
                  </a:cubicBezTo>
                  <a:lnTo>
                    <a:pt x="3270" y="873"/>
                  </a:lnTo>
                  <a:cubicBezTo>
                    <a:pt x="3488" y="873"/>
                    <a:pt x="3679" y="682"/>
                    <a:pt x="3679" y="464"/>
                  </a:cubicBezTo>
                  <a:lnTo>
                    <a:pt x="367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7"/>
            <p:cNvSpPr/>
            <p:nvPr/>
          </p:nvSpPr>
          <p:spPr>
            <a:xfrm>
              <a:off x="4802759" y="706321"/>
              <a:ext cx="53458" cy="3241"/>
            </a:xfrm>
            <a:custGeom>
              <a:avLst/>
              <a:gdLst/>
              <a:ahLst/>
              <a:cxnLst/>
              <a:rect l="l" t="t" r="r" b="b"/>
              <a:pathLst>
                <a:path w="16187" h="982" extrusionOk="0">
                  <a:moveTo>
                    <a:pt x="1" y="0"/>
                  </a:moveTo>
                  <a:lnTo>
                    <a:pt x="1" y="981"/>
                  </a:lnTo>
                  <a:lnTo>
                    <a:pt x="16186" y="981"/>
                  </a:lnTo>
                  <a:lnTo>
                    <a:pt x="1618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7"/>
            <p:cNvSpPr/>
            <p:nvPr/>
          </p:nvSpPr>
          <p:spPr>
            <a:xfrm>
              <a:off x="4802759" y="751948"/>
              <a:ext cx="53458" cy="3333"/>
            </a:xfrm>
            <a:custGeom>
              <a:avLst/>
              <a:gdLst/>
              <a:ahLst/>
              <a:cxnLst/>
              <a:rect l="l" t="t" r="r" b="b"/>
              <a:pathLst>
                <a:path w="16187" h="1010" extrusionOk="0">
                  <a:moveTo>
                    <a:pt x="1" y="1"/>
                  </a:moveTo>
                  <a:lnTo>
                    <a:pt x="1" y="1009"/>
                  </a:lnTo>
                  <a:lnTo>
                    <a:pt x="16186" y="1009"/>
                  </a:lnTo>
                  <a:lnTo>
                    <a:pt x="1618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7"/>
            <p:cNvSpPr/>
            <p:nvPr/>
          </p:nvSpPr>
          <p:spPr>
            <a:xfrm>
              <a:off x="4833539" y="717300"/>
              <a:ext cx="7652" cy="29677"/>
            </a:xfrm>
            <a:custGeom>
              <a:avLst/>
              <a:gdLst/>
              <a:ahLst/>
              <a:cxnLst/>
              <a:rect l="l" t="t" r="r" b="b"/>
              <a:pathLst>
                <a:path w="2317" h="8993" extrusionOk="0">
                  <a:moveTo>
                    <a:pt x="546" y="0"/>
                  </a:moveTo>
                  <a:cubicBezTo>
                    <a:pt x="246" y="0"/>
                    <a:pt x="1" y="246"/>
                    <a:pt x="1" y="545"/>
                  </a:cubicBezTo>
                  <a:lnTo>
                    <a:pt x="1" y="8992"/>
                  </a:lnTo>
                  <a:lnTo>
                    <a:pt x="2317" y="8992"/>
                  </a:lnTo>
                  <a:lnTo>
                    <a:pt x="2317" y="545"/>
                  </a:lnTo>
                  <a:cubicBezTo>
                    <a:pt x="2317" y="246"/>
                    <a:pt x="2072" y="0"/>
                    <a:pt x="17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7"/>
            <p:cNvSpPr/>
            <p:nvPr/>
          </p:nvSpPr>
          <p:spPr>
            <a:xfrm>
              <a:off x="4817160" y="717300"/>
              <a:ext cx="7652" cy="29677"/>
            </a:xfrm>
            <a:custGeom>
              <a:avLst/>
              <a:gdLst/>
              <a:ahLst/>
              <a:cxnLst/>
              <a:rect l="l" t="t" r="r" b="b"/>
              <a:pathLst>
                <a:path w="2317" h="8993" extrusionOk="0">
                  <a:moveTo>
                    <a:pt x="545" y="0"/>
                  </a:moveTo>
                  <a:cubicBezTo>
                    <a:pt x="246" y="0"/>
                    <a:pt x="1" y="246"/>
                    <a:pt x="1" y="545"/>
                  </a:cubicBezTo>
                  <a:lnTo>
                    <a:pt x="1" y="8992"/>
                  </a:lnTo>
                  <a:lnTo>
                    <a:pt x="2317" y="8992"/>
                  </a:lnTo>
                  <a:lnTo>
                    <a:pt x="2317" y="545"/>
                  </a:lnTo>
                  <a:cubicBezTo>
                    <a:pt x="2317" y="246"/>
                    <a:pt x="2071" y="0"/>
                    <a:pt x="17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7"/>
            <p:cNvSpPr/>
            <p:nvPr/>
          </p:nvSpPr>
          <p:spPr>
            <a:xfrm>
              <a:off x="4833539" y="759780"/>
              <a:ext cx="7652" cy="28238"/>
            </a:xfrm>
            <a:custGeom>
              <a:avLst/>
              <a:gdLst/>
              <a:ahLst/>
              <a:cxnLst/>
              <a:rect l="l" t="t" r="r" b="b"/>
              <a:pathLst>
                <a:path w="2317" h="8557" extrusionOk="0">
                  <a:moveTo>
                    <a:pt x="546" y="0"/>
                  </a:moveTo>
                  <a:cubicBezTo>
                    <a:pt x="246" y="0"/>
                    <a:pt x="1" y="246"/>
                    <a:pt x="1" y="545"/>
                  </a:cubicBezTo>
                  <a:lnTo>
                    <a:pt x="1" y="8556"/>
                  </a:lnTo>
                  <a:lnTo>
                    <a:pt x="2317" y="8556"/>
                  </a:lnTo>
                  <a:lnTo>
                    <a:pt x="2317" y="545"/>
                  </a:lnTo>
                  <a:cubicBezTo>
                    <a:pt x="2317" y="246"/>
                    <a:pt x="2072" y="0"/>
                    <a:pt x="17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
            <p:cNvSpPr/>
            <p:nvPr/>
          </p:nvSpPr>
          <p:spPr>
            <a:xfrm>
              <a:off x="4817160" y="759780"/>
              <a:ext cx="7652" cy="28238"/>
            </a:xfrm>
            <a:custGeom>
              <a:avLst/>
              <a:gdLst/>
              <a:ahLst/>
              <a:cxnLst/>
              <a:rect l="l" t="t" r="r" b="b"/>
              <a:pathLst>
                <a:path w="2317" h="8557" extrusionOk="0">
                  <a:moveTo>
                    <a:pt x="545" y="0"/>
                  </a:moveTo>
                  <a:cubicBezTo>
                    <a:pt x="246" y="0"/>
                    <a:pt x="1" y="246"/>
                    <a:pt x="1" y="545"/>
                  </a:cubicBezTo>
                  <a:lnTo>
                    <a:pt x="1" y="8556"/>
                  </a:lnTo>
                  <a:lnTo>
                    <a:pt x="2317" y="8556"/>
                  </a:lnTo>
                  <a:lnTo>
                    <a:pt x="2317" y="545"/>
                  </a:lnTo>
                  <a:cubicBezTo>
                    <a:pt x="2317" y="246"/>
                    <a:pt x="2071" y="0"/>
                    <a:pt x="17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
            <p:cNvSpPr/>
            <p:nvPr/>
          </p:nvSpPr>
          <p:spPr>
            <a:xfrm>
              <a:off x="4699259" y="699210"/>
              <a:ext cx="103487" cy="88753"/>
            </a:xfrm>
            <a:custGeom>
              <a:avLst/>
              <a:gdLst/>
              <a:ahLst/>
              <a:cxnLst/>
              <a:rect l="l" t="t" r="r" b="b"/>
              <a:pathLst>
                <a:path w="31336" h="26895" extrusionOk="0">
                  <a:moveTo>
                    <a:pt x="1" y="1"/>
                  </a:moveTo>
                  <a:lnTo>
                    <a:pt x="1" y="26894"/>
                  </a:lnTo>
                  <a:lnTo>
                    <a:pt x="31336" y="26894"/>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7"/>
            <p:cNvSpPr/>
            <p:nvPr/>
          </p:nvSpPr>
          <p:spPr>
            <a:xfrm>
              <a:off x="4699259" y="757709"/>
              <a:ext cx="103487" cy="30934"/>
            </a:xfrm>
            <a:custGeom>
              <a:avLst/>
              <a:gdLst/>
              <a:ahLst/>
              <a:cxnLst/>
              <a:rect l="l" t="t" r="r" b="b"/>
              <a:pathLst>
                <a:path w="31336" h="9374" extrusionOk="0">
                  <a:moveTo>
                    <a:pt x="1" y="1"/>
                  </a:moveTo>
                  <a:lnTo>
                    <a:pt x="1" y="9374"/>
                  </a:lnTo>
                  <a:lnTo>
                    <a:pt x="31336" y="9374"/>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7"/>
            <p:cNvSpPr/>
            <p:nvPr/>
          </p:nvSpPr>
          <p:spPr>
            <a:xfrm>
              <a:off x="4779720" y="737911"/>
              <a:ext cx="7830" cy="16008"/>
            </a:xfrm>
            <a:custGeom>
              <a:avLst/>
              <a:gdLst/>
              <a:ahLst/>
              <a:cxnLst/>
              <a:rect l="l" t="t" r="r" b="b"/>
              <a:pathLst>
                <a:path w="2371" h="4851" extrusionOk="0">
                  <a:moveTo>
                    <a:pt x="0" y="0"/>
                  </a:moveTo>
                  <a:lnTo>
                    <a:pt x="0"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
            <p:cNvSpPr/>
            <p:nvPr/>
          </p:nvSpPr>
          <p:spPr>
            <a:xfrm>
              <a:off x="4779720" y="737911"/>
              <a:ext cx="7830" cy="16008"/>
            </a:xfrm>
            <a:custGeom>
              <a:avLst/>
              <a:gdLst/>
              <a:ahLst/>
              <a:cxnLst/>
              <a:rect l="l" t="t" r="r" b="b"/>
              <a:pathLst>
                <a:path w="2371" h="4851" extrusionOk="0">
                  <a:moveTo>
                    <a:pt x="0" y="0"/>
                  </a:moveTo>
                  <a:lnTo>
                    <a:pt x="0"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7"/>
            <p:cNvSpPr/>
            <p:nvPr/>
          </p:nvSpPr>
          <p:spPr>
            <a:xfrm>
              <a:off x="4783231" y="737911"/>
              <a:ext cx="902" cy="16008"/>
            </a:xfrm>
            <a:custGeom>
              <a:avLst/>
              <a:gdLst/>
              <a:ahLst/>
              <a:cxnLst/>
              <a:rect l="l" t="t" r="r" b="b"/>
              <a:pathLst>
                <a:path w="273" h="4851" extrusionOk="0">
                  <a:moveTo>
                    <a:pt x="0" y="0"/>
                  </a:moveTo>
                  <a:lnTo>
                    <a:pt x="0"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7"/>
            <p:cNvSpPr/>
            <p:nvPr/>
          </p:nvSpPr>
          <p:spPr>
            <a:xfrm>
              <a:off x="4779720" y="741329"/>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
            <p:cNvSpPr/>
            <p:nvPr/>
          </p:nvSpPr>
          <p:spPr>
            <a:xfrm>
              <a:off x="4779720" y="749699"/>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7"/>
            <p:cNvSpPr/>
            <p:nvPr/>
          </p:nvSpPr>
          <p:spPr>
            <a:xfrm>
              <a:off x="4778640" y="732870"/>
              <a:ext cx="9990" cy="5039"/>
            </a:xfrm>
            <a:custGeom>
              <a:avLst/>
              <a:gdLst/>
              <a:ahLst/>
              <a:cxnLst/>
              <a:rect l="l" t="t" r="r" b="b"/>
              <a:pathLst>
                <a:path w="3025" h="1527" extrusionOk="0">
                  <a:moveTo>
                    <a:pt x="736" y="0"/>
                  </a:moveTo>
                  <a:cubicBezTo>
                    <a:pt x="327" y="0"/>
                    <a:pt x="0" y="327"/>
                    <a:pt x="0" y="709"/>
                  </a:cubicBezTo>
                  <a:lnTo>
                    <a:pt x="0" y="1526"/>
                  </a:lnTo>
                  <a:lnTo>
                    <a:pt x="3025" y="1526"/>
                  </a:lnTo>
                  <a:lnTo>
                    <a:pt x="3025" y="709"/>
                  </a:lnTo>
                  <a:cubicBezTo>
                    <a:pt x="3025" y="327"/>
                    <a:pt x="2725" y="0"/>
                    <a:pt x="2316"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
            <p:cNvSpPr/>
            <p:nvPr/>
          </p:nvSpPr>
          <p:spPr>
            <a:xfrm>
              <a:off x="4779720" y="767789"/>
              <a:ext cx="7830" cy="16097"/>
            </a:xfrm>
            <a:custGeom>
              <a:avLst/>
              <a:gdLst/>
              <a:ahLst/>
              <a:cxnLst/>
              <a:rect l="l" t="t" r="r" b="b"/>
              <a:pathLst>
                <a:path w="2371" h="4878" extrusionOk="0">
                  <a:moveTo>
                    <a:pt x="0" y="0"/>
                  </a:moveTo>
                  <a:lnTo>
                    <a:pt x="0"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
            <p:cNvSpPr/>
            <p:nvPr/>
          </p:nvSpPr>
          <p:spPr>
            <a:xfrm>
              <a:off x="4779720" y="767789"/>
              <a:ext cx="7830" cy="16097"/>
            </a:xfrm>
            <a:custGeom>
              <a:avLst/>
              <a:gdLst/>
              <a:ahLst/>
              <a:cxnLst/>
              <a:rect l="l" t="t" r="r" b="b"/>
              <a:pathLst>
                <a:path w="2371" h="4878" extrusionOk="0">
                  <a:moveTo>
                    <a:pt x="0" y="0"/>
                  </a:moveTo>
                  <a:lnTo>
                    <a:pt x="0"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
            <p:cNvSpPr/>
            <p:nvPr/>
          </p:nvSpPr>
          <p:spPr>
            <a:xfrm>
              <a:off x="4783231" y="767789"/>
              <a:ext cx="902" cy="16097"/>
            </a:xfrm>
            <a:custGeom>
              <a:avLst/>
              <a:gdLst/>
              <a:ahLst/>
              <a:cxnLst/>
              <a:rect l="l" t="t" r="r" b="b"/>
              <a:pathLst>
                <a:path w="273" h="4878" extrusionOk="0">
                  <a:moveTo>
                    <a:pt x="0" y="0"/>
                  </a:moveTo>
                  <a:lnTo>
                    <a:pt x="0"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
            <p:cNvSpPr/>
            <p:nvPr/>
          </p:nvSpPr>
          <p:spPr>
            <a:xfrm>
              <a:off x="4779720" y="771300"/>
              <a:ext cx="7923" cy="812"/>
            </a:xfrm>
            <a:custGeom>
              <a:avLst/>
              <a:gdLst/>
              <a:ahLst/>
              <a:cxnLst/>
              <a:rect l="l" t="t" r="r" b="b"/>
              <a:pathLst>
                <a:path w="2399" h="246" extrusionOk="0">
                  <a:moveTo>
                    <a:pt x="0" y="0"/>
                  </a:moveTo>
                  <a:lnTo>
                    <a:pt x="0" y="245"/>
                  </a:lnTo>
                  <a:lnTo>
                    <a:pt x="2398" y="245"/>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
            <p:cNvSpPr/>
            <p:nvPr/>
          </p:nvSpPr>
          <p:spPr>
            <a:xfrm>
              <a:off x="4779720" y="779577"/>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
            <p:cNvSpPr/>
            <p:nvPr/>
          </p:nvSpPr>
          <p:spPr>
            <a:xfrm>
              <a:off x="4778640" y="762838"/>
              <a:ext cx="9990" cy="4950"/>
            </a:xfrm>
            <a:custGeom>
              <a:avLst/>
              <a:gdLst/>
              <a:ahLst/>
              <a:cxnLst/>
              <a:rect l="l" t="t" r="r" b="b"/>
              <a:pathLst>
                <a:path w="3025" h="1500" extrusionOk="0">
                  <a:moveTo>
                    <a:pt x="736" y="1"/>
                  </a:moveTo>
                  <a:cubicBezTo>
                    <a:pt x="327" y="1"/>
                    <a:pt x="0" y="328"/>
                    <a:pt x="0" y="709"/>
                  </a:cubicBezTo>
                  <a:lnTo>
                    <a:pt x="0" y="1499"/>
                  </a:lnTo>
                  <a:lnTo>
                    <a:pt x="3025" y="1499"/>
                  </a:lnTo>
                  <a:lnTo>
                    <a:pt x="3025" y="709"/>
                  </a:lnTo>
                  <a:cubicBezTo>
                    <a:pt x="3025" y="328"/>
                    <a:pt x="2725" y="1"/>
                    <a:pt x="2316"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
            <p:cNvSpPr/>
            <p:nvPr/>
          </p:nvSpPr>
          <p:spPr>
            <a:xfrm>
              <a:off x="4779720" y="717750"/>
              <a:ext cx="6843" cy="7286"/>
            </a:xfrm>
            <a:custGeom>
              <a:avLst/>
              <a:gdLst/>
              <a:ahLst/>
              <a:cxnLst/>
              <a:rect l="l" t="t" r="r" b="b"/>
              <a:pathLst>
                <a:path w="2072" h="2208" extrusionOk="0">
                  <a:moveTo>
                    <a:pt x="0" y="1"/>
                  </a:moveTo>
                  <a:lnTo>
                    <a:pt x="0"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
            <p:cNvSpPr/>
            <p:nvPr/>
          </p:nvSpPr>
          <p:spPr>
            <a:xfrm>
              <a:off x="4779720" y="717750"/>
              <a:ext cx="6843" cy="7286"/>
            </a:xfrm>
            <a:custGeom>
              <a:avLst/>
              <a:gdLst/>
              <a:ahLst/>
              <a:cxnLst/>
              <a:rect l="l" t="t" r="r" b="b"/>
              <a:pathLst>
                <a:path w="2072" h="2208" extrusionOk="0">
                  <a:moveTo>
                    <a:pt x="0" y="1"/>
                  </a:moveTo>
                  <a:lnTo>
                    <a:pt x="0"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
            <p:cNvSpPr/>
            <p:nvPr/>
          </p:nvSpPr>
          <p:spPr>
            <a:xfrm>
              <a:off x="4759651" y="737911"/>
              <a:ext cx="7919" cy="16008"/>
            </a:xfrm>
            <a:custGeom>
              <a:avLst/>
              <a:gdLst/>
              <a:ahLst/>
              <a:cxnLst/>
              <a:rect l="l" t="t" r="r" b="b"/>
              <a:pathLst>
                <a:path w="2398" h="4851" extrusionOk="0">
                  <a:moveTo>
                    <a:pt x="0" y="0"/>
                  </a:moveTo>
                  <a:lnTo>
                    <a:pt x="0" y="4850"/>
                  </a:lnTo>
                  <a:lnTo>
                    <a:pt x="2398" y="4850"/>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
            <p:cNvSpPr/>
            <p:nvPr/>
          </p:nvSpPr>
          <p:spPr>
            <a:xfrm>
              <a:off x="4759651" y="737911"/>
              <a:ext cx="7919" cy="16008"/>
            </a:xfrm>
            <a:custGeom>
              <a:avLst/>
              <a:gdLst/>
              <a:ahLst/>
              <a:cxnLst/>
              <a:rect l="l" t="t" r="r" b="b"/>
              <a:pathLst>
                <a:path w="2398" h="4851" extrusionOk="0">
                  <a:moveTo>
                    <a:pt x="0" y="0"/>
                  </a:moveTo>
                  <a:lnTo>
                    <a:pt x="0" y="4850"/>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
            <p:cNvSpPr/>
            <p:nvPr/>
          </p:nvSpPr>
          <p:spPr>
            <a:xfrm>
              <a:off x="4763159" y="737911"/>
              <a:ext cx="905" cy="16008"/>
            </a:xfrm>
            <a:custGeom>
              <a:avLst/>
              <a:gdLst/>
              <a:ahLst/>
              <a:cxnLst/>
              <a:rect l="l" t="t" r="r" b="b"/>
              <a:pathLst>
                <a:path w="274" h="4851" extrusionOk="0">
                  <a:moveTo>
                    <a:pt x="1" y="0"/>
                  </a:moveTo>
                  <a:lnTo>
                    <a:pt x="1"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
            <p:cNvSpPr/>
            <p:nvPr/>
          </p:nvSpPr>
          <p:spPr>
            <a:xfrm>
              <a:off x="4759651" y="741329"/>
              <a:ext cx="7919" cy="904"/>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
            <p:cNvSpPr/>
            <p:nvPr/>
          </p:nvSpPr>
          <p:spPr>
            <a:xfrm>
              <a:off x="4759651" y="749699"/>
              <a:ext cx="7919" cy="904"/>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
            <p:cNvSpPr/>
            <p:nvPr/>
          </p:nvSpPr>
          <p:spPr>
            <a:xfrm>
              <a:off x="4758660" y="732870"/>
              <a:ext cx="9990" cy="5039"/>
            </a:xfrm>
            <a:custGeom>
              <a:avLst/>
              <a:gdLst/>
              <a:ahLst/>
              <a:cxnLst/>
              <a:rect l="l" t="t" r="r" b="b"/>
              <a:pathLst>
                <a:path w="3025" h="1527" extrusionOk="0">
                  <a:moveTo>
                    <a:pt x="709" y="0"/>
                  </a:moveTo>
                  <a:cubicBezTo>
                    <a:pt x="300" y="0"/>
                    <a:pt x="0" y="327"/>
                    <a:pt x="0" y="709"/>
                  </a:cubicBezTo>
                  <a:lnTo>
                    <a:pt x="0" y="1526"/>
                  </a:lnTo>
                  <a:lnTo>
                    <a:pt x="3025" y="1526"/>
                  </a:lnTo>
                  <a:lnTo>
                    <a:pt x="3025" y="709"/>
                  </a:lnTo>
                  <a:cubicBezTo>
                    <a:pt x="3025" y="327"/>
                    <a:pt x="2698" y="0"/>
                    <a:pt x="2289"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
            <p:cNvSpPr/>
            <p:nvPr/>
          </p:nvSpPr>
          <p:spPr>
            <a:xfrm>
              <a:off x="4759651" y="767789"/>
              <a:ext cx="7919" cy="16097"/>
            </a:xfrm>
            <a:custGeom>
              <a:avLst/>
              <a:gdLst/>
              <a:ahLst/>
              <a:cxnLst/>
              <a:rect l="l" t="t" r="r" b="b"/>
              <a:pathLst>
                <a:path w="2398" h="4878" extrusionOk="0">
                  <a:moveTo>
                    <a:pt x="0" y="0"/>
                  </a:moveTo>
                  <a:lnTo>
                    <a:pt x="0" y="4878"/>
                  </a:lnTo>
                  <a:lnTo>
                    <a:pt x="2398" y="4878"/>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
            <p:cNvSpPr/>
            <p:nvPr/>
          </p:nvSpPr>
          <p:spPr>
            <a:xfrm>
              <a:off x="4759651" y="767789"/>
              <a:ext cx="7919" cy="16097"/>
            </a:xfrm>
            <a:custGeom>
              <a:avLst/>
              <a:gdLst/>
              <a:ahLst/>
              <a:cxnLst/>
              <a:rect l="l" t="t" r="r" b="b"/>
              <a:pathLst>
                <a:path w="2398" h="4878" extrusionOk="0">
                  <a:moveTo>
                    <a:pt x="0" y="0"/>
                  </a:moveTo>
                  <a:lnTo>
                    <a:pt x="0" y="4878"/>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
            <p:cNvSpPr/>
            <p:nvPr/>
          </p:nvSpPr>
          <p:spPr>
            <a:xfrm>
              <a:off x="4763159" y="767789"/>
              <a:ext cx="905" cy="16097"/>
            </a:xfrm>
            <a:custGeom>
              <a:avLst/>
              <a:gdLst/>
              <a:ahLst/>
              <a:cxnLst/>
              <a:rect l="l" t="t" r="r" b="b"/>
              <a:pathLst>
                <a:path w="274" h="4878" extrusionOk="0">
                  <a:moveTo>
                    <a:pt x="1" y="0"/>
                  </a:moveTo>
                  <a:lnTo>
                    <a:pt x="1"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
            <p:cNvSpPr/>
            <p:nvPr/>
          </p:nvSpPr>
          <p:spPr>
            <a:xfrm>
              <a:off x="4759651" y="771300"/>
              <a:ext cx="7919" cy="901"/>
            </a:xfrm>
            <a:custGeom>
              <a:avLst/>
              <a:gdLst/>
              <a:ahLst/>
              <a:cxnLst/>
              <a:rect l="l" t="t" r="r" b="b"/>
              <a:pathLst>
                <a:path w="2398" h="273" extrusionOk="0">
                  <a:moveTo>
                    <a:pt x="0" y="0"/>
                  </a:moveTo>
                  <a:lnTo>
                    <a:pt x="0" y="273"/>
                  </a:lnTo>
                  <a:lnTo>
                    <a:pt x="2398" y="273"/>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
            <p:cNvSpPr/>
            <p:nvPr/>
          </p:nvSpPr>
          <p:spPr>
            <a:xfrm>
              <a:off x="4759651" y="779670"/>
              <a:ext cx="7919" cy="812"/>
            </a:xfrm>
            <a:custGeom>
              <a:avLst/>
              <a:gdLst/>
              <a:ahLst/>
              <a:cxnLst/>
              <a:rect l="l" t="t" r="r" b="b"/>
              <a:pathLst>
                <a:path w="2398" h="246" extrusionOk="0">
                  <a:moveTo>
                    <a:pt x="0" y="0"/>
                  </a:moveTo>
                  <a:lnTo>
                    <a:pt x="0" y="245"/>
                  </a:lnTo>
                  <a:lnTo>
                    <a:pt x="2398" y="245"/>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
            <p:cNvSpPr/>
            <p:nvPr/>
          </p:nvSpPr>
          <p:spPr>
            <a:xfrm>
              <a:off x="4758660" y="762838"/>
              <a:ext cx="9990" cy="4950"/>
            </a:xfrm>
            <a:custGeom>
              <a:avLst/>
              <a:gdLst/>
              <a:ahLst/>
              <a:cxnLst/>
              <a:rect l="l" t="t" r="r" b="b"/>
              <a:pathLst>
                <a:path w="3025" h="1500" extrusionOk="0">
                  <a:moveTo>
                    <a:pt x="709" y="1"/>
                  </a:moveTo>
                  <a:cubicBezTo>
                    <a:pt x="300" y="1"/>
                    <a:pt x="0" y="328"/>
                    <a:pt x="0" y="709"/>
                  </a:cubicBezTo>
                  <a:lnTo>
                    <a:pt x="0" y="1499"/>
                  </a:lnTo>
                  <a:lnTo>
                    <a:pt x="3025" y="1499"/>
                  </a:lnTo>
                  <a:lnTo>
                    <a:pt x="3025" y="709"/>
                  </a:lnTo>
                  <a:cubicBezTo>
                    <a:pt x="3025" y="328"/>
                    <a:pt x="2698" y="1"/>
                    <a:pt x="228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
            <p:cNvSpPr/>
            <p:nvPr/>
          </p:nvSpPr>
          <p:spPr>
            <a:xfrm>
              <a:off x="4759651" y="717750"/>
              <a:ext cx="6839" cy="7286"/>
            </a:xfrm>
            <a:custGeom>
              <a:avLst/>
              <a:gdLst/>
              <a:ahLst/>
              <a:cxnLst/>
              <a:rect l="l" t="t" r="r" b="b"/>
              <a:pathLst>
                <a:path w="2071" h="2208" extrusionOk="0">
                  <a:moveTo>
                    <a:pt x="0" y="1"/>
                  </a:moveTo>
                  <a:lnTo>
                    <a:pt x="0"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7"/>
            <p:cNvSpPr/>
            <p:nvPr/>
          </p:nvSpPr>
          <p:spPr>
            <a:xfrm>
              <a:off x="4759651" y="717750"/>
              <a:ext cx="6839" cy="7286"/>
            </a:xfrm>
            <a:custGeom>
              <a:avLst/>
              <a:gdLst/>
              <a:ahLst/>
              <a:cxnLst/>
              <a:rect l="l" t="t" r="r" b="b"/>
              <a:pathLst>
                <a:path w="2071" h="2208" extrusionOk="0">
                  <a:moveTo>
                    <a:pt x="0" y="1"/>
                  </a:moveTo>
                  <a:lnTo>
                    <a:pt x="0"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
            <p:cNvSpPr/>
            <p:nvPr/>
          </p:nvSpPr>
          <p:spPr>
            <a:xfrm>
              <a:off x="4735711" y="737911"/>
              <a:ext cx="7830" cy="16008"/>
            </a:xfrm>
            <a:custGeom>
              <a:avLst/>
              <a:gdLst/>
              <a:ahLst/>
              <a:cxnLst/>
              <a:rect l="l" t="t" r="r" b="b"/>
              <a:pathLst>
                <a:path w="2371" h="4851" extrusionOk="0">
                  <a:moveTo>
                    <a:pt x="0" y="0"/>
                  </a:moveTo>
                  <a:lnTo>
                    <a:pt x="0"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
            <p:cNvSpPr/>
            <p:nvPr/>
          </p:nvSpPr>
          <p:spPr>
            <a:xfrm>
              <a:off x="4735711" y="737911"/>
              <a:ext cx="7830" cy="16008"/>
            </a:xfrm>
            <a:custGeom>
              <a:avLst/>
              <a:gdLst/>
              <a:ahLst/>
              <a:cxnLst/>
              <a:rect l="l" t="t" r="r" b="b"/>
              <a:pathLst>
                <a:path w="2371" h="4851" extrusionOk="0">
                  <a:moveTo>
                    <a:pt x="0" y="0"/>
                  </a:moveTo>
                  <a:lnTo>
                    <a:pt x="0"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
            <p:cNvSpPr/>
            <p:nvPr/>
          </p:nvSpPr>
          <p:spPr>
            <a:xfrm>
              <a:off x="4739218" y="737911"/>
              <a:ext cx="905" cy="16008"/>
            </a:xfrm>
            <a:custGeom>
              <a:avLst/>
              <a:gdLst/>
              <a:ahLst/>
              <a:cxnLst/>
              <a:rect l="l" t="t" r="r" b="b"/>
              <a:pathLst>
                <a:path w="274" h="4851" extrusionOk="0">
                  <a:moveTo>
                    <a:pt x="1" y="0"/>
                  </a:moveTo>
                  <a:lnTo>
                    <a:pt x="1"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
            <p:cNvSpPr/>
            <p:nvPr/>
          </p:nvSpPr>
          <p:spPr>
            <a:xfrm>
              <a:off x="4735711" y="741329"/>
              <a:ext cx="7919" cy="904"/>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
            <p:cNvSpPr/>
            <p:nvPr/>
          </p:nvSpPr>
          <p:spPr>
            <a:xfrm>
              <a:off x="4735711" y="749699"/>
              <a:ext cx="7919" cy="904"/>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
            <p:cNvSpPr/>
            <p:nvPr/>
          </p:nvSpPr>
          <p:spPr>
            <a:xfrm>
              <a:off x="4734631" y="732870"/>
              <a:ext cx="9990" cy="5039"/>
            </a:xfrm>
            <a:custGeom>
              <a:avLst/>
              <a:gdLst/>
              <a:ahLst/>
              <a:cxnLst/>
              <a:rect l="l" t="t" r="r" b="b"/>
              <a:pathLst>
                <a:path w="3025" h="1527" extrusionOk="0">
                  <a:moveTo>
                    <a:pt x="709" y="0"/>
                  </a:moveTo>
                  <a:cubicBezTo>
                    <a:pt x="327" y="0"/>
                    <a:pt x="0" y="327"/>
                    <a:pt x="0" y="709"/>
                  </a:cubicBezTo>
                  <a:lnTo>
                    <a:pt x="0" y="1526"/>
                  </a:lnTo>
                  <a:lnTo>
                    <a:pt x="3025" y="1526"/>
                  </a:lnTo>
                  <a:lnTo>
                    <a:pt x="3025" y="709"/>
                  </a:lnTo>
                  <a:cubicBezTo>
                    <a:pt x="3025" y="327"/>
                    <a:pt x="2725" y="0"/>
                    <a:pt x="2316"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7"/>
            <p:cNvSpPr/>
            <p:nvPr/>
          </p:nvSpPr>
          <p:spPr>
            <a:xfrm>
              <a:off x="4735711" y="767789"/>
              <a:ext cx="7830" cy="16097"/>
            </a:xfrm>
            <a:custGeom>
              <a:avLst/>
              <a:gdLst/>
              <a:ahLst/>
              <a:cxnLst/>
              <a:rect l="l" t="t" r="r" b="b"/>
              <a:pathLst>
                <a:path w="2371" h="4878" extrusionOk="0">
                  <a:moveTo>
                    <a:pt x="0" y="0"/>
                  </a:moveTo>
                  <a:lnTo>
                    <a:pt x="0"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
            <p:cNvSpPr/>
            <p:nvPr/>
          </p:nvSpPr>
          <p:spPr>
            <a:xfrm>
              <a:off x="4735711" y="767789"/>
              <a:ext cx="7830" cy="16097"/>
            </a:xfrm>
            <a:custGeom>
              <a:avLst/>
              <a:gdLst/>
              <a:ahLst/>
              <a:cxnLst/>
              <a:rect l="l" t="t" r="r" b="b"/>
              <a:pathLst>
                <a:path w="2371" h="4878" extrusionOk="0">
                  <a:moveTo>
                    <a:pt x="0" y="0"/>
                  </a:moveTo>
                  <a:lnTo>
                    <a:pt x="0"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7"/>
            <p:cNvSpPr/>
            <p:nvPr/>
          </p:nvSpPr>
          <p:spPr>
            <a:xfrm>
              <a:off x="4739218" y="767789"/>
              <a:ext cx="905" cy="16097"/>
            </a:xfrm>
            <a:custGeom>
              <a:avLst/>
              <a:gdLst/>
              <a:ahLst/>
              <a:cxnLst/>
              <a:rect l="l" t="t" r="r" b="b"/>
              <a:pathLst>
                <a:path w="274" h="4878" extrusionOk="0">
                  <a:moveTo>
                    <a:pt x="1" y="0"/>
                  </a:moveTo>
                  <a:lnTo>
                    <a:pt x="1"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7"/>
            <p:cNvSpPr/>
            <p:nvPr/>
          </p:nvSpPr>
          <p:spPr>
            <a:xfrm>
              <a:off x="4735711" y="771300"/>
              <a:ext cx="7919" cy="901"/>
            </a:xfrm>
            <a:custGeom>
              <a:avLst/>
              <a:gdLst/>
              <a:ahLst/>
              <a:cxnLst/>
              <a:rect l="l" t="t" r="r" b="b"/>
              <a:pathLst>
                <a:path w="2398" h="273" extrusionOk="0">
                  <a:moveTo>
                    <a:pt x="0" y="0"/>
                  </a:moveTo>
                  <a:lnTo>
                    <a:pt x="0" y="273"/>
                  </a:lnTo>
                  <a:lnTo>
                    <a:pt x="2398" y="273"/>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
            <p:cNvSpPr/>
            <p:nvPr/>
          </p:nvSpPr>
          <p:spPr>
            <a:xfrm>
              <a:off x="4735711" y="779577"/>
              <a:ext cx="7919" cy="904"/>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
            <p:cNvSpPr/>
            <p:nvPr/>
          </p:nvSpPr>
          <p:spPr>
            <a:xfrm>
              <a:off x="4734631" y="762838"/>
              <a:ext cx="9990" cy="4950"/>
            </a:xfrm>
            <a:custGeom>
              <a:avLst/>
              <a:gdLst/>
              <a:ahLst/>
              <a:cxnLst/>
              <a:rect l="l" t="t" r="r" b="b"/>
              <a:pathLst>
                <a:path w="3025" h="1500" extrusionOk="0">
                  <a:moveTo>
                    <a:pt x="709" y="1"/>
                  </a:moveTo>
                  <a:cubicBezTo>
                    <a:pt x="327" y="1"/>
                    <a:pt x="0" y="328"/>
                    <a:pt x="0" y="709"/>
                  </a:cubicBezTo>
                  <a:lnTo>
                    <a:pt x="0" y="1499"/>
                  </a:lnTo>
                  <a:lnTo>
                    <a:pt x="3025" y="1499"/>
                  </a:lnTo>
                  <a:lnTo>
                    <a:pt x="3025" y="709"/>
                  </a:lnTo>
                  <a:cubicBezTo>
                    <a:pt x="3025" y="328"/>
                    <a:pt x="2725" y="1"/>
                    <a:pt x="2316"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
            <p:cNvSpPr/>
            <p:nvPr/>
          </p:nvSpPr>
          <p:spPr>
            <a:xfrm>
              <a:off x="4735711" y="717750"/>
              <a:ext cx="6839" cy="7286"/>
            </a:xfrm>
            <a:custGeom>
              <a:avLst/>
              <a:gdLst/>
              <a:ahLst/>
              <a:cxnLst/>
              <a:rect l="l" t="t" r="r" b="b"/>
              <a:pathLst>
                <a:path w="2071" h="2208" extrusionOk="0">
                  <a:moveTo>
                    <a:pt x="0" y="1"/>
                  </a:moveTo>
                  <a:lnTo>
                    <a:pt x="0"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
            <p:cNvSpPr/>
            <p:nvPr/>
          </p:nvSpPr>
          <p:spPr>
            <a:xfrm>
              <a:off x="4735711" y="717750"/>
              <a:ext cx="6839" cy="7286"/>
            </a:xfrm>
            <a:custGeom>
              <a:avLst/>
              <a:gdLst/>
              <a:ahLst/>
              <a:cxnLst/>
              <a:rect l="l" t="t" r="r" b="b"/>
              <a:pathLst>
                <a:path w="2071" h="2208" extrusionOk="0">
                  <a:moveTo>
                    <a:pt x="0" y="1"/>
                  </a:moveTo>
                  <a:lnTo>
                    <a:pt x="0"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
            <p:cNvSpPr/>
            <p:nvPr/>
          </p:nvSpPr>
          <p:spPr>
            <a:xfrm>
              <a:off x="4710779" y="737911"/>
              <a:ext cx="7830" cy="16008"/>
            </a:xfrm>
            <a:custGeom>
              <a:avLst/>
              <a:gdLst/>
              <a:ahLst/>
              <a:cxnLst/>
              <a:rect l="l" t="t" r="r" b="b"/>
              <a:pathLst>
                <a:path w="2371" h="4851" extrusionOk="0">
                  <a:moveTo>
                    <a:pt x="0" y="0"/>
                  </a:moveTo>
                  <a:lnTo>
                    <a:pt x="0"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
            <p:cNvSpPr/>
            <p:nvPr/>
          </p:nvSpPr>
          <p:spPr>
            <a:xfrm>
              <a:off x="4710779" y="737911"/>
              <a:ext cx="7830" cy="16008"/>
            </a:xfrm>
            <a:custGeom>
              <a:avLst/>
              <a:gdLst/>
              <a:ahLst/>
              <a:cxnLst/>
              <a:rect l="l" t="t" r="r" b="b"/>
              <a:pathLst>
                <a:path w="2371" h="4851" extrusionOk="0">
                  <a:moveTo>
                    <a:pt x="0" y="0"/>
                  </a:moveTo>
                  <a:lnTo>
                    <a:pt x="0"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7"/>
            <p:cNvSpPr/>
            <p:nvPr/>
          </p:nvSpPr>
          <p:spPr>
            <a:xfrm>
              <a:off x="4714291" y="737911"/>
              <a:ext cx="902" cy="16008"/>
            </a:xfrm>
            <a:custGeom>
              <a:avLst/>
              <a:gdLst/>
              <a:ahLst/>
              <a:cxnLst/>
              <a:rect l="l" t="t" r="r" b="b"/>
              <a:pathLst>
                <a:path w="273" h="4851" extrusionOk="0">
                  <a:moveTo>
                    <a:pt x="0" y="0"/>
                  </a:moveTo>
                  <a:lnTo>
                    <a:pt x="0"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7"/>
            <p:cNvSpPr/>
            <p:nvPr/>
          </p:nvSpPr>
          <p:spPr>
            <a:xfrm>
              <a:off x="4710779" y="741329"/>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
            <p:cNvSpPr/>
            <p:nvPr/>
          </p:nvSpPr>
          <p:spPr>
            <a:xfrm>
              <a:off x="4710779" y="749699"/>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
            <p:cNvSpPr/>
            <p:nvPr/>
          </p:nvSpPr>
          <p:spPr>
            <a:xfrm>
              <a:off x="4709699" y="732870"/>
              <a:ext cx="9990" cy="5039"/>
            </a:xfrm>
            <a:custGeom>
              <a:avLst/>
              <a:gdLst/>
              <a:ahLst/>
              <a:cxnLst/>
              <a:rect l="l" t="t" r="r" b="b"/>
              <a:pathLst>
                <a:path w="3025" h="1527" extrusionOk="0">
                  <a:moveTo>
                    <a:pt x="736" y="0"/>
                  </a:moveTo>
                  <a:cubicBezTo>
                    <a:pt x="327" y="0"/>
                    <a:pt x="0" y="327"/>
                    <a:pt x="0" y="709"/>
                  </a:cubicBezTo>
                  <a:lnTo>
                    <a:pt x="0" y="1526"/>
                  </a:lnTo>
                  <a:lnTo>
                    <a:pt x="3025" y="1526"/>
                  </a:lnTo>
                  <a:lnTo>
                    <a:pt x="3025" y="709"/>
                  </a:lnTo>
                  <a:cubicBezTo>
                    <a:pt x="3025" y="327"/>
                    <a:pt x="2725" y="0"/>
                    <a:pt x="2316"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7"/>
            <p:cNvSpPr/>
            <p:nvPr/>
          </p:nvSpPr>
          <p:spPr>
            <a:xfrm>
              <a:off x="4710779" y="767789"/>
              <a:ext cx="7830" cy="16097"/>
            </a:xfrm>
            <a:custGeom>
              <a:avLst/>
              <a:gdLst/>
              <a:ahLst/>
              <a:cxnLst/>
              <a:rect l="l" t="t" r="r" b="b"/>
              <a:pathLst>
                <a:path w="2371" h="4878" extrusionOk="0">
                  <a:moveTo>
                    <a:pt x="0" y="0"/>
                  </a:moveTo>
                  <a:lnTo>
                    <a:pt x="0"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7"/>
            <p:cNvSpPr/>
            <p:nvPr/>
          </p:nvSpPr>
          <p:spPr>
            <a:xfrm>
              <a:off x="4710779" y="767789"/>
              <a:ext cx="7830" cy="16097"/>
            </a:xfrm>
            <a:custGeom>
              <a:avLst/>
              <a:gdLst/>
              <a:ahLst/>
              <a:cxnLst/>
              <a:rect l="l" t="t" r="r" b="b"/>
              <a:pathLst>
                <a:path w="2371" h="4878" extrusionOk="0">
                  <a:moveTo>
                    <a:pt x="0" y="0"/>
                  </a:moveTo>
                  <a:lnTo>
                    <a:pt x="0"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
            <p:cNvSpPr/>
            <p:nvPr/>
          </p:nvSpPr>
          <p:spPr>
            <a:xfrm>
              <a:off x="4714291" y="767789"/>
              <a:ext cx="902" cy="16097"/>
            </a:xfrm>
            <a:custGeom>
              <a:avLst/>
              <a:gdLst/>
              <a:ahLst/>
              <a:cxnLst/>
              <a:rect l="l" t="t" r="r" b="b"/>
              <a:pathLst>
                <a:path w="273" h="4878" extrusionOk="0">
                  <a:moveTo>
                    <a:pt x="0" y="0"/>
                  </a:moveTo>
                  <a:lnTo>
                    <a:pt x="0"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
            <p:cNvSpPr/>
            <p:nvPr/>
          </p:nvSpPr>
          <p:spPr>
            <a:xfrm>
              <a:off x="4710779" y="771300"/>
              <a:ext cx="7923" cy="812"/>
            </a:xfrm>
            <a:custGeom>
              <a:avLst/>
              <a:gdLst/>
              <a:ahLst/>
              <a:cxnLst/>
              <a:rect l="l" t="t" r="r" b="b"/>
              <a:pathLst>
                <a:path w="2399" h="246" extrusionOk="0">
                  <a:moveTo>
                    <a:pt x="0" y="0"/>
                  </a:moveTo>
                  <a:lnTo>
                    <a:pt x="0" y="245"/>
                  </a:lnTo>
                  <a:lnTo>
                    <a:pt x="2398" y="245"/>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
            <p:cNvSpPr/>
            <p:nvPr/>
          </p:nvSpPr>
          <p:spPr>
            <a:xfrm>
              <a:off x="4710779" y="779577"/>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
            <p:cNvSpPr/>
            <p:nvPr/>
          </p:nvSpPr>
          <p:spPr>
            <a:xfrm>
              <a:off x="4709699" y="762838"/>
              <a:ext cx="9990" cy="4950"/>
            </a:xfrm>
            <a:custGeom>
              <a:avLst/>
              <a:gdLst/>
              <a:ahLst/>
              <a:cxnLst/>
              <a:rect l="l" t="t" r="r" b="b"/>
              <a:pathLst>
                <a:path w="3025" h="1500" extrusionOk="0">
                  <a:moveTo>
                    <a:pt x="736" y="1"/>
                  </a:moveTo>
                  <a:cubicBezTo>
                    <a:pt x="327" y="1"/>
                    <a:pt x="0" y="328"/>
                    <a:pt x="0" y="709"/>
                  </a:cubicBezTo>
                  <a:lnTo>
                    <a:pt x="0" y="1499"/>
                  </a:lnTo>
                  <a:lnTo>
                    <a:pt x="3025" y="1499"/>
                  </a:lnTo>
                  <a:lnTo>
                    <a:pt x="3025" y="709"/>
                  </a:lnTo>
                  <a:cubicBezTo>
                    <a:pt x="3025" y="328"/>
                    <a:pt x="2725" y="1"/>
                    <a:pt x="2316"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
            <p:cNvSpPr/>
            <p:nvPr/>
          </p:nvSpPr>
          <p:spPr>
            <a:xfrm>
              <a:off x="4710779" y="717750"/>
              <a:ext cx="6843" cy="7286"/>
            </a:xfrm>
            <a:custGeom>
              <a:avLst/>
              <a:gdLst/>
              <a:ahLst/>
              <a:cxnLst/>
              <a:rect l="l" t="t" r="r" b="b"/>
              <a:pathLst>
                <a:path w="2072" h="2208" extrusionOk="0">
                  <a:moveTo>
                    <a:pt x="0" y="1"/>
                  </a:moveTo>
                  <a:lnTo>
                    <a:pt x="0"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
            <p:cNvSpPr/>
            <p:nvPr/>
          </p:nvSpPr>
          <p:spPr>
            <a:xfrm>
              <a:off x="4710779" y="717750"/>
              <a:ext cx="6843" cy="7286"/>
            </a:xfrm>
            <a:custGeom>
              <a:avLst/>
              <a:gdLst/>
              <a:ahLst/>
              <a:cxnLst/>
              <a:rect l="l" t="t" r="r" b="b"/>
              <a:pathLst>
                <a:path w="2072" h="2208" extrusionOk="0">
                  <a:moveTo>
                    <a:pt x="0" y="1"/>
                  </a:moveTo>
                  <a:lnTo>
                    <a:pt x="0"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
            <p:cNvSpPr/>
            <p:nvPr/>
          </p:nvSpPr>
          <p:spPr>
            <a:xfrm>
              <a:off x="4778640" y="716851"/>
              <a:ext cx="8910" cy="901"/>
            </a:xfrm>
            <a:custGeom>
              <a:avLst/>
              <a:gdLst/>
              <a:ahLst/>
              <a:cxnLst/>
              <a:rect l="l" t="t" r="r" b="b"/>
              <a:pathLst>
                <a:path w="2698" h="273" extrusionOk="0">
                  <a:moveTo>
                    <a:pt x="0" y="0"/>
                  </a:moveTo>
                  <a:lnTo>
                    <a:pt x="0" y="273"/>
                  </a:lnTo>
                  <a:lnTo>
                    <a:pt x="2698" y="273"/>
                  </a:lnTo>
                  <a:lnTo>
                    <a:pt x="26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
            <p:cNvSpPr/>
            <p:nvPr/>
          </p:nvSpPr>
          <p:spPr>
            <a:xfrm>
              <a:off x="4699259" y="704340"/>
              <a:ext cx="103487" cy="7286"/>
            </a:xfrm>
            <a:custGeom>
              <a:avLst/>
              <a:gdLst/>
              <a:ahLst/>
              <a:cxnLst/>
              <a:rect l="l" t="t" r="r" b="b"/>
              <a:pathLst>
                <a:path w="31336" h="2208" extrusionOk="0">
                  <a:moveTo>
                    <a:pt x="1" y="1"/>
                  </a:moveTo>
                  <a:lnTo>
                    <a:pt x="1" y="2208"/>
                  </a:lnTo>
                  <a:lnTo>
                    <a:pt x="31336" y="2208"/>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
            <p:cNvSpPr/>
            <p:nvPr/>
          </p:nvSpPr>
          <p:spPr>
            <a:xfrm>
              <a:off x="4791330" y="711002"/>
              <a:ext cx="7381" cy="6745"/>
            </a:xfrm>
            <a:custGeom>
              <a:avLst/>
              <a:gdLst/>
              <a:ahLst/>
              <a:cxnLst/>
              <a:rect l="l" t="t" r="r" b="b"/>
              <a:pathLst>
                <a:path w="2235" h="2044" extrusionOk="0">
                  <a:moveTo>
                    <a:pt x="0" y="0"/>
                  </a:moveTo>
                  <a:lnTo>
                    <a:pt x="0" y="1526"/>
                  </a:lnTo>
                  <a:cubicBezTo>
                    <a:pt x="0" y="1826"/>
                    <a:pt x="246" y="2044"/>
                    <a:pt x="545" y="2044"/>
                  </a:cubicBezTo>
                  <a:lnTo>
                    <a:pt x="1717" y="2044"/>
                  </a:lnTo>
                  <a:cubicBezTo>
                    <a:pt x="2017"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
            <p:cNvSpPr/>
            <p:nvPr/>
          </p:nvSpPr>
          <p:spPr>
            <a:xfrm>
              <a:off x="4768559" y="711002"/>
              <a:ext cx="7381" cy="6745"/>
            </a:xfrm>
            <a:custGeom>
              <a:avLst/>
              <a:gdLst/>
              <a:ahLst/>
              <a:cxnLst/>
              <a:rect l="l" t="t" r="r" b="b"/>
              <a:pathLst>
                <a:path w="2235" h="2044" extrusionOk="0">
                  <a:moveTo>
                    <a:pt x="1" y="0"/>
                  </a:moveTo>
                  <a:lnTo>
                    <a:pt x="1" y="1526"/>
                  </a:lnTo>
                  <a:cubicBezTo>
                    <a:pt x="1" y="1826"/>
                    <a:pt x="246" y="2044"/>
                    <a:pt x="546" y="2044"/>
                  </a:cubicBezTo>
                  <a:lnTo>
                    <a:pt x="1717" y="2044"/>
                  </a:lnTo>
                  <a:cubicBezTo>
                    <a:pt x="2017"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
            <p:cNvSpPr/>
            <p:nvPr/>
          </p:nvSpPr>
          <p:spPr>
            <a:xfrm>
              <a:off x="4747410" y="711002"/>
              <a:ext cx="7381" cy="6745"/>
            </a:xfrm>
            <a:custGeom>
              <a:avLst/>
              <a:gdLst/>
              <a:ahLst/>
              <a:cxnLst/>
              <a:rect l="l" t="t" r="r" b="b"/>
              <a:pathLst>
                <a:path w="2235" h="2044" extrusionOk="0">
                  <a:moveTo>
                    <a:pt x="0" y="0"/>
                  </a:moveTo>
                  <a:lnTo>
                    <a:pt x="0" y="1526"/>
                  </a:lnTo>
                  <a:cubicBezTo>
                    <a:pt x="0" y="1826"/>
                    <a:pt x="218" y="2044"/>
                    <a:pt x="518" y="2044"/>
                  </a:cubicBezTo>
                  <a:lnTo>
                    <a:pt x="1690" y="2044"/>
                  </a:lnTo>
                  <a:cubicBezTo>
                    <a:pt x="1989"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
            <p:cNvSpPr/>
            <p:nvPr/>
          </p:nvSpPr>
          <p:spPr>
            <a:xfrm>
              <a:off x="4723559" y="711002"/>
              <a:ext cx="7381" cy="6745"/>
            </a:xfrm>
            <a:custGeom>
              <a:avLst/>
              <a:gdLst/>
              <a:ahLst/>
              <a:cxnLst/>
              <a:rect l="l" t="t" r="r" b="b"/>
              <a:pathLst>
                <a:path w="2235" h="2044" extrusionOk="0">
                  <a:moveTo>
                    <a:pt x="1" y="0"/>
                  </a:moveTo>
                  <a:lnTo>
                    <a:pt x="1" y="1526"/>
                  </a:lnTo>
                  <a:cubicBezTo>
                    <a:pt x="1" y="1826"/>
                    <a:pt x="246" y="2044"/>
                    <a:pt x="546" y="2044"/>
                  </a:cubicBezTo>
                  <a:lnTo>
                    <a:pt x="1717" y="2044"/>
                  </a:lnTo>
                  <a:cubicBezTo>
                    <a:pt x="2017"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
            <p:cNvSpPr/>
            <p:nvPr/>
          </p:nvSpPr>
          <p:spPr>
            <a:xfrm>
              <a:off x="4437356" y="711002"/>
              <a:ext cx="7384" cy="6745"/>
            </a:xfrm>
            <a:custGeom>
              <a:avLst/>
              <a:gdLst/>
              <a:ahLst/>
              <a:cxnLst/>
              <a:rect l="l" t="t" r="r" b="b"/>
              <a:pathLst>
                <a:path w="2236" h="2044" extrusionOk="0">
                  <a:moveTo>
                    <a:pt x="1" y="0"/>
                  </a:moveTo>
                  <a:lnTo>
                    <a:pt x="1" y="1526"/>
                  </a:lnTo>
                  <a:cubicBezTo>
                    <a:pt x="1" y="1826"/>
                    <a:pt x="246" y="2044"/>
                    <a:pt x="519" y="2044"/>
                  </a:cubicBezTo>
                  <a:lnTo>
                    <a:pt x="1718" y="2044"/>
                  </a:lnTo>
                  <a:cubicBezTo>
                    <a:pt x="1990"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
            <p:cNvSpPr/>
            <p:nvPr/>
          </p:nvSpPr>
          <p:spPr>
            <a:xfrm>
              <a:off x="4444738" y="682111"/>
              <a:ext cx="254484" cy="106465"/>
            </a:xfrm>
            <a:custGeom>
              <a:avLst/>
              <a:gdLst/>
              <a:ahLst/>
              <a:cxnLst/>
              <a:rect l="l" t="t" r="r" b="b"/>
              <a:pathLst>
                <a:path w="77058" h="32262" extrusionOk="0">
                  <a:moveTo>
                    <a:pt x="0" y="1"/>
                  </a:moveTo>
                  <a:lnTo>
                    <a:pt x="0" y="32262"/>
                  </a:lnTo>
                  <a:lnTo>
                    <a:pt x="77058" y="32262"/>
                  </a:lnTo>
                  <a:lnTo>
                    <a:pt x="7705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
            <p:cNvSpPr/>
            <p:nvPr/>
          </p:nvSpPr>
          <p:spPr>
            <a:xfrm>
              <a:off x="4444738" y="682111"/>
              <a:ext cx="28259" cy="106465"/>
            </a:xfrm>
            <a:custGeom>
              <a:avLst/>
              <a:gdLst/>
              <a:ahLst/>
              <a:cxnLst/>
              <a:rect l="l" t="t" r="r" b="b"/>
              <a:pathLst>
                <a:path w="8557" h="32262" extrusionOk="0">
                  <a:moveTo>
                    <a:pt x="0" y="1"/>
                  </a:moveTo>
                  <a:lnTo>
                    <a:pt x="0" y="32262"/>
                  </a:lnTo>
                  <a:lnTo>
                    <a:pt x="8556" y="32262"/>
                  </a:lnTo>
                  <a:lnTo>
                    <a:pt x="855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
            <p:cNvSpPr/>
            <p:nvPr/>
          </p:nvSpPr>
          <p:spPr>
            <a:xfrm>
              <a:off x="4472998" y="743579"/>
              <a:ext cx="197972" cy="45233"/>
            </a:xfrm>
            <a:custGeom>
              <a:avLst/>
              <a:gdLst/>
              <a:ahLst/>
              <a:cxnLst/>
              <a:rect l="l" t="t" r="r" b="b"/>
              <a:pathLst>
                <a:path w="59946" h="13707" extrusionOk="0">
                  <a:moveTo>
                    <a:pt x="0" y="1"/>
                  </a:moveTo>
                  <a:lnTo>
                    <a:pt x="0" y="13706"/>
                  </a:lnTo>
                  <a:lnTo>
                    <a:pt x="59946" y="13706"/>
                  </a:lnTo>
                  <a:lnTo>
                    <a:pt x="5994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
            <p:cNvSpPr/>
            <p:nvPr/>
          </p:nvSpPr>
          <p:spPr>
            <a:xfrm>
              <a:off x="4670998" y="682111"/>
              <a:ext cx="28259" cy="106465"/>
            </a:xfrm>
            <a:custGeom>
              <a:avLst/>
              <a:gdLst/>
              <a:ahLst/>
              <a:cxnLst/>
              <a:rect l="l" t="t" r="r" b="b"/>
              <a:pathLst>
                <a:path w="8557" h="32262" extrusionOk="0">
                  <a:moveTo>
                    <a:pt x="1" y="1"/>
                  </a:moveTo>
                  <a:lnTo>
                    <a:pt x="1" y="32262"/>
                  </a:lnTo>
                  <a:lnTo>
                    <a:pt x="8557" y="32262"/>
                  </a:lnTo>
                  <a:lnTo>
                    <a:pt x="855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
            <p:cNvSpPr/>
            <p:nvPr/>
          </p:nvSpPr>
          <p:spPr>
            <a:xfrm>
              <a:off x="4454548" y="723959"/>
              <a:ext cx="8643" cy="17718"/>
            </a:xfrm>
            <a:custGeom>
              <a:avLst/>
              <a:gdLst/>
              <a:ahLst/>
              <a:cxnLst/>
              <a:rect l="l" t="t" r="r" b="b"/>
              <a:pathLst>
                <a:path w="2617" h="5369" extrusionOk="0">
                  <a:moveTo>
                    <a:pt x="0" y="1"/>
                  </a:moveTo>
                  <a:lnTo>
                    <a:pt x="0" y="5369"/>
                  </a:lnTo>
                  <a:lnTo>
                    <a:pt x="2616" y="5369"/>
                  </a:lnTo>
                  <a:lnTo>
                    <a:pt x="261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
            <p:cNvSpPr/>
            <p:nvPr/>
          </p:nvSpPr>
          <p:spPr>
            <a:xfrm>
              <a:off x="4454548" y="723959"/>
              <a:ext cx="8643" cy="17718"/>
            </a:xfrm>
            <a:custGeom>
              <a:avLst/>
              <a:gdLst/>
              <a:ahLst/>
              <a:cxnLst/>
              <a:rect l="l" t="t" r="r" b="b"/>
              <a:pathLst>
                <a:path w="2617" h="5369" extrusionOk="0">
                  <a:moveTo>
                    <a:pt x="0" y="1"/>
                  </a:moveTo>
                  <a:lnTo>
                    <a:pt x="2616" y="5369"/>
                  </a:lnTo>
                  <a:lnTo>
                    <a:pt x="261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7"/>
            <p:cNvSpPr/>
            <p:nvPr/>
          </p:nvSpPr>
          <p:spPr>
            <a:xfrm>
              <a:off x="4458326" y="723959"/>
              <a:ext cx="994" cy="17718"/>
            </a:xfrm>
            <a:custGeom>
              <a:avLst/>
              <a:gdLst/>
              <a:ahLst/>
              <a:cxnLst/>
              <a:rect l="l" t="t" r="r" b="b"/>
              <a:pathLst>
                <a:path w="301" h="5369" extrusionOk="0">
                  <a:moveTo>
                    <a:pt x="1" y="1"/>
                  </a:moveTo>
                  <a:lnTo>
                    <a:pt x="1" y="5369"/>
                  </a:lnTo>
                  <a:lnTo>
                    <a:pt x="300" y="5369"/>
                  </a:lnTo>
                  <a:lnTo>
                    <a:pt x="30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
            <p:cNvSpPr/>
            <p:nvPr/>
          </p:nvSpPr>
          <p:spPr>
            <a:xfrm>
              <a:off x="4454459" y="727741"/>
              <a:ext cx="8732" cy="990"/>
            </a:xfrm>
            <a:custGeom>
              <a:avLst/>
              <a:gdLst/>
              <a:ahLst/>
              <a:cxnLst/>
              <a:rect l="l" t="t" r="r" b="b"/>
              <a:pathLst>
                <a:path w="2644" h="300" extrusionOk="0">
                  <a:moveTo>
                    <a:pt x="0" y="0"/>
                  </a:moveTo>
                  <a:lnTo>
                    <a:pt x="0" y="300"/>
                  </a:lnTo>
                  <a:lnTo>
                    <a:pt x="2643" y="300"/>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
            <p:cNvSpPr/>
            <p:nvPr/>
          </p:nvSpPr>
          <p:spPr>
            <a:xfrm>
              <a:off x="4454459" y="737009"/>
              <a:ext cx="8732" cy="993"/>
            </a:xfrm>
            <a:custGeom>
              <a:avLst/>
              <a:gdLst/>
              <a:ahLst/>
              <a:cxnLst/>
              <a:rect l="l" t="t" r="r" b="b"/>
              <a:pathLst>
                <a:path w="2644" h="301" extrusionOk="0">
                  <a:moveTo>
                    <a:pt x="0" y="1"/>
                  </a:moveTo>
                  <a:lnTo>
                    <a:pt x="0" y="300"/>
                  </a:lnTo>
                  <a:lnTo>
                    <a:pt x="2643" y="300"/>
                  </a:lnTo>
                  <a:lnTo>
                    <a:pt x="264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
            <p:cNvSpPr/>
            <p:nvPr/>
          </p:nvSpPr>
          <p:spPr>
            <a:xfrm>
              <a:off x="4453286" y="718470"/>
              <a:ext cx="11073" cy="5488"/>
            </a:xfrm>
            <a:custGeom>
              <a:avLst/>
              <a:gdLst/>
              <a:ahLst/>
              <a:cxnLst/>
              <a:rect l="l" t="t" r="r" b="b"/>
              <a:pathLst>
                <a:path w="3353" h="1663" extrusionOk="0">
                  <a:moveTo>
                    <a:pt x="791" y="1"/>
                  </a:moveTo>
                  <a:cubicBezTo>
                    <a:pt x="355" y="1"/>
                    <a:pt x="1" y="355"/>
                    <a:pt x="28" y="791"/>
                  </a:cubicBezTo>
                  <a:lnTo>
                    <a:pt x="28" y="1663"/>
                  </a:lnTo>
                  <a:lnTo>
                    <a:pt x="3352" y="1663"/>
                  </a:lnTo>
                  <a:lnTo>
                    <a:pt x="3352" y="791"/>
                  </a:lnTo>
                  <a:cubicBezTo>
                    <a:pt x="3352" y="355"/>
                    <a:pt x="2998" y="1"/>
                    <a:pt x="256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7"/>
            <p:cNvSpPr/>
            <p:nvPr/>
          </p:nvSpPr>
          <p:spPr>
            <a:xfrm>
              <a:off x="4454548" y="756989"/>
              <a:ext cx="8643" cy="17718"/>
            </a:xfrm>
            <a:custGeom>
              <a:avLst/>
              <a:gdLst/>
              <a:ahLst/>
              <a:cxnLst/>
              <a:rect l="l" t="t" r="r" b="b"/>
              <a:pathLst>
                <a:path w="2617" h="5369" extrusionOk="0">
                  <a:moveTo>
                    <a:pt x="0" y="1"/>
                  </a:moveTo>
                  <a:lnTo>
                    <a:pt x="0" y="5369"/>
                  </a:lnTo>
                  <a:lnTo>
                    <a:pt x="2616" y="5369"/>
                  </a:lnTo>
                  <a:lnTo>
                    <a:pt x="261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
            <p:cNvSpPr/>
            <p:nvPr/>
          </p:nvSpPr>
          <p:spPr>
            <a:xfrm>
              <a:off x="4454548" y="757078"/>
              <a:ext cx="8643" cy="17629"/>
            </a:xfrm>
            <a:custGeom>
              <a:avLst/>
              <a:gdLst/>
              <a:ahLst/>
              <a:cxnLst/>
              <a:rect l="l" t="t" r="r" b="b"/>
              <a:pathLst>
                <a:path w="2617" h="5342" extrusionOk="0">
                  <a:moveTo>
                    <a:pt x="0" y="1"/>
                  </a:moveTo>
                  <a:lnTo>
                    <a:pt x="2616" y="5342"/>
                  </a:lnTo>
                  <a:lnTo>
                    <a:pt x="261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
            <p:cNvSpPr/>
            <p:nvPr/>
          </p:nvSpPr>
          <p:spPr>
            <a:xfrm>
              <a:off x="4458326" y="756989"/>
              <a:ext cx="994" cy="17718"/>
            </a:xfrm>
            <a:custGeom>
              <a:avLst/>
              <a:gdLst/>
              <a:ahLst/>
              <a:cxnLst/>
              <a:rect l="l" t="t" r="r" b="b"/>
              <a:pathLst>
                <a:path w="301" h="5369" extrusionOk="0">
                  <a:moveTo>
                    <a:pt x="1" y="1"/>
                  </a:moveTo>
                  <a:lnTo>
                    <a:pt x="1" y="5369"/>
                  </a:lnTo>
                  <a:lnTo>
                    <a:pt x="300" y="5369"/>
                  </a:lnTo>
                  <a:lnTo>
                    <a:pt x="30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
            <p:cNvSpPr/>
            <p:nvPr/>
          </p:nvSpPr>
          <p:spPr>
            <a:xfrm>
              <a:off x="4454459" y="760860"/>
              <a:ext cx="8732" cy="993"/>
            </a:xfrm>
            <a:custGeom>
              <a:avLst/>
              <a:gdLst/>
              <a:ahLst/>
              <a:cxnLst/>
              <a:rect l="l" t="t" r="r" b="b"/>
              <a:pathLst>
                <a:path w="2644" h="301" extrusionOk="0">
                  <a:moveTo>
                    <a:pt x="0" y="0"/>
                  </a:moveTo>
                  <a:lnTo>
                    <a:pt x="0" y="300"/>
                  </a:lnTo>
                  <a:lnTo>
                    <a:pt x="2643" y="300"/>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
            <p:cNvSpPr/>
            <p:nvPr/>
          </p:nvSpPr>
          <p:spPr>
            <a:xfrm>
              <a:off x="4454459" y="770039"/>
              <a:ext cx="8732" cy="993"/>
            </a:xfrm>
            <a:custGeom>
              <a:avLst/>
              <a:gdLst/>
              <a:ahLst/>
              <a:cxnLst/>
              <a:rect l="l" t="t" r="r" b="b"/>
              <a:pathLst>
                <a:path w="2644" h="301" extrusionOk="0">
                  <a:moveTo>
                    <a:pt x="0" y="1"/>
                  </a:moveTo>
                  <a:lnTo>
                    <a:pt x="0" y="300"/>
                  </a:lnTo>
                  <a:lnTo>
                    <a:pt x="2643" y="300"/>
                  </a:lnTo>
                  <a:lnTo>
                    <a:pt x="264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7"/>
            <p:cNvSpPr/>
            <p:nvPr/>
          </p:nvSpPr>
          <p:spPr>
            <a:xfrm>
              <a:off x="4453286" y="751499"/>
              <a:ext cx="11073" cy="5577"/>
            </a:xfrm>
            <a:custGeom>
              <a:avLst/>
              <a:gdLst/>
              <a:ahLst/>
              <a:cxnLst/>
              <a:rect l="l" t="t" r="r" b="b"/>
              <a:pathLst>
                <a:path w="3353" h="1690" extrusionOk="0">
                  <a:moveTo>
                    <a:pt x="791" y="1"/>
                  </a:moveTo>
                  <a:cubicBezTo>
                    <a:pt x="355" y="1"/>
                    <a:pt x="1" y="355"/>
                    <a:pt x="28" y="791"/>
                  </a:cubicBezTo>
                  <a:lnTo>
                    <a:pt x="28" y="1690"/>
                  </a:lnTo>
                  <a:lnTo>
                    <a:pt x="3352" y="1690"/>
                  </a:lnTo>
                  <a:lnTo>
                    <a:pt x="3352" y="791"/>
                  </a:lnTo>
                  <a:cubicBezTo>
                    <a:pt x="3352" y="355"/>
                    <a:pt x="2998" y="1"/>
                    <a:pt x="256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
            <p:cNvSpPr/>
            <p:nvPr/>
          </p:nvSpPr>
          <p:spPr>
            <a:xfrm>
              <a:off x="4455628" y="701730"/>
              <a:ext cx="7563" cy="8006"/>
            </a:xfrm>
            <a:custGeom>
              <a:avLst/>
              <a:gdLst/>
              <a:ahLst/>
              <a:cxnLst/>
              <a:rect l="l" t="t" r="r" b="b"/>
              <a:pathLst>
                <a:path w="2290" h="2426" extrusionOk="0">
                  <a:moveTo>
                    <a:pt x="0" y="1"/>
                  </a:moveTo>
                  <a:lnTo>
                    <a:pt x="0" y="2426"/>
                  </a:lnTo>
                  <a:lnTo>
                    <a:pt x="2289" y="2426"/>
                  </a:lnTo>
                  <a:lnTo>
                    <a:pt x="228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
            <p:cNvSpPr/>
            <p:nvPr/>
          </p:nvSpPr>
          <p:spPr>
            <a:xfrm>
              <a:off x="4455628" y="701730"/>
              <a:ext cx="7563" cy="8006"/>
            </a:xfrm>
            <a:custGeom>
              <a:avLst/>
              <a:gdLst/>
              <a:ahLst/>
              <a:cxnLst/>
              <a:rect l="l" t="t" r="r" b="b"/>
              <a:pathLst>
                <a:path w="2290" h="2426" extrusionOk="0">
                  <a:moveTo>
                    <a:pt x="0" y="1"/>
                  </a:moveTo>
                  <a:lnTo>
                    <a:pt x="2289" y="2426"/>
                  </a:lnTo>
                  <a:lnTo>
                    <a:pt x="228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
            <p:cNvSpPr/>
            <p:nvPr/>
          </p:nvSpPr>
          <p:spPr>
            <a:xfrm>
              <a:off x="4680808" y="723959"/>
              <a:ext cx="8643" cy="17718"/>
            </a:xfrm>
            <a:custGeom>
              <a:avLst/>
              <a:gdLst/>
              <a:ahLst/>
              <a:cxnLst/>
              <a:rect l="l" t="t" r="r" b="b"/>
              <a:pathLst>
                <a:path w="2617" h="5369" extrusionOk="0">
                  <a:moveTo>
                    <a:pt x="1" y="1"/>
                  </a:moveTo>
                  <a:lnTo>
                    <a:pt x="1" y="5369"/>
                  </a:lnTo>
                  <a:lnTo>
                    <a:pt x="2617" y="5369"/>
                  </a:lnTo>
                  <a:lnTo>
                    <a:pt x="261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
            <p:cNvSpPr/>
            <p:nvPr/>
          </p:nvSpPr>
          <p:spPr>
            <a:xfrm>
              <a:off x="4680808" y="723959"/>
              <a:ext cx="8643" cy="17718"/>
            </a:xfrm>
            <a:custGeom>
              <a:avLst/>
              <a:gdLst/>
              <a:ahLst/>
              <a:cxnLst/>
              <a:rect l="l" t="t" r="r" b="b"/>
              <a:pathLst>
                <a:path w="2617" h="5369" extrusionOk="0">
                  <a:moveTo>
                    <a:pt x="1" y="1"/>
                  </a:moveTo>
                  <a:lnTo>
                    <a:pt x="2617" y="5369"/>
                  </a:lnTo>
                  <a:lnTo>
                    <a:pt x="261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7"/>
            <p:cNvSpPr/>
            <p:nvPr/>
          </p:nvSpPr>
          <p:spPr>
            <a:xfrm>
              <a:off x="4684679" y="723959"/>
              <a:ext cx="994" cy="17718"/>
            </a:xfrm>
            <a:custGeom>
              <a:avLst/>
              <a:gdLst/>
              <a:ahLst/>
              <a:cxnLst/>
              <a:rect l="l" t="t" r="r" b="b"/>
              <a:pathLst>
                <a:path w="301" h="5369" extrusionOk="0">
                  <a:moveTo>
                    <a:pt x="0" y="1"/>
                  </a:moveTo>
                  <a:lnTo>
                    <a:pt x="0" y="5369"/>
                  </a:lnTo>
                  <a:lnTo>
                    <a:pt x="300" y="5369"/>
                  </a:lnTo>
                  <a:lnTo>
                    <a:pt x="30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
            <p:cNvSpPr/>
            <p:nvPr/>
          </p:nvSpPr>
          <p:spPr>
            <a:xfrm>
              <a:off x="4680719" y="727741"/>
              <a:ext cx="8732" cy="990"/>
            </a:xfrm>
            <a:custGeom>
              <a:avLst/>
              <a:gdLst/>
              <a:ahLst/>
              <a:cxnLst/>
              <a:rect l="l" t="t" r="r" b="b"/>
              <a:pathLst>
                <a:path w="2644" h="300" extrusionOk="0">
                  <a:moveTo>
                    <a:pt x="1" y="0"/>
                  </a:moveTo>
                  <a:lnTo>
                    <a:pt x="1" y="300"/>
                  </a:lnTo>
                  <a:lnTo>
                    <a:pt x="2644" y="300"/>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
            <p:cNvSpPr/>
            <p:nvPr/>
          </p:nvSpPr>
          <p:spPr>
            <a:xfrm>
              <a:off x="4680719" y="737009"/>
              <a:ext cx="8732" cy="993"/>
            </a:xfrm>
            <a:custGeom>
              <a:avLst/>
              <a:gdLst/>
              <a:ahLst/>
              <a:cxnLst/>
              <a:rect l="l" t="t" r="r" b="b"/>
              <a:pathLst>
                <a:path w="2644" h="301" extrusionOk="0">
                  <a:moveTo>
                    <a:pt x="1" y="1"/>
                  </a:moveTo>
                  <a:lnTo>
                    <a:pt x="1" y="300"/>
                  </a:lnTo>
                  <a:lnTo>
                    <a:pt x="2644" y="300"/>
                  </a:lnTo>
                  <a:lnTo>
                    <a:pt x="264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
            <p:cNvSpPr/>
            <p:nvPr/>
          </p:nvSpPr>
          <p:spPr>
            <a:xfrm>
              <a:off x="4679639" y="718470"/>
              <a:ext cx="10981" cy="5488"/>
            </a:xfrm>
            <a:custGeom>
              <a:avLst/>
              <a:gdLst/>
              <a:ahLst/>
              <a:cxnLst/>
              <a:rect l="l" t="t" r="r" b="b"/>
              <a:pathLst>
                <a:path w="3325" h="1663" extrusionOk="0">
                  <a:moveTo>
                    <a:pt x="791" y="1"/>
                  </a:moveTo>
                  <a:cubicBezTo>
                    <a:pt x="355" y="1"/>
                    <a:pt x="1" y="355"/>
                    <a:pt x="1" y="791"/>
                  </a:cubicBezTo>
                  <a:lnTo>
                    <a:pt x="1" y="1663"/>
                  </a:lnTo>
                  <a:lnTo>
                    <a:pt x="3325" y="1663"/>
                  </a:lnTo>
                  <a:lnTo>
                    <a:pt x="3325" y="791"/>
                  </a:lnTo>
                  <a:cubicBezTo>
                    <a:pt x="3325" y="355"/>
                    <a:pt x="2971" y="1"/>
                    <a:pt x="256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
            <p:cNvSpPr/>
            <p:nvPr/>
          </p:nvSpPr>
          <p:spPr>
            <a:xfrm>
              <a:off x="4680808" y="756989"/>
              <a:ext cx="8643" cy="17718"/>
            </a:xfrm>
            <a:custGeom>
              <a:avLst/>
              <a:gdLst/>
              <a:ahLst/>
              <a:cxnLst/>
              <a:rect l="l" t="t" r="r" b="b"/>
              <a:pathLst>
                <a:path w="2617" h="5369" extrusionOk="0">
                  <a:moveTo>
                    <a:pt x="1" y="1"/>
                  </a:moveTo>
                  <a:lnTo>
                    <a:pt x="1" y="5369"/>
                  </a:lnTo>
                  <a:lnTo>
                    <a:pt x="2617" y="5369"/>
                  </a:lnTo>
                  <a:lnTo>
                    <a:pt x="261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
            <p:cNvSpPr/>
            <p:nvPr/>
          </p:nvSpPr>
          <p:spPr>
            <a:xfrm>
              <a:off x="4680808" y="757078"/>
              <a:ext cx="8643" cy="17629"/>
            </a:xfrm>
            <a:custGeom>
              <a:avLst/>
              <a:gdLst/>
              <a:ahLst/>
              <a:cxnLst/>
              <a:rect l="l" t="t" r="r" b="b"/>
              <a:pathLst>
                <a:path w="2617" h="5342" extrusionOk="0">
                  <a:moveTo>
                    <a:pt x="1" y="1"/>
                  </a:moveTo>
                  <a:lnTo>
                    <a:pt x="2617" y="5342"/>
                  </a:lnTo>
                  <a:lnTo>
                    <a:pt x="261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
            <p:cNvSpPr/>
            <p:nvPr/>
          </p:nvSpPr>
          <p:spPr>
            <a:xfrm>
              <a:off x="4684679" y="756989"/>
              <a:ext cx="994" cy="17718"/>
            </a:xfrm>
            <a:custGeom>
              <a:avLst/>
              <a:gdLst/>
              <a:ahLst/>
              <a:cxnLst/>
              <a:rect l="l" t="t" r="r" b="b"/>
              <a:pathLst>
                <a:path w="301" h="5369" extrusionOk="0">
                  <a:moveTo>
                    <a:pt x="0" y="1"/>
                  </a:moveTo>
                  <a:lnTo>
                    <a:pt x="0" y="5369"/>
                  </a:lnTo>
                  <a:lnTo>
                    <a:pt x="300" y="5369"/>
                  </a:lnTo>
                  <a:lnTo>
                    <a:pt x="30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
            <p:cNvSpPr/>
            <p:nvPr/>
          </p:nvSpPr>
          <p:spPr>
            <a:xfrm>
              <a:off x="4680719" y="760860"/>
              <a:ext cx="8732" cy="993"/>
            </a:xfrm>
            <a:custGeom>
              <a:avLst/>
              <a:gdLst/>
              <a:ahLst/>
              <a:cxnLst/>
              <a:rect l="l" t="t" r="r" b="b"/>
              <a:pathLst>
                <a:path w="2644" h="301" extrusionOk="0">
                  <a:moveTo>
                    <a:pt x="1" y="0"/>
                  </a:moveTo>
                  <a:lnTo>
                    <a:pt x="1" y="300"/>
                  </a:lnTo>
                  <a:lnTo>
                    <a:pt x="2644" y="300"/>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
            <p:cNvSpPr/>
            <p:nvPr/>
          </p:nvSpPr>
          <p:spPr>
            <a:xfrm>
              <a:off x="4680719" y="770039"/>
              <a:ext cx="8732" cy="993"/>
            </a:xfrm>
            <a:custGeom>
              <a:avLst/>
              <a:gdLst/>
              <a:ahLst/>
              <a:cxnLst/>
              <a:rect l="l" t="t" r="r" b="b"/>
              <a:pathLst>
                <a:path w="2644" h="301" extrusionOk="0">
                  <a:moveTo>
                    <a:pt x="1" y="1"/>
                  </a:moveTo>
                  <a:lnTo>
                    <a:pt x="1" y="300"/>
                  </a:lnTo>
                  <a:lnTo>
                    <a:pt x="2644" y="300"/>
                  </a:lnTo>
                  <a:lnTo>
                    <a:pt x="264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
            <p:cNvSpPr/>
            <p:nvPr/>
          </p:nvSpPr>
          <p:spPr>
            <a:xfrm>
              <a:off x="4679639" y="751499"/>
              <a:ext cx="10981" cy="5577"/>
            </a:xfrm>
            <a:custGeom>
              <a:avLst/>
              <a:gdLst/>
              <a:ahLst/>
              <a:cxnLst/>
              <a:rect l="l" t="t" r="r" b="b"/>
              <a:pathLst>
                <a:path w="3325" h="1690" extrusionOk="0">
                  <a:moveTo>
                    <a:pt x="791" y="1"/>
                  </a:moveTo>
                  <a:cubicBezTo>
                    <a:pt x="355" y="1"/>
                    <a:pt x="1" y="355"/>
                    <a:pt x="1" y="791"/>
                  </a:cubicBezTo>
                  <a:lnTo>
                    <a:pt x="1" y="1690"/>
                  </a:lnTo>
                  <a:lnTo>
                    <a:pt x="3325" y="1690"/>
                  </a:lnTo>
                  <a:lnTo>
                    <a:pt x="3325" y="791"/>
                  </a:lnTo>
                  <a:cubicBezTo>
                    <a:pt x="3325" y="355"/>
                    <a:pt x="2971" y="1"/>
                    <a:pt x="256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
            <p:cNvSpPr/>
            <p:nvPr/>
          </p:nvSpPr>
          <p:spPr>
            <a:xfrm>
              <a:off x="4681980" y="701730"/>
              <a:ext cx="7470" cy="8006"/>
            </a:xfrm>
            <a:custGeom>
              <a:avLst/>
              <a:gdLst/>
              <a:ahLst/>
              <a:cxnLst/>
              <a:rect l="l" t="t" r="r" b="b"/>
              <a:pathLst>
                <a:path w="2262" h="2426" extrusionOk="0">
                  <a:moveTo>
                    <a:pt x="0" y="1"/>
                  </a:moveTo>
                  <a:lnTo>
                    <a:pt x="0" y="2426"/>
                  </a:lnTo>
                  <a:lnTo>
                    <a:pt x="2262" y="2426"/>
                  </a:lnTo>
                  <a:lnTo>
                    <a:pt x="226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
            <p:cNvSpPr/>
            <p:nvPr/>
          </p:nvSpPr>
          <p:spPr>
            <a:xfrm>
              <a:off x="4681980" y="701730"/>
              <a:ext cx="7470" cy="8006"/>
            </a:xfrm>
            <a:custGeom>
              <a:avLst/>
              <a:gdLst/>
              <a:ahLst/>
              <a:cxnLst/>
              <a:rect l="l" t="t" r="r" b="b"/>
              <a:pathLst>
                <a:path w="2262" h="2426" extrusionOk="0">
                  <a:moveTo>
                    <a:pt x="0" y="1"/>
                  </a:moveTo>
                  <a:lnTo>
                    <a:pt x="2262" y="2426"/>
                  </a:lnTo>
                  <a:lnTo>
                    <a:pt x="226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7"/>
            <p:cNvSpPr/>
            <p:nvPr/>
          </p:nvSpPr>
          <p:spPr>
            <a:xfrm>
              <a:off x="4499548" y="760860"/>
              <a:ext cx="8732" cy="17718"/>
            </a:xfrm>
            <a:custGeom>
              <a:avLst/>
              <a:gdLst/>
              <a:ahLst/>
              <a:cxnLst/>
              <a:rect l="l" t="t" r="r" b="b"/>
              <a:pathLst>
                <a:path w="2644" h="5369" extrusionOk="0">
                  <a:moveTo>
                    <a:pt x="0" y="0"/>
                  </a:moveTo>
                  <a:lnTo>
                    <a:pt x="0" y="5368"/>
                  </a:lnTo>
                  <a:lnTo>
                    <a:pt x="2643" y="5368"/>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7"/>
            <p:cNvSpPr/>
            <p:nvPr/>
          </p:nvSpPr>
          <p:spPr>
            <a:xfrm>
              <a:off x="4499548" y="760860"/>
              <a:ext cx="8732" cy="17718"/>
            </a:xfrm>
            <a:custGeom>
              <a:avLst/>
              <a:gdLst/>
              <a:ahLst/>
              <a:cxnLst/>
              <a:rect l="l" t="t" r="r" b="b"/>
              <a:pathLst>
                <a:path w="2644" h="5369" extrusionOk="0">
                  <a:moveTo>
                    <a:pt x="0" y="0"/>
                  </a:moveTo>
                  <a:lnTo>
                    <a:pt x="2643" y="5368"/>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
            <p:cNvSpPr/>
            <p:nvPr/>
          </p:nvSpPr>
          <p:spPr>
            <a:xfrm>
              <a:off x="4503416" y="760860"/>
              <a:ext cx="994" cy="17718"/>
            </a:xfrm>
            <a:custGeom>
              <a:avLst/>
              <a:gdLst/>
              <a:ahLst/>
              <a:cxnLst/>
              <a:rect l="l" t="t" r="r" b="b"/>
              <a:pathLst>
                <a:path w="301" h="5369" extrusionOk="0">
                  <a:moveTo>
                    <a:pt x="1" y="0"/>
                  </a:moveTo>
                  <a:lnTo>
                    <a:pt x="1" y="5368"/>
                  </a:lnTo>
                  <a:lnTo>
                    <a:pt x="301" y="5368"/>
                  </a:lnTo>
                  <a:lnTo>
                    <a:pt x="30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
            <p:cNvSpPr/>
            <p:nvPr/>
          </p:nvSpPr>
          <p:spPr>
            <a:xfrm>
              <a:off x="4499548" y="764638"/>
              <a:ext cx="8732" cy="993"/>
            </a:xfrm>
            <a:custGeom>
              <a:avLst/>
              <a:gdLst/>
              <a:ahLst/>
              <a:cxnLst/>
              <a:rect l="l" t="t" r="r" b="b"/>
              <a:pathLst>
                <a:path w="2644" h="301" extrusionOk="0">
                  <a:moveTo>
                    <a:pt x="0" y="1"/>
                  </a:moveTo>
                  <a:lnTo>
                    <a:pt x="0" y="301"/>
                  </a:lnTo>
                  <a:lnTo>
                    <a:pt x="2643" y="301"/>
                  </a:lnTo>
                  <a:lnTo>
                    <a:pt x="264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7"/>
            <p:cNvSpPr/>
            <p:nvPr/>
          </p:nvSpPr>
          <p:spPr>
            <a:xfrm>
              <a:off x="4499548" y="773910"/>
              <a:ext cx="8732" cy="993"/>
            </a:xfrm>
            <a:custGeom>
              <a:avLst/>
              <a:gdLst/>
              <a:ahLst/>
              <a:cxnLst/>
              <a:rect l="l" t="t" r="r" b="b"/>
              <a:pathLst>
                <a:path w="2644" h="301" extrusionOk="0">
                  <a:moveTo>
                    <a:pt x="0" y="0"/>
                  </a:moveTo>
                  <a:lnTo>
                    <a:pt x="0" y="300"/>
                  </a:lnTo>
                  <a:lnTo>
                    <a:pt x="2643" y="300"/>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7"/>
            <p:cNvSpPr/>
            <p:nvPr/>
          </p:nvSpPr>
          <p:spPr>
            <a:xfrm>
              <a:off x="4498379" y="755370"/>
              <a:ext cx="11070" cy="5488"/>
            </a:xfrm>
            <a:custGeom>
              <a:avLst/>
              <a:gdLst/>
              <a:ahLst/>
              <a:cxnLst/>
              <a:rect l="l" t="t" r="r" b="b"/>
              <a:pathLst>
                <a:path w="3352" h="1663" extrusionOk="0">
                  <a:moveTo>
                    <a:pt x="790" y="0"/>
                  </a:moveTo>
                  <a:cubicBezTo>
                    <a:pt x="354" y="0"/>
                    <a:pt x="0" y="355"/>
                    <a:pt x="0" y="790"/>
                  </a:cubicBezTo>
                  <a:lnTo>
                    <a:pt x="0" y="1662"/>
                  </a:lnTo>
                  <a:lnTo>
                    <a:pt x="3352" y="1662"/>
                  </a:lnTo>
                  <a:lnTo>
                    <a:pt x="3352" y="790"/>
                  </a:lnTo>
                  <a:cubicBezTo>
                    <a:pt x="3352" y="355"/>
                    <a:pt x="2997" y="0"/>
                    <a:pt x="2561"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7"/>
            <p:cNvSpPr/>
            <p:nvPr/>
          </p:nvSpPr>
          <p:spPr>
            <a:xfrm>
              <a:off x="4533658" y="760860"/>
              <a:ext cx="8643" cy="17718"/>
            </a:xfrm>
            <a:custGeom>
              <a:avLst/>
              <a:gdLst/>
              <a:ahLst/>
              <a:cxnLst/>
              <a:rect l="l" t="t" r="r" b="b"/>
              <a:pathLst>
                <a:path w="2617" h="5369" extrusionOk="0">
                  <a:moveTo>
                    <a:pt x="0" y="0"/>
                  </a:moveTo>
                  <a:lnTo>
                    <a:pt x="0" y="5368"/>
                  </a:lnTo>
                  <a:lnTo>
                    <a:pt x="2616" y="5368"/>
                  </a:lnTo>
                  <a:lnTo>
                    <a:pt x="261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
            <p:cNvSpPr/>
            <p:nvPr/>
          </p:nvSpPr>
          <p:spPr>
            <a:xfrm>
              <a:off x="4533658" y="760860"/>
              <a:ext cx="8643" cy="17718"/>
            </a:xfrm>
            <a:custGeom>
              <a:avLst/>
              <a:gdLst/>
              <a:ahLst/>
              <a:cxnLst/>
              <a:rect l="l" t="t" r="r" b="b"/>
              <a:pathLst>
                <a:path w="2617" h="5369" extrusionOk="0">
                  <a:moveTo>
                    <a:pt x="0" y="0"/>
                  </a:moveTo>
                  <a:lnTo>
                    <a:pt x="2616" y="5368"/>
                  </a:lnTo>
                  <a:lnTo>
                    <a:pt x="261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
            <p:cNvSpPr/>
            <p:nvPr/>
          </p:nvSpPr>
          <p:spPr>
            <a:xfrm>
              <a:off x="4537437" y="760860"/>
              <a:ext cx="994" cy="17718"/>
            </a:xfrm>
            <a:custGeom>
              <a:avLst/>
              <a:gdLst/>
              <a:ahLst/>
              <a:cxnLst/>
              <a:rect l="l" t="t" r="r" b="b"/>
              <a:pathLst>
                <a:path w="301" h="5369" extrusionOk="0">
                  <a:moveTo>
                    <a:pt x="1" y="0"/>
                  </a:moveTo>
                  <a:lnTo>
                    <a:pt x="1" y="5368"/>
                  </a:lnTo>
                  <a:lnTo>
                    <a:pt x="300" y="5368"/>
                  </a:lnTo>
                  <a:lnTo>
                    <a:pt x="300"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
            <p:cNvSpPr/>
            <p:nvPr/>
          </p:nvSpPr>
          <p:spPr>
            <a:xfrm>
              <a:off x="4533569" y="764638"/>
              <a:ext cx="8732" cy="993"/>
            </a:xfrm>
            <a:custGeom>
              <a:avLst/>
              <a:gdLst/>
              <a:ahLst/>
              <a:cxnLst/>
              <a:rect l="l" t="t" r="r" b="b"/>
              <a:pathLst>
                <a:path w="2644" h="301" extrusionOk="0">
                  <a:moveTo>
                    <a:pt x="0" y="1"/>
                  </a:moveTo>
                  <a:lnTo>
                    <a:pt x="0" y="301"/>
                  </a:lnTo>
                  <a:lnTo>
                    <a:pt x="2643" y="301"/>
                  </a:lnTo>
                  <a:lnTo>
                    <a:pt x="264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
            <p:cNvSpPr/>
            <p:nvPr/>
          </p:nvSpPr>
          <p:spPr>
            <a:xfrm>
              <a:off x="4533569" y="773910"/>
              <a:ext cx="8732" cy="993"/>
            </a:xfrm>
            <a:custGeom>
              <a:avLst/>
              <a:gdLst/>
              <a:ahLst/>
              <a:cxnLst/>
              <a:rect l="l" t="t" r="r" b="b"/>
              <a:pathLst>
                <a:path w="2644" h="301" extrusionOk="0">
                  <a:moveTo>
                    <a:pt x="0" y="0"/>
                  </a:moveTo>
                  <a:lnTo>
                    <a:pt x="0" y="300"/>
                  </a:lnTo>
                  <a:lnTo>
                    <a:pt x="2643" y="300"/>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
            <p:cNvSpPr/>
            <p:nvPr/>
          </p:nvSpPr>
          <p:spPr>
            <a:xfrm>
              <a:off x="4532397" y="755370"/>
              <a:ext cx="11073" cy="5488"/>
            </a:xfrm>
            <a:custGeom>
              <a:avLst/>
              <a:gdLst/>
              <a:ahLst/>
              <a:cxnLst/>
              <a:rect l="l" t="t" r="r" b="b"/>
              <a:pathLst>
                <a:path w="3353" h="1663" extrusionOk="0">
                  <a:moveTo>
                    <a:pt x="791" y="0"/>
                  </a:moveTo>
                  <a:cubicBezTo>
                    <a:pt x="355" y="0"/>
                    <a:pt x="1" y="355"/>
                    <a:pt x="1" y="790"/>
                  </a:cubicBezTo>
                  <a:lnTo>
                    <a:pt x="1" y="1662"/>
                  </a:lnTo>
                  <a:lnTo>
                    <a:pt x="3352" y="1662"/>
                  </a:lnTo>
                  <a:lnTo>
                    <a:pt x="3352" y="790"/>
                  </a:lnTo>
                  <a:cubicBezTo>
                    <a:pt x="3352" y="355"/>
                    <a:pt x="2998" y="0"/>
                    <a:pt x="256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
            <p:cNvSpPr/>
            <p:nvPr/>
          </p:nvSpPr>
          <p:spPr>
            <a:xfrm>
              <a:off x="4567679" y="760860"/>
              <a:ext cx="8639" cy="17718"/>
            </a:xfrm>
            <a:custGeom>
              <a:avLst/>
              <a:gdLst/>
              <a:ahLst/>
              <a:cxnLst/>
              <a:rect l="l" t="t" r="r" b="b"/>
              <a:pathLst>
                <a:path w="2616" h="5369" extrusionOk="0">
                  <a:moveTo>
                    <a:pt x="0" y="0"/>
                  </a:moveTo>
                  <a:lnTo>
                    <a:pt x="0" y="5368"/>
                  </a:lnTo>
                  <a:lnTo>
                    <a:pt x="2616" y="5368"/>
                  </a:lnTo>
                  <a:lnTo>
                    <a:pt x="261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
            <p:cNvSpPr/>
            <p:nvPr/>
          </p:nvSpPr>
          <p:spPr>
            <a:xfrm>
              <a:off x="4567679" y="760860"/>
              <a:ext cx="8639" cy="17718"/>
            </a:xfrm>
            <a:custGeom>
              <a:avLst/>
              <a:gdLst/>
              <a:ahLst/>
              <a:cxnLst/>
              <a:rect l="l" t="t" r="r" b="b"/>
              <a:pathLst>
                <a:path w="2616" h="5369" extrusionOk="0">
                  <a:moveTo>
                    <a:pt x="0" y="0"/>
                  </a:moveTo>
                  <a:lnTo>
                    <a:pt x="2616" y="5368"/>
                  </a:lnTo>
                  <a:lnTo>
                    <a:pt x="261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
            <p:cNvSpPr/>
            <p:nvPr/>
          </p:nvSpPr>
          <p:spPr>
            <a:xfrm>
              <a:off x="4571458" y="760860"/>
              <a:ext cx="994" cy="17718"/>
            </a:xfrm>
            <a:custGeom>
              <a:avLst/>
              <a:gdLst/>
              <a:ahLst/>
              <a:cxnLst/>
              <a:rect l="l" t="t" r="r" b="b"/>
              <a:pathLst>
                <a:path w="301" h="5369" extrusionOk="0">
                  <a:moveTo>
                    <a:pt x="0" y="0"/>
                  </a:moveTo>
                  <a:lnTo>
                    <a:pt x="0" y="5368"/>
                  </a:lnTo>
                  <a:lnTo>
                    <a:pt x="300" y="5368"/>
                  </a:lnTo>
                  <a:lnTo>
                    <a:pt x="300"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
            <p:cNvSpPr/>
            <p:nvPr/>
          </p:nvSpPr>
          <p:spPr>
            <a:xfrm>
              <a:off x="4567587" y="764638"/>
              <a:ext cx="8732" cy="993"/>
            </a:xfrm>
            <a:custGeom>
              <a:avLst/>
              <a:gdLst/>
              <a:ahLst/>
              <a:cxnLst/>
              <a:rect l="l" t="t" r="r" b="b"/>
              <a:pathLst>
                <a:path w="2644" h="301" extrusionOk="0">
                  <a:moveTo>
                    <a:pt x="1" y="1"/>
                  </a:moveTo>
                  <a:lnTo>
                    <a:pt x="1" y="301"/>
                  </a:lnTo>
                  <a:lnTo>
                    <a:pt x="2644" y="301"/>
                  </a:lnTo>
                  <a:lnTo>
                    <a:pt x="264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7"/>
            <p:cNvSpPr/>
            <p:nvPr/>
          </p:nvSpPr>
          <p:spPr>
            <a:xfrm>
              <a:off x="4567587" y="773910"/>
              <a:ext cx="8732" cy="993"/>
            </a:xfrm>
            <a:custGeom>
              <a:avLst/>
              <a:gdLst/>
              <a:ahLst/>
              <a:cxnLst/>
              <a:rect l="l" t="t" r="r" b="b"/>
              <a:pathLst>
                <a:path w="2644" h="301" extrusionOk="0">
                  <a:moveTo>
                    <a:pt x="1" y="0"/>
                  </a:moveTo>
                  <a:lnTo>
                    <a:pt x="1" y="300"/>
                  </a:lnTo>
                  <a:lnTo>
                    <a:pt x="2644" y="300"/>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7"/>
            <p:cNvSpPr/>
            <p:nvPr/>
          </p:nvSpPr>
          <p:spPr>
            <a:xfrm>
              <a:off x="4566507" y="755370"/>
              <a:ext cx="10984" cy="5488"/>
            </a:xfrm>
            <a:custGeom>
              <a:avLst/>
              <a:gdLst/>
              <a:ahLst/>
              <a:cxnLst/>
              <a:rect l="l" t="t" r="r" b="b"/>
              <a:pathLst>
                <a:path w="3326" h="1663" extrusionOk="0">
                  <a:moveTo>
                    <a:pt x="791" y="0"/>
                  </a:moveTo>
                  <a:cubicBezTo>
                    <a:pt x="355" y="0"/>
                    <a:pt x="1" y="355"/>
                    <a:pt x="1" y="790"/>
                  </a:cubicBezTo>
                  <a:lnTo>
                    <a:pt x="1" y="1662"/>
                  </a:lnTo>
                  <a:lnTo>
                    <a:pt x="3325" y="1662"/>
                  </a:lnTo>
                  <a:lnTo>
                    <a:pt x="3325" y="790"/>
                  </a:lnTo>
                  <a:cubicBezTo>
                    <a:pt x="3325" y="355"/>
                    <a:pt x="2971" y="0"/>
                    <a:pt x="2535"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
            <p:cNvSpPr/>
            <p:nvPr/>
          </p:nvSpPr>
          <p:spPr>
            <a:xfrm>
              <a:off x="4601697" y="760860"/>
              <a:ext cx="8643" cy="17718"/>
            </a:xfrm>
            <a:custGeom>
              <a:avLst/>
              <a:gdLst/>
              <a:ahLst/>
              <a:cxnLst/>
              <a:rect l="l" t="t" r="r" b="b"/>
              <a:pathLst>
                <a:path w="2617" h="5369" extrusionOk="0">
                  <a:moveTo>
                    <a:pt x="1" y="0"/>
                  </a:moveTo>
                  <a:lnTo>
                    <a:pt x="1" y="5368"/>
                  </a:lnTo>
                  <a:lnTo>
                    <a:pt x="2617" y="5368"/>
                  </a:lnTo>
                  <a:lnTo>
                    <a:pt x="2617"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
            <p:cNvSpPr/>
            <p:nvPr/>
          </p:nvSpPr>
          <p:spPr>
            <a:xfrm>
              <a:off x="4601697" y="760860"/>
              <a:ext cx="8643" cy="17718"/>
            </a:xfrm>
            <a:custGeom>
              <a:avLst/>
              <a:gdLst/>
              <a:ahLst/>
              <a:cxnLst/>
              <a:rect l="l" t="t" r="r" b="b"/>
              <a:pathLst>
                <a:path w="2617" h="5369" extrusionOk="0">
                  <a:moveTo>
                    <a:pt x="1" y="0"/>
                  </a:moveTo>
                  <a:lnTo>
                    <a:pt x="2617" y="5368"/>
                  </a:lnTo>
                  <a:lnTo>
                    <a:pt x="2617"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7"/>
            <p:cNvSpPr/>
            <p:nvPr/>
          </p:nvSpPr>
          <p:spPr>
            <a:xfrm>
              <a:off x="4605568" y="760860"/>
              <a:ext cx="994" cy="17718"/>
            </a:xfrm>
            <a:custGeom>
              <a:avLst/>
              <a:gdLst/>
              <a:ahLst/>
              <a:cxnLst/>
              <a:rect l="l" t="t" r="r" b="b"/>
              <a:pathLst>
                <a:path w="301" h="5369" extrusionOk="0">
                  <a:moveTo>
                    <a:pt x="0" y="0"/>
                  </a:moveTo>
                  <a:lnTo>
                    <a:pt x="0" y="5368"/>
                  </a:lnTo>
                  <a:lnTo>
                    <a:pt x="300" y="5368"/>
                  </a:lnTo>
                  <a:lnTo>
                    <a:pt x="300"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
            <p:cNvSpPr/>
            <p:nvPr/>
          </p:nvSpPr>
          <p:spPr>
            <a:xfrm>
              <a:off x="4601608" y="764638"/>
              <a:ext cx="8732" cy="993"/>
            </a:xfrm>
            <a:custGeom>
              <a:avLst/>
              <a:gdLst/>
              <a:ahLst/>
              <a:cxnLst/>
              <a:rect l="l" t="t" r="r" b="b"/>
              <a:pathLst>
                <a:path w="2644" h="301" extrusionOk="0">
                  <a:moveTo>
                    <a:pt x="1" y="1"/>
                  </a:moveTo>
                  <a:lnTo>
                    <a:pt x="1" y="301"/>
                  </a:lnTo>
                  <a:lnTo>
                    <a:pt x="2644" y="301"/>
                  </a:lnTo>
                  <a:lnTo>
                    <a:pt x="264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
            <p:cNvSpPr/>
            <p:nvPr/>
          </p:nvSpPr>
          <p:spPr>
            <a:xfrm>
              <a:off x="4601608" y="773910"/>
              <a:ext cx="8732" cy="993"/>
            </a:xfrm>
            <a:custGeom>
              <a:avLst/>
              <a:gdLst/>
              <a:ahLst/>
              <a:cxnLst/>
              <a:rect l="l" t="t" r="r" b="b"/>
              <a:pathLst>
                <a:path w="2644" h="301" extrusionOk="0">
                  <a:moveTo>
                    <a:pt x="1" y="0"/>
                  </a:moveTo>
                  <a:lnTo>
                    <a:pt x="1" y="300"/>
                  </a:lnTo>
                  <a:lnTo>
                    <a:pt x="2644" y="300"/>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
            <p:cNvSpPr/>
            <p:nvPr/>
          </p:nvSpPr>
          <p:spPr>
            <a:xfrm>
              <a:off x="4600439" y="755370"/>
              <a:ext cx="11070" cy="5488"/>
            </a:xfrm>
            <a:custGeom>
              <a:avLst/>
              <a:gdLst/>
              <a:ahLst/>
              <a:cxnLst/>
              <a:rect l="l" t="t" r="r" b="b"/>
              <a:pathLst>
                <a:path w="3352" h="1663" extrusionOk="0">
                  <a:moveTo>
                    <a:pt x="818" y="0"/>
                  </a:moveTo>
                  <a:cubicBezTo>
                    <a:pt x="382" y="0"/>
                    <a:pt x="0" y="355"/>
                    <a:pt x="28" y="790"/>
                  </a:cubicBezTo>
                  <a:lnTo>
                    <a:pt x="28" y="1662"/>
                  </a:lnTo>
                  <a:lnTo>
                    <a:pt x="3352" y="1662"/>
                  </a:lnTo>
                  <a:lnTo>
                    <a:pt x="3352" y="790"/>
                  </a:lnTo>
                  <a:cubicBezTo>
                    <a:pt x="3352" y="355"/>
                    <a:pt x="3025" y="0"/>
                    <a:pt x="2589"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7"/>
            <p:cNvSpPr/>
            <p:nvPr/>
          </p:nvSpPr>
          <p:spPr>
            <a:xfrm>
              <a:off x="4635718" y="760860"/>
              <a:ext cx="8732" cy="17718"/>
            </a:xfrm>
            <a:custGeom>
              <a:avLst/>
              <a:gdLst/>
              <a:ahLst/>
              <a:cxnLst/>
              <a:rect l="l" t="t" r="r" b="b"/>
              <a:pathLst>
                <a:path w="2644" h="5369" extrusionOk="0">
                  <a:moveTo>
                    <a:pt x="1" y="0"/>
                  </a:moveTo>
                  <a:lnTo>
                    <a:pt x="1" y="5368"/>
                  </a:lnTo>
                  <a:lnTo>
                    <a:pt x="2644" y="5368"/>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
            <p:cNvSpPr/>
            <p:nvPr/>
          </p:nvSpPr>
          <p:spPr>
            <a:xfrm>
              <a:off x="4635718" y="760860"/>
              <a:ext cx="8732" cy="17718"/>
            </a:xfrm>
            <a:custGeom>
              <a:avLst/>
              <a:gdLst/>
              <a:ahLst/>
              <a:cxnLst/>
              <a:rect l="l" t="t" r="r" b="b"/>
              <a:pathLst>
                <a:path w="2644" h="5369" extrusionOk="0">
                  <a:moveTo>
                    <a:pt x="1" y="0"/>
                  </a:moveTo>
                  <a:lnTo>
                    <a:pt x="2644" y="5368"/>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
            <p:cNvSpPr/>
            <p:nvPr/>
          </p:nvSpPr>
          <p:spPr>
            <a:xfrm>
              <a:off x="4639590" y="760860"/>
              <a:ext cx="991" cy="17718"/>
            </a:xfrm>
            <a:custGeom>
              <a:avLst/>
              <a:gdLst/>
              <a:ahLst/>
              <a:cxnLst/>
              <a:rect l="l" t="t" r="r" b="b"/>
              <a:pathLst>
                <a:path w="300" h="5369" extrusionOk="0">
                  <a:moveTo>
                    <a:pt x="0" y="0"/>
                  </a:moveTo>
                  <a:lnTo>
                    <a:pt x="0" y="5368"/>
                  </a:lnTo>
                  <a:lnTo>
                    <a:pt x="300" y="5368"/>
                  </a:lnTo>
                  <a:lnTo>
                    <a:pt x="300"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
            <p:cNvSpPr/>
            <p:nvPr/>
          </p:nvSpPr>
          <p:spPr>
            <a:xfrm>
              <a:off x="4635718" y="764638"/>
              <a:ext cx="8732" cy="993"/>
            </a:xfrm>
            <a:custGeom>
              <a:avLst/>
              <a:gdLst/>
              <a:ahLst/>
              <a:cxnLst/>
              <a:rect l="l" t="t" r="r" b="b"/>
              <a:pathLst>
                <a:path w="2644" h="301" extrusionOk="0">
                  <a:moveTo>
                    <a:pt x="1" y="1"/>
                  </a:moveTo>
                  <a:lnTo>
                    <a:pt x="1" y="301"/>
                  </a:lnTo>
                  <a:lnTo>
                    <a:pt x="2644" y="301"/>
                  </a:lnTo>
                  <a:lnTo>
                    <a:pt x="264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
            <p:cNvSpPr/>
            <p:nvPr/>
          </p:nvSpPr>
          <p:spPr>
            <a:xfrm>
              <a:off x="4635718" y="773910"/>
              <a:ext cx="8732" cy="993"/>
            </a:xfrm>
            <a:custGeom>
              <a:avLst/>
              <a:gdLst/>
              <a:ahLst/>
              <a:cxnLst/>
              <a:rect l="l" t="t" r="r" b="b"/>
              <a:pathLst>
                <a:path w="2644" h="301" extrusionOk="0">
                  <a:moveTo>
                    <a:pt x="1" y="0"/>
                  </a:moveTo>
                  <a:lnTo>
                    <a:pt x="1" y="300"/>
                  </a:lnTo>
                  <a:lnTo>
                    <a:pt x="2644" y="300"/>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
            <p:cNvSpPr/>
            <p:nvPr/>
          </p:nvSpPr>
          <p:spPr>
            <a:xfrm>
              <a:off x="4634549" y="755370"/>
              <a:ext cx="11070" cy="5488"/>
            </a:xfrm>
            <a:custGeom>
              <a:avLst/>
              <a:gdLst/>
              <a:ahLst/>
              <a:cxnLst/>
              <a:rect l="l" t="t" r="r" b="b"/>
              <a:pathLst>
                <a:path w="3352" h="1663" extrusionOk="0">
                  <a:moveTo>
                    <a:pt x="790" y="0"/>
                  </a:moveTo>
                  <a:cubicBezTo>
                    <a:pt x="355" y="0"/>
                    <a:pt x="0" y="355"/>
                    <a:pt x="0" y="790"/>
                  </a:cubicBezTo>
                  <a:lnTo>
                    <a:pt x="0" y="1662"/>
                  </a:lnTo>
                  <a:lnTo>
                    <a:pt x="3352" y="1662"/>
                  </a:lnTo>
                  <a:lnTo>
                    <a:pt x="3352" y="790"/>
                  </a:lnTo>
                  <a:cubicBezTo>
                    <a:pt x="3352" y="355"/>
                    <a:pt x="2998" y="0"/>
                    <a:pt x="256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
            <p:cNvSpPr/>
            <p:nvPr/>
          </p:nvSpPr>
          <p:spPr>
            <a:xfrm>
              <a:off x="4472638" y="678421"/>
              <a:ext cx="198332" cy="11421"/>
            </a:xfrm>
            <a:custGeom>
              <a:avLst/>
              <a:gdLst/>
              <a:ahLst/>
              <a:cxnLst/>
              <a:rect l="l" t="t" r="r" b="b"/>
              <a:pathLst>
                <a:path w="60055" h="3461" extrusionOk="0">
                  <a:moveTo>
                    <a:pt x="0" y="0"/>
                  </a:moveTo>
                  <a:lnTo>
                    <a:pt x="0" y="3461"/>
                  </a:lnTo>
                  <a:lnTo>
                    <a:pt x="60055" y="3461"/>
                  </a:lnTo>
                  <a:lnTo>
                    <a:pt x="6005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
            <p:cNvSpPr/>
            <p:nvPr/>
          </p:nvSpPr>
          <p:spPr>
            <a:xfrm>
              <a:off x="4660739" y="689850"/>
              <a:ext cx="6034" cy="54044"/>
            </a:xfrm>
            <a:custGeom>
              <a:avLst/>
              <a:gdLst/>
              <a:ahLst/>
              <a:cxnLst/>
              <a:rect l="l" t="t" r="r" b="b"/>
              <a:pathLst>
                <a:path w="1827" h="16377" extrusionOk="0">
                  <a:moveTo>
                    <a:pt x="0" y="1"/>
                  </a:moveTo>
                  <a:lnTo>
                    <a:pt x="0" y="16377"/>
                  </a:lnTo>
                  <a:lnTo>
                    <a:pt x="1826" y="16377"/>
                  </a:lnTo>
                  <a:lnTo>
                    <a:pt x="18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
            <p:cNvSpPr/>
            <p:nvPr/>
          </p:nvSpPr>
          <p:spPr>
            <a:xfrm>
              <a:off x="4640399" y="689850"/>
              <a:ext cx="5941" cy="54044"/>
            </a:xfrm>
            <a:custGeom>
              <a:avLst/>
              <a:gdLst/>
              <a:ahLst/>
              <a:cxnLst/>
              <a:rect l="l" t="t" r="r" b="b"/>
              <a:pathLst>
                <a:path w="1799" h="16377" extrusionOk="0">
                  <a:moveTo>
                    <a:pt x="0" y="1"/>
                  </a:moveTo>
                  <a:lnTo>
                    <a:pt x="0" y="16377"/>
                  </a:lnTo>
                  <a:lnTo>
                    <a:pt x="1799" y="16377"/>
                  </a:lnTo>
                  <a:lnTo>
                    <a:pt x="17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
            <p:cNvSpPr/>
            <p:nvPr/>
          </p:nvSpPr>
          <p:spPr>
            <a:xfrm>
              <a:off x="4619970" y="689850"/>
              <a:ext cx="5941" cy="54044"/>
            </a:xfrm>
            <a:custGeom>
              <a:avLst/>
              <a:gdLst/>
              <a:ahLst/>
              <a:cxnLst/>
              <a:rect l="l" t="t" r="r" b="b"/>
              <a:pathLst>
                <a:path w="1799" h="16377" extrusionOk="0">
                  <a:moveTo>
                    <a:pt x="0" y="1"/>
                  </a:moveTo>
                  <a:lnTo>
                    <a:pt x="0" y="16377"/>
                  </a:lnTo>
                  <a:lnTo>
                    <a:pt x="1798" y="16377"/>
                  </a:lnTo>
                  <a:lnTo>
                    <a:pt x="17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
            <p:cNvSpPr/>
            <p:nvPr/>
          </p:nvSpPr>
          <p:spPr>
            <a:xfrm>
              <a:off x="4599448" y="689850"/>
              <a:ext cx="6034" cy="54044"/>
            </a:xfrm>
            <a:custGeom>
              <a:avLst/>
              <a:gdLst/>
              <a:ahLst/>
              <a:cxnLst/>
              <a:rect l="l" t="t" r="r" b="b"/>
              <a:pathLst>
                <a:path w="1827" h="16377" extrusionOk="0">
                  <a:moveTo>
                    <a:pt x="1" y="1"/>
                  </a:moveTo>
                  <a:lnTo>
                    <a:pt x="1" y="16377"/>
                  </a:lnTo>
                  <a:lnTo>
                    <a:pt x="1826" y="16377"/>
                  </a:lnTo>
                  <a:lnTo>
                    <a:pt x="18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
            <p:cNvSpPr/>
            <p:nvPr/>
          </p:nvSpPr>
          <p:spPr>
            <a:xfrm>
              <a:off x="4579019" y="689850"/>
              <a:ext cx="6030" cy="54044"/>
            </a:xfrm>
            <a:custGeom>
              <a:avLst/>
              <a:gdLst/>
              <a:ahLst/>
              <a:cxnLst/>
              <a:rect l="l" t="t" r="r" b="b"/>
              <a:pathLst>
                <a:path w="1826" h="16377" extrusionOk="0">
                  <a:moveTo>
                    <a:pt x="0" y="1"/>
                  </a:moveTo>
                  <a:lnTo>
                    <a:pt x="0" y="16377"/>
                  </a:lnTo>
                  <a:lnTo>
                    <a:pt x="1826" y="16377"/>
                  </a:lnTo>
                  <a:lnTo>
                    <a:pt x="18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
            <p:cNvSpPr/>
            <p:nvPr/>
          </p:nvSpPr>
          <p:spPr>
            <a:xfrm>
              <a:off x="4558586" y="689850"/>
              <a:ext cx="6034" cy="54044"/>
            </a:xfrm>
            <a:custGeom>
              <a:avLst/>
              <a:gdLst/>
              <a:ahLst/>
              <a:cxnLst/>
              <a:rect l="l" t="t" r="r" b="b"/>
              <a:pathLst>
                <a:path w="1827" h="16377" extrusionOk="0">
                  <a:moveTo>
                    <a:pt x="1" y="1"/>
                  </a:moveTo>
                  <a:lnTo>
                    <a:pt x="1" y="16377"/>
                  </a:lnTo>
                  <a:lnTo>
                    <a:pt x="1827" y="16377"/>
                  </a:lnTo>
                  <a:lnTo>
                    <a:pt x="182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
            <p:cNvSpPr/>
            <p:nvPr/>
          </p:nvSpPr>
          <p:spPr>
            <a:xfrm>
              <a:off x="4538157" y="689850"/>
              <a:ext cx="5944" cy="54044"/>
            </a:xfrm>
            <a:custGeom>
              <a:avLst/>
              <a:gdLst/>
              <a:ahLst/>
              <a:cxnLst/>
              <a:rect l="l" t="t" r="r" b="b"/>
              <a:pathLst>
                <a:path w="1800" h="16377" extrusionOk="0">
                  <a:moveTo>
                    <a:pt x="1" y="1"/>
                  </a:moveTo>
                  <a:lnTo>
                    <a:pt x="1" y="16377"/>
                  </a:lnTo>
                  <a:lnTo>
                    <a:pt x="1799" y="16377"/>
                  </a:lnTo>
                  <a:lnTo>
                    <a:pt x="17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
            <p:cNvSpPr/>
            <p:nvPr/>
          </p:nvSpPr>
          <p:spPr>
            <a:xfrm>
              <a:off x="4517728" y="689850"/>
              <a:ext cx="6030" cy="54044"/>
            </a:xfrm>
            <a:custGeom>
              <a:avLst/>
              <a:gdLst/>
              <a:ahLst/>
              <a:cxnLst/>
              <a:rect l="l" t="t" r="r" b="b"/>
              <a:pathLst>
                <a:path w="1826" h="16377" extrusionOk="0">
                  <a:moveTo>
                    <a:pt x="0" y="1"/>
                  </a:moveTo>
                  <a:lnTo>
                    <a:pt x="0" y="16377"/>
                  </a:lnTo>
                  <a:lnTo>
                    <a:pt x="1826" y="16377"/>
                  </a:lnTo>
                  <a:lnTo>
                    <a:pt x="18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
            <p:cNvSpPr/>
            <p:nvPr/>
          </p:nvSpPr>
          <p:spPr>
            <a:xfrm>
              <a:off x="4497299" y="689850"/>
              <a:ext cx="5941" cy="54044"/>
            </a:xfrm>
            <a:custGeom>
              <a:avLst/>
              <a:gdLst/>
              <a:ahLst/>
              <a:cxnLst/>
              <a:rect l="l" t="t" r="r" b="b"/>
              <a:pathLst>
                <a:path w="1799" h="16377" extrusionOk="0">
                  <a:moveTo>
                    <a:pt x="0" y="1"/>
                  </a:moveTo>
                  <a:lnTo>
                    <a:pt x="0" y="16377"/>
                  </a:lnTo>
                  <a:lnTo>
                    <a:pt x="1798" y="16377"/>
                  </a:lnTo>
                  <a:lnTo>
                    <a:pt x="17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
            <p:cNvSpPr/>
            <p:nvPr/>
          </p:nvSpPr>
          <p:spPr>
            <a:xfrm>
              <a:off x="4476866" y="689850"/>
              <a:ext cx="5944" cy="54044"/>
            </a:xfrm>
            <a:custGeom>
              <a:avLst/>
              <a:gdLst/>
              <a:ahLst/>
              <a:cxnLst/>
              <a:rect l="l" t="t" r="r" b="b"/>
              <a:pathLst>
                <a:path w="1800" h="16377" extrusionOk="0">
                  <a:moveTo>
                    <a:pt x="1" y="1"/>
                  </a:moveTo>
                  <a:lnTo>
                    <a:pt x="1" y="16377"/>
                  </a:lnTo>
                  <a:lnTo>
                    <a:pt x="1799" y="16377"/>
                  </a:lnTo>
                  <a:lnTo>
                    <a:pt x="17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
            <p:cNvSpPr/>
            <p:nvPr/>
          </p:nvSpPr>
          <p:spPr>
            <a:xfrm>
              <a:off x="4656600" y="689850"/>
              <a:ext cx="14399" cy="3422"/>
            </a:xfrm>
            <a:custGeom>
              <a:avLst/>
              <a:gdLst/>
              <a:ahLst/>
              <a:cxnLst/>
              <a:rect l="l" t="t" r="r" b="b"/>
              <a:pathLst>
                <a:path w="4360" h="1037" extrusionOk="0">
                  <a:moveTo>
                    <a:pt x="0" y="1"/>
                  </a:moveTo>
                  <a:lnTo>
                    <a:pt x="0" y="546"/>
                  </a:lnTo>
                  <a:cubicBezTo>
                    <a:pt x="0" y="818"/>
                    <a:pt x="218" y="1036"/>
                    <a:pt x="463" y="1036"/>
                  </a:cubicBezTo>
                  <a:lnTo>
                    <a:pt x="3869" y="1036"/>
                  </a:lnTo>
                  <a:cubicBezTo>
                    <a:pt x="4142" y="1036"/>
                    <a:pt x="4360" y="818"/>
                    <a:pt x="4360" y="573"/>
                  </a:cubicBezTo>
                  <a:lnTo>
                    <a:pt x="436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
            <p:cNvSpPr/>
            <p:nvPr/>
          </p:nvSpPr>
          <p:spPr>
            <a:xfrm>
              <a:off x="4636168" y="689850"/>
              <a:ext cx="14402" cy="3422"/>
            </a:xfrm>
            <a:custGeom>
              <a:avLst/>
              <a:gdLst/>
              <a:ahLst/>
              <a:cxnLst/>
              <a:rect l="l" t="t" r="r" b="b"/>
              <a:pathLst>
                <a:path w="4361" h="1037" extrusionOk="0">
                  <a:moveTo>
                    <a:pt x="1" y="1"/>
                  </a:moveTo>
                  <a:lnTo>
                    <a:pt x="1" y="546"/>
                  </a:lnTo>
                  <a:cubicBezTo>
                    <a:pt x="1" y="818"/>
                    <a:pt x="219" y="1036"/>
                    <a:pt x="464" y="1036"/>
                  </a:cubicBezTo>
                  <a:lnTo>
                    <a:pt x="3870" y="1036"/>
                  </a:lnTo>
                  <a:cubicBezTo>
                    <a:pt x="4142" y="1036"/>
                    <a:pt x="4360" y="818"/>
                    <a:pt x="4360" y="573"/>
                  </a:cubicBezTo>
                  <a:lnTo>
                    <a:pt x="436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
            <p:cNvSpPr/>
            <p:nvPr/>
          </p:nvSpPr>
          <p:spPr>
            <a:xfrm>
              <a:off x="4615649" y="689850"/>
              <a:ext cx="14491" cy="3422"/>
            </a:xfrm>
            <a:custGeom>
              <a:avLst/>
              <a:gdLst/>
              <a:ahLst/>
              <a:cxnLst/>
              <a:rect l="l" t="t" r="r" b="b"/>
              <a:pathLst>
                <a:path w="4388" h="1037" extrusionOk="0">
                  <a:moveTo>
                    <a:pt x="0" y="1"/>
                  </a:moveTo>
                  <a:lnTo>
                    <a:pt x="0" y="546"/>
                  </a:lnTo>
                  <a:cubicBezTo>
                    <a:pt x="0" y="818"/>
                    <a:pt x="218" y="1036"/>
                    <a:pt x="491" y="1036"/>
                  </a:cubicBezTo>
                  <a:lnTo>
                    <a:pt x="3897" y="1036"/>
                  </a:lnTo>
                  <a:cubicBezTo>
                    <a:pt x="4169" y="1036"/>
                    <a:pt x="4387" y="818"/>
                    <a:pt x="4387" y="573"/>
                  </a:cubicBezTo>
                  <a:lnTo>
                    <a:pt x="438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
            <p:cNvSpPr/>
            <p:nvPr/>
          </p:nvSpPr>
          <p:spPr>
            <a:xfrm>
              <a:off x="4595309" y="689850"/>
              <a:ext cx="14399" cy="3422"/>
            </a:xfrm>
            <a:custGeom>
              <a:avLst/>
              <a:gdLst/>
              <a:ahLst/>
              <a:cxnLst/>
              <a:rect l="l" t="t" r="r" b="b"/>
              <a:pathLst>
                <a:path w="4360" h="1037" extrusionOk="0">
                  <a:moveTo>
                    <a:pt x="0" y="1"/>
                  </a:moveTo>
                  <a:lnTo>
                    <a:pt x="0" y="546"/>
                  </a:lnTo>
                  <a:cubicBezTo>
                    <a:pt x="0" y="818"/>
                    <a:pt x="191" y="1036"/>
                    <a:pt x="463" y="1036"/>
                  </a:cubicBezTo>
                  <a:lnTo>
                    <a:pt x="3869" y="1036"/>
                  </a:lnTo>
                  <a:cubicBezTo>
                    <a:pt x="4142" y="1036"/>
                    <a:pt x="4360" y="818"/>
                    <a:pt x="4360" y="573"/>
                  </a:cubicBezTo>
                  <a:lnTo>
                    <a:pt x="436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
            <p:cNvSpPr/>
            <p:nvPr/>
          </p:nvSpPr>
          <p:spPr>
            <a:xfrm>
              <a:off x="4574788" y="689850"/>
              <a:ext cx="14491" cy="3422"/>
            </a:xfrm>
            <a:custGeom>
              <a:avLst/>
              <a:gdLst/>
              <a:ahLst/>
              <a:cxnLst/>
              <a:rect l="l" t="t" r="r" b="b"/>
              <a:pathLst>
                <a:path w="4388" h="1037" extrusionOk="0">
                  <a:moveTo>
                    <a:pt x="1" y="1"/>
                  </a:moveTo>
                  <a:lnTo>
                    <a:pt x="1" y="546"/>
                  </a:lnTo>
                  <a:cubicBezTo>
                    <a:pt x="1" y="818"/>
                    <a:pt x="219" y="1036"/>
                    <a:pt x="491" y="1036"/>
                  </a:cubicBezTo>
                  <a:lnTo>
                    <a:pt x="3897" y="1036"/>
                  </a:lnTo>
                  <a:cubicBezTo>
                    <a:pt x="4170" y="1036"/>
                    <a:pt x="4388" y="818"/>
                    <a:pt x="4388" y="573"/>
                  </a:cubicBezTo>
                  <a:lnTo>
                    <a:pt x="438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
            <p:cNvSpPr/>
            <p:nvPr/>
          </p:nvSpPr>
          <p:spPr>
            <a:xfrm>
              <a:off x="4554358" y="689850"/>
              <a:ext cx="14491" cy="3422"/>
            </a:xfrm>
            <a:custGeom>
              <a:avLst/>
              <a:gdLst/>
              <a:ahLst/>
              <a:cxnLst/>
              <a:rect l="l" t="t" r="r" b="b"/>
              <a:pathLst>
                <a:path w="4388" h="1037" extrusionOk="0">
                  <a:moveTo>
                    <a:pt x="0" y="1"/>
                  </a:moveTo>
                  <a:lnTo>
                    <a:pt x="0" y="546"/>
                  </a:lnTo>
                  <a:cubicBezTo>
                    <a:pt x="0" y="818"/>
                    <a:pt x="218" y="1036"/>
                    <a:pt x="491" y="1036"/>
                  </a:cubicBezTo>
                  <a:lnTo>
                    <a:pt x="3897" y="1036"/>
                  </a:lnTo>
                  <a:cubicBezTo>
                    <a:pt x="4169" y="1036"/>
                    <a:pt x="4387" y="818"/>
                    <a:pt x="4387" y="573"/>
                  </a:cubicBezTo>
                  <a:lnTo>
                    <a:pt x="438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
            <p:cNvSpPr/>
            <p:nvPr/>
          </p:nvSpPr>
          <p:spPr>
            <a:xfrm>
              <a:off x="4533929" y="689850"/>
              <a:ext cx="14488" cy="3422"/>
            </a:xfrm>
            <a:custGeom>
              <a:avLst/>
              <a:gdLst/>
              <a:ahLst/>
              <a:cxnLst/>
              <a:rect l="l" t="t" r="r" b="b"/>
              <a:pathLst>
                <a:path w="4387" h="1037" extrusionOk="0">
                  <a:moveTo>
                    <a:pt x="0" y="1"/>
                  </a:moveTo>
                  <a:lnTo>
                    <a:pt x="0" y="546"/>
                  </a:lnTo>
                  <a:cubicBezTo>
                    <a:pt x="0" y="818"/>
                    <a:pt x="218" y="1036"/>
                    <a:pt x="490" y="1036"/>
                  </a:cubicBezTo>
                  <a:lnTo>
                    <a:pt x="3896" y="1036"/>
                  </a:lnTo>
                  <a:cubicBezTo>
                    <a:pt x="4169" y="1036"/>
                    <a:pt x="4387" y="818"/>
                    <a:pt x="4387" y="573"/>
                  </a:cubicBezTo>
                  <a:lnTo>
                    <a:pt x="438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
            <p:cNvSpPr/>
            <p:nvPr/>
          </p:nvSpPr>
          <p:spPr>
            <a:xfrm>
              <a:off x="4513497" y="689850"/>
              <a:ext cx="14491" cy="3422"/>
            </a:xfrm>
            <a:custGeom>
              <a:avLst/>
              <a:gdLst/>
              <a:ahLst/>
              <a:cxnLst/>
              <a:rect l="l" t="t" r="r" b="b"/>
              <a:pathLst>
                <a:path w="4388" h="1037" extrusionOk="0">
                  <a:moveTo>
                    <a:pt x="1" y="1"/>
                  </a:moveTo>
                  <a:lnTo>
                    <a:pt x="1" y="546"/>
                  </a:lnTo>
                  <a:cubicBezTo>
                    <a:pt x="1" y="818"/>
                    <a:pt x="219" y="1036"/>
                    <a:pt x="491" y="1036"/>
                  </a:cubicBezTo>
                  <a:lnTo>
                    <a:pt x="3897" y="1036"/>
                  </a:lnTo>
                  <a:cubicBezTo>
                    <a:pt x="4170" y="1036"/>
                    <a:pt x="4388" y="818"/>
                    <a:pt x="4388" y="573"/>
                  </a:cubicBezTo>
                  <a:lnTo>
                    <a:pt x="438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
            <p:cNvSpPr/>
            <p:nvPr/>
          </p:nvSpPr>
          <p:spPr>
            <a:xfrm>
              <a:off x="4493068" y="689850"/>
              <a:ext cx="14491" cy="3422"/>
            </a:xfrm>
            <a:custGeom>
              <a:avLst/>
              <a:gdLst/>
              <a:ahLst/>
              <a:cxnLst/>
              <a:rect l="l" t="t" r="r" b="b"/>
              <a:pathLst>
                <a:path w="4388" h="1037" extrusionOk="0">
                  <a:moveTo>
                    <a:pt x="0" y="1"/>
                  </a:moveTo>
                  <a:lnTo>
                    <a:pt x="0" y="546"/>
                  </a:lnTo>
                  <a:cubicBezTo>
                    <a:pt x="0" y="818"/>
                    <a:pt x="218" y="1036"/>
                    <a:pt x="491" y="1036"/>
                  </a:cubicBezTo>
                  <a:lnTo>
                    <a:pt x="3897" y="1036"/>
                  </a:lnTo>
                  <a:cubicBezTo>
                    <a:pt x="4169" y="1036"/>
                    <a:pt x="4387" y="818"/>
                    <a:pt x="4387" y="573"/>
                  </a:cubicBezTo>
                  <a:lnTo>
                    <a:pt x="438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7"/>
            <p:cNvSpPr/>
            <p:nvPr/>
          </p:nvSpPr>
          <p:spPr>
            <a:xfrm>
              <a:off x="4472638" y="689850"/>
              <a:ext cx="14491" cy="3422"/>
            </a:xfrm>
            <a:custGeom>
              <a:avLst/>
              <a:gdLst/>
              <a:ahLst/>
              <a:cxnLst/>
              <a:rect l="l" t="t" r="r" b="b"/>
              <a:pathLst>
                <a:path w="4388" h="1037" extrusionOk="0">
                  <a:moveTo>
                    <a:pt x="0" y="1"/>
                  </a:moveTo>
                  <a:lnTo>
                    <a:pt x="0" y="546"/>
                  </a:lnTo>
                  <a:cubicBezTo>
                    <a:pt x="0" y="818"/>
                    <a:pt x="218" y="1036"/>
                    <a:pt x="491" y="1036"/>
                  </a:cubicBezTo>
                  <a:lnTo>
                    <a:pt x="3897" y="1036"/>
                  </a:lnTo>
                  <a:cubicBezTo>
                    <a:pt x="4169" y="1036"/>
                    <a:pt x="4387" y="818"/>
                    <a:pt x="4387" y="573"/>
                  </a:cubicBezTo>
                  <a:lnTo>
                    <a:pt x="438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7"/>
            <p:cNvSpPr/>
            <p:nvPr/>
          </p:nvSpPr>
          <p:spPr>
            <a:xfrm>
              <a:off x="4486138" y="708571"/>
              <a:ext cx="7741" cy="32733"/>
            </a:xfrm>
            <a:custGeom>
              <a:avLst/>
              <a:gdLst/>
              <a:ahLst/>
              <a:cxnLst/>
              <a:rect l="l" t="t" r="r" b="b"/>
              <a:pathLst>
                <a:path w="2344" h="9919" extrusionOk="0">
                  <a:moveTo>
                    <a:pt x="1172" y="0"/>
                  </a:moveTo>
                  <a:cubicBezTo>
                    <a:pt x="518" y="0"/>
                    <a:pt x="0" y="518"/>
                    <a:pt x="0" y="1145"/>
                  </a:cubicBezTo>
                  <a:lnTo>
                    <a:pt x="0" y="9919"/>
                  </a:lnTo>
                  <a:lnTo>
                    <a:pt x="2344" y="9919"/>
                  </a:lnTo>
                  <a:lnTo>
                    <a:pt x="2344" y="1145"/>
                  </a:lnTo>
                  <a:cubicBezTo>
                    <a:pt x="2344"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
            <p:cNvSpPr/>
            <p:nvPr/>
          </p:nvSpPr>
          <p:spPr>
            <a:xfrm>
              <a:off x="4507109" y="708571"/>
              <a:ext cx="7652" cy="32733"/>
            </a:xfrm>
            <a:custGeom>
              <a:avLst/>
              <a:gdLst/>
              <a:ahLst/>
              <a:cxnLst/>
              <a:rect l="l" t="t" r="r" b="b"/>
              <a:pathLst>
                <a:path w="2317" h="9919" extrusionOk="0">
                  <a:moveTo>
                    <a:pt x="1172" y="0"/>
                  </a:moveTo>
                  <a:cubicBezTo>
                    <a:pt x="518" y="0"/>
                    <a:pt x="0" y="518"/>
                    <a:pt x="0" y="1145"/>
                  </a:cubicBezTo>
                  <a:lnTo>
                    <a:pt x="0" y="9919"/>
                  </a:lnTo>
                  <a:lnTo>
                    <a:pt x="2316" y="9919"/>
                  </a:lnTo>
                  <a:lnTo>
                    <a:pt x="2316" y="1145"/>
                  </a:lnTo>
                  <a:cubicBezTo>
                    <a:pt x="2316" y="518"/>
                    <a:pt x="1798"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
            <p:cNvSpPr/>
            <p:nvPr/>
          </p:nvSpPr>
          <p:spPr>
            <a:xfrm>
              <a:off x="4526907" y="708571"/>
              <a:ext cx="7652" cy="32733"/>
            </a:xfrm>
            <a:custGeom>
              <a:avLst/>
              <a:gdLst/>
              <a:ahLst/>
              <a:cxnLst/>
              <a:rect l="l" t="t" r="r" b="b"/>
              <a:pathLst>
                <a:path w="2317" h="9919" extrusionOk="0">
                  <a:moveTo>
                    <a:pt x="1145" y="0"/>
                  </a:moveTo>
                  <a:cubicBezTo>
                    <a:pt x="518" y="0"/>
                    <a:pt x="1" y="518"/>
                    <a:pt x="1" y="1145"/>
                  </a:cubicBezTo>
                  <a:lnTo>
                    <a:pt x="1" y="9919"/>
                  </a:lnTo>
                  <a:lnTo>
                    <a:pt x="2317" y="9919"/>
                  </a:lnTo>
                  <a:lnTo>
                    <a:pt x="2317" y="1145"/>
                  </a:lnTo>
                  <a:cubicBezTo>
                    <a:pt x="2317" y="518"/>
                    <a:pt x="1799" y="0"/>
                    <a:pt x="1145"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
            <p:cNvSpPr/>
            <p:nvPr/>
          </p:nvSpPr>
          <p:spPr>
            <a:xfrm>
              <a:off x="4547789" y="708571"/>
              <a:ext cx="7652" cy="32733"/>
            </a:xfrm>
            <a:custGeom>
              <a:avLst/>
              <a:gdLst/>
              <a:ahLst/>
              <a:cxnLst/>
              <a:rect l="l" t="t" r="r" b="b"/>
              <a:pathLst>
                <a:path w="2317" h="9919" extrusionOk="0">
                  <a:moveTo>
                    <a:pt x="1145" y="0"/>
                  </a:moveTo>
                  <a:cubicBezTo>
                    <a:pt x="518" y="0"/>
                    <a:pt x="0" y="518"/>
                    <a:pt x="0" y="1145"/>
                  </a:cubicBezTo>
                  <a:lnTo>
                    <a:pt x="0" y="9919"/>
                  </a:lnTo>
                  <a:lnTo>
                    <a:pt x="2316" y="9919"/>
                  </a:lnTo>
                  <a:lnTo>
                    <a:pt x="2316" y="1145"/>
                  </a:lnTo>
                  <a:cubicBezTo>
                    <a:pt x="2316" y="518"/>
                    <a:pt x="1799" y="0"/>
                    <a:pt x="1145"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7"/>
            <p:cNvSpPr/>
            <p:nvPr/>
          </p:nvSpPr>
          <p:spPr>
            <a:xfrm>
              <a:off x="4567679" y="708571"/>
              <a:ext cx="7652" cy="32733"/>
            </a:xfrm>
            <a:custGeom>
              <a:avLst/>
              <a:gdLst/>
              <a:ahLst/>
              <a:cxnLst/>
              <a:rect l="l" t="t" r="r" b="b"/>
              <a:pathLst>
                <a:path w="2317" h="9919" extrusionOk="0">
                  <a:moveTo>
                    <a:pt x="1144" y="0"/>
                  </a:moveTo>
                  <a:cubicBezTo>
                    <a:pt x="518" y="0"/>
                    <a:pt x="0" y="518"/>
                    <a:pt x="0" y="1145"/>
                  </a:cubicBezTo>
                  <a:lnTo>
                    <a:pt x="0" y="9919"/>
                  </a:lnTo>
                  <a:lnTo>
                    <a:pt x="2289" y="9919"/>
                  </a:lnTo>
                  <a:lnTo>
                    <a:pt x="2316" y="1145"/>
                  </a:lnTo>
                  <a:cubicBezTo>
                    <a:pt x="2316" y="518"/>
                    <a:pt x="1798" y="0"/>
                    <a:pt x="114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7"/>
            <p:cNvSpPr/>
            <p:nvPr/>
          </p:nvSpPr>
          <p:spPr>
            <a:xfrm>
              <a:off x="4588469" y="708571"/>
              <a:ext cx="7741" cy="32733"/>
            </a:xfrm>
            <a:custGeom>
              <a:avLst/>
              <a:gdLst/>
              <a:ahLst/>
              <a:cxnLst/>
              <a:rect l="l" t="t" r="r" b="b"/>
              <a:pathLst>
                <a:path w="2344" h="9919" extrusionOk="0">
                  <a:moveTo>
                    <a:pt x="1172" y="0"/>
                  </a:moveTo>
                  <a:cubicBezTo>
                    <a:pt x="518" y="0"/>
                    <a:pt x="0" y="518"/>
                    <a:pt x="0" y="1145"/>
                  </a:cubicBezTo>
                  <a:lnTo>
                    <a:pt x="0" y="9919"/>
                  </a:lnTo>
                  <a:lnTo>
                    <a:pt x="2344" y="9919"/>
                  </a:lnTo>
                  <a:lnTo>
                    <a:pt x="2344" y="1145"/>
                  </a:lnTo>
                  <a:cubicBezTo>
                    <a:pt x="2344"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
            <p:cNvSpPr/>
            <p:nvPr/>
          </p:nvSpPr>
          <p:spPr>
            <a:xfrm>
              <a:off x="4608359" y="708571"/>
              <a:ext cx="7652" cy="32733"/>
            </a:xfrm>
            <a:custGeom>
              <a:avLst/>
              <a:gdLst/>
              <a:ahLst/>
              <a:cxnLst/>
              <a:rect l="l" t="t" r="r" b="b"/>
              <a:pathLst>
                <a:path w="2317" h="9919" extrusionOk="0">
                  <a:moveTo>
                    <a:pt x="1172" y="0"/>
                  </a:moveTo>
                  <a:cubicBezTo>
                    <a:pt x="518" y="0"/>
                    <a:pt x="0" y="518"/>
                    <a:pt x="0" y="1145"/>
                  </a:cubicBezTo>
                  <a:lnTo>
                    <a:pt x="0" y="9919"/>
                  </a:lnTo>
                  <a:lnTo>
                    <a:pt x="2316" y="9919"/>
                  </a:lnTo>
                  <a:lnTo>
                    <a:pt x="2316" y="1145"/>
                  </a:lnTo>
                  <a:cubicBezTo>
                    <a:pt x="2316" y="518"/>
                    <a:pt x="1798"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
            <p:cNvSpPr/>
            <p:nvPr/>
          </p:nvSpPr>
          <p:spPr>
            <a:xfrm>
              <a:off x="4629238" y="708571"/>
              <a:ext cx="7652" cy="32733"/>
            </a:xfrm>
            <a:custGeom>
              <a:avLst/>
              <a:gdLst/>
              <a:ahLst/>
              <a:cxnLst/>
              <a:rect l="l" t="t" r="r" b="b"/>
              <a:pathLst>
                <a:path w="2317" h="9919" extrusionOk="0">
                  <a:moveTo>
                    <a:pt x="1145" y="0"/>
                  </a:moveTo>
                  <a:cubicBezTo>
                    <a:pt x="518" y="0"/>
                    <a:pt x="1" y="518"/>
                    <a:pt x="1" y="1145"/>
                  </a:cubicBezTo>
                  <a:lnTo>
                    <a:pt x="1" y="9919"/>
                  </a:lnTo>
                  <a:lnTo>
                    <a:pt x="2317" y="9919"/>
                  </a:lnTo>
                  <a:lnTo>
                    <a:pt x="2317" y="1145"/>
                  </a:lnTo>
                  <a:cubicBezTo>
                    <a:pt x="2317" y="518"/>
                    <a:pt x="1799" y="0"/>
                    <a:pt x="1145"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
            <p:cNvSpPr/>
            <p:nvPr/>
          </p:nvSpPr>
          <p:spPr>
            <a:xfrm>
              <a:off x="4649759" y="708571"/>
              <a:ext cx="7741" cy="32733"/>
            </a:xfrm>
            <a:custGeom>
              <a:avLst/>
              <a:gdLst/>
              <a:ahLst/>
              <a:cxnLst/>
              <a:rect l="l" t="t" r="r" b="b"/>
              <a:pathLst>
                <a:path w="2344" h="9919" extrusionOk="0">
                  <a:moveTo>
                    <a:pt x="1172" y="0"/>
                  </a:moveTo>
                  <a:cubicBezTo>
                    <a:pt x="518" y="0"/>
                    <a:pt x="0" y="518"/>
                    <a:pt x="0" y="1145"/>
                  </a:cubicBezTo>
                  <a:lnTo>
                    <a:pt x="0" y="9919"/>
                  </a:lnTo>
                  <a:lnTo>
                    <a:pt x="2344" y="9919"/>
                  </a:lnTo>
                  <a:lnTo>
                    <a:pt x="2344" y="1145"/>
                  </a:lnTo>
                  <a:cubicBezTo>
                    <a:pt x="2344"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
            <p:cNvSpPr/>
            <p:nvPr/>
          </p:nvSpPr>
          <p:spPr>
            <a:xfrm>
              <a:off x="4489467" y="620012"/>
              <a:ext cx="158738" cy="58271"/>
            </a:xfrm>
            <a:custGeom>
              <a:avLst/>
              <a:gdLst/>
              <a:ahLst/>
              <a:cxnLst/>
              <a:rect l="l" t="t" r="r" b="b"/>
              <a:pathLst>
                <a:path w="48066" h="17658" extrusionOk="0">
                  <a:moveTo>
                    <a:pt x="0" y="1"/>
                  </a:moveTo>
                  <a:lnTo>
                    <a:pt x="0" y="17657"/>
                  </a:lnTo>
                  <a:lnTo>
                    <a:pt x="48066" y="17657"/>
                  </a:lnTo>
                  <a:lnTo>
                    <a:pt x="4806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
            <p:cNvSpPr/>
            <p:nvPr/>
          </p:nvSpPr>
          <p:spPr>
            <a:xfrm>
              <a:off x="4490907" y="624332"/>
              <a:ext cx="8101" cy="48919"/>
            </a:xfrm>
            <a:custGeom>
              <a:avLst/>
              <a:gdLst/>
              <a:ahLst/>
              <a:cxnLst/>
              <a:rect l="l" t="t" r="r" b="b"/>
              <a:pathLst>
                <a:path w="2453" h="14824" extrusionOk="0">
                  <a:moveTo>
                    <a:pt x="0" y="0"/>
                  </a:moveTo>
                  <a:lnTo>
                    <a:pt x="0"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
            <p:cNvSpPr/>
            <p:nvPr/>
          </p:nvSpPr>
          <p:spPr>
            <a:xfrm>
              <a:off x="4485956" y="620012"/>
              <a:ext cx="17731" cy="7468"/>
            </a:xfrm>
            <a:custGeom>
              <a:avLst/>
              <a:gdLst/>
              <a:ahLst/>
              <a:cxnLst/>
              <a:rect l="l" t="t" r="r" b="b"/>
              <a:pathLst>
                <a:path w="5369" h="2263" extrusionOk="0">
                  <a:moveTo>
                    <a:pt x="301" y="1"/>
                  </a:moveTo>
                  <a:cubicBezTo>
                    <a:pt x="137" y="1"/>
                    <a:pt x="1" y="110"/>
                    <a:pt x="1" y="273"/>
                  </a:cubicBezTo>
                  <a:lnTo>
                    <a:pt x="1" y="1499"/>
                  </a:lnTo>
                  <a:cubicBezTo>
                    <a:pt x="1" y="1908"/>
                    <a:pt x="355" y="2262"/>
                    <a:pt x="764" y="2262"/>
                  </a:cubicBezTo>
                  <a:lnTo>
                    <a:pt x="4578" y="2262"/>
                  </a:lnTo>
                  <a:cubicBezTo>
                    <a:pt x="5014" y="2262"/>
                    <a:pt x="5369" y="1908"/>
                    <a:pt x="5369" y="1499"/>
                  </a:cubicBezTo>
                  <a:lnTo>
                    <a:pt x="5369" y="273"/>
                  </a:lnTo>
                  <a:cubicBezTo>
                    <a:pt x="5369" y="110"/>
                    <a:pt x="5232" y="1"/>
                    <a:pt x="506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
            <p:cNvSpPr/>
            <p:nvPr/>
          </p:nvSpPr>
          <p:spPr>
            <a:xfrm>
              <a:off x="4509629" y="624332"/>
              <a:ext cx="8101" cy="48919"/>
            </a:xfrm>
            <a:custGeom>
              <a:avLst/>
              <a:gdLst/>
              <a:ahLst/>
              <a:cxnLst/>
              <a:rect l="l" t="t" r="r" b="b"/>
              <a:pathLst>
                <a:path w="2453" h="14824" extrusionOk="0">
                  <a:moveTo>
                    <a:pt x="0" y="0"/>
                  </a:moveTo>
                  <a:lnTo>
                    <a:pt x="0" y="14823"/>
                  </a:lnTo>
                  <a:lnTo>
                    <a:pt x="2452" y="14823"/>
                  </a:lnTo>
                  <a:lnTo>
                    <a:pt x="245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
            <p:cNvSpPr/>
            <p:nvPr/>
          </p:nvSpPr>
          <p:spPr>
            <a:xfrm>
              <a:off x="4504678" y="620012"/>
              <a:ext cx="17731" cy="7468"/>
            </a:xfrm>
            <a:custGeom>
              <a:avLst/>
              <a:gdLst/>
              <a:ahLst/>
              <a:cxnLst/>
              <a:rect l="l" t="t" r="r" b="b"/>
              <a:pathLst>
                <a:path w="5369" h="2263" extrusionOk="0">
                  <a:moveTo>
                    <a:pt x="300" y="1"/>
                  </a:moveTo>
                  <a:cubicBezTo>
                    <a:pt x="137" y="1"/>
                    <a:pt x="0" y="110"/>
                    <a:pt x="0" y="273"/>
                  </a:cubicBezTo>
                  <a:lnTo>
                    <a:pt x="0" y="1499"/>
                  </a:lnTo>
                  <a:cubicBezTo>
                    <a:pt x="0" y="1908"/>
                    <a:pt x="355" y="2262"/>
                    <a:pt x="763" y="2262"/>
                  </a:cubicBezTo>
                  <a:lnTo>
                    <a:pt x="4578" y="2262"/>
                  </a:lnTo>
                  <a:cubicBezTo>
                    <a:pt x="5014" y="2262"/>
                    <a:pt x="5368" y="1908"/>
                    <a:pt x="5368" y="1499"/>
                  </a:cubicBezTo>
                  <a:lnTo>
                    <a:pt x="5368" y="273"/>
                  </a:lnTo>
                  <a:cubicBezTo>
                    <a:pt x="5368" y="110"/>
                    <a:pt x="5232" y="1"/>
                    <a:pt x="506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
            <p:cNvSpPr/>
            <p:nvPr/>
          </p:nvSpPr>
          <p:spPr>
            <a:xfrm>
              <a:off x="4528347" y="624332"/>
              <a:ext cx="8101" cy="48919"/>
            </a:xfrm>
            <a:custGeom>
              <a:avLst/>
              <a:gdLst/>
              <a:ahLst/>
              <a:cxnLst/>
              <a:rect l="l" t="t" r="r" b="b"/>
              <a:pathLst>
                <a:path w="2453" h="14824" extrusionOk="0">
                  <a:moveTo>
                    <a:pt x="1" y="0"/>
                  </a:moveTo>
                  <a:lnTo>
                    <a:pt x="1"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
            <p:cNvSpPr/>
            <p:nvPr/>
          </p:nvSpPr>
          <p:spPr>
            <a:xfrm>
              <a:off x="4523396" y="620012"/>
              <a:ext cx="17642" cy="7468"/>
            </a:xfrm>
            <a:custGeom>
              <a:avLst/>
              <a:gdLst/>
              <a:ahLst/>
              <a:cxnLst/>
              <a:rect l="l" t="t" r="r" b="b"/>
              <a:pathLst>
                <a:path w="5342" h="2263" extrusionOk="0">
                  <a:moveTo>
                    <a:pt x="301" y="1"/>
                  </a:moveTo>
                  <a:cubicBezTo>
                    <a:pt x="137" y="1"/>
                    <a:pt x="1" y="110"/>
                    <a:pt x="1" y="273"/>
                  </a:cubicBezTo>
                  <a:lnTo>
                    <a:pt x="1" y="1499"/>
                  </a:lnTo>
                  <a:cubicBezTo>
                    <a:pt x="1" y="1908"/>
                    <a:pt x="328" y="2262"/>
                    <a:pt x="764" y="2262"/>
                  </a:cubicBezTo>
                  <a:lnTo>
                    <a:pt x="4579" y="2262"/>
                  </a:lnTo>
                  <a:cubicBezTo>
                    <a:pt x="5015" y="2262"/>
                    <a:pt x="5342" y="1908"/>
                    <a:pt x="5342" y="1499"/>
                  </a:cubicBezTo>
                  <a:lnTo>
                    <a:pt x="5342" y="273"/>
                  </a:lnTo>
                  <a:cubicBezTo>
                    <a:pt x="5342" y="110"/>
                    <a:pt x="5233" y="1"/>
                    <a:pt x="506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
            <p:cNvSpPr/>
            <p:nvPr/>
          </p:nvSpPr>
          <p:spPr>
            <a:xfrm>
              <a:off x="4547069" y="624332"/>
              <a:ext cx="8012" cy="48919"/>
            </a:xfrm>
            <a:custGeom>
              <a:avLst/>
              <a:gdLst/>
              <a:ahLst/>
              <a:cxnLst/>
              <a:rect l="l" t="t" r="r" b="b"/>
              <a:pathLst>
                <a:path w="2426" h="14824" extrusionOk="0">
                  <a:moveTo>
                    <a:pt x="0" y="0"/>
                  </a:moveTo>
                  <a:lnTo>
                    <a:pt x="0" y="14823"/>
                  </a:lnTo>
                  <a:lnTo>
                    <a:pt x="2425" y="14823"/>
                  </a:lnTo>
                  <a:lnTo>
                    <a:pt x="242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
            <p:cNvSpPr/>
            <p:nvPr/>
          </p:nvSpPr>
          <p:spPr>
            <a:xfrm>
              <a:off x="4542117" y="620002"/>
              <a:ext cx="17731" cy="7478"/>
            </a:xfrm>
            <a:custGeom>
              <a:avLst/>
              <a:gdLst/>
              <a:ahLst/>
              <a:cxnLst/>
              <a:rect l="l" t="t" r="r" b="b"/>
              <a:pathLst>
                <a:path w="5369" h="2266" extrusionOk="0">
                  <a:moveTo>
                    <a:pt x="259" y="0"/>
                  </a:moveTo>
                  <a:cubicBezTo>
                    <a:pt x="114" y="0"/>
                    <a:pt x="1" y="127"/>
                    <a:pt x="1" y="276"/>
                  </a:cubicBezTo>
                  <a:lnTo>
                    <a:pt x="1" y="1502"/>
                  </a:lnTo>
                  <a:cubicBezTo>
                    <a:pt x="1" y="1911"/>
                    <a:pt x="328" y="2265"/>
                    <a:pt x="764" y="2265"/>
                  </a:cubicBezTo>
                  <a:lnTo>
                    <a:pt x="4605" y="2265"/>
                  </a:lnTo>
                  <a:cubicBezTo>
                    <a:pt x="5014" y="2265"/>
                    <a:pt x="5368" y="1911"/>
                    <a:pt x="5368" y="1502"/>
                  </a:cubicBezTo>
                  <a:lnTo>
                    <a:pt x="5368" y="276"/>
                  </a:lnTo>
                  <a:cubicBezTo>
                    <a:pt x="5368" y="113"/>
                    <a:pt x="5232" y="4"/>
                    <a:pt x="5069" y="4"/>
                  </a:cubicBezTo>
                  <a:lnTo>
                    <a:pt x="300" y="4"/>
                  </a:lnTo>
                  <a:cubicBezTo>
                    <a:pt x="286" y="1"/>
                    <a:pt x="272" y="0"/>
                    <a:pt x="259"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
            <p:cNvSpPr/>
            <p:nvPr/>
          </p:nvSpPr>
          <p:spPr>
            <a:xfrm>
              <a:off x="4565698" y="624332"/>
              <a:ext cx="8101" cy="48919"/>
            </a:xfrm>
            <a:custGeom>
              <a:avLst/>
              <a:gdLst/>
              <a:ahLst/>
              <a:cxnLst/>
              <a:rect l="l" t="t" r="r" b="b"/>
              <a:pathLst>
                <a:path w="2453" h="14824" extrusionOk="0">
                  <a:moveTo>
                    <a:pt x="1" y="0"/>
                  </a:moveTo>
                  <a:lnTo>
                    <a:pt x="1"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
            <p:cNvSpPr/>
            <p:nvPr/>
          </p:nvSpPr>
          <p:spPr>
            <a:xfrm>
              <a:off x="4560839" y="620012"/>
              <a:ext cx="17639" cy="7468"/>
            </a:xfrm>
            <a:custGeom>
              <a:avLst/>
              <a:gdLst/>
              <a:ahLst/>
              <a:cxnLst/>
              <a:rect l="l" t="t" r="r" b="b"/>
              <a:pathLst>
                <a:path w="5341" h="2263" extrusionOk="0">
                  <a:moveTo>
                    <a:pt x="273" y="1"/>
                  </a:moveTo>
                  <a:cubicBezTo>
                    <a:pt x="109" y="1"/>
                    <a:pt x="0" y="110"/>
                    <a:pt x="0" y="273"/>
                  </a:cubicBezTo>
                  <a:lnTo>
                    <a:pt x="0" y="1499"/>
                  </a:lnTo>
                  <a:cubicBezTo>
                    <a:pt x="0" y="1908"/>
                    <a:pt x="327" y="2262"/>
                    <a:pt x="763" y="2262"/>
                  </a:cubicBezTo>
                  <a:lnTo>
                    <a:pt x="4578" y="2262"/>
                  </a:lnTo>
                  <a:cubicBezTo>
                    <a:pt x="5014" y="2262"/>
                    <a:pt x="5341" y="1908"/>
                    <a:pt x="5341" y="1499"/>
                  </a:cubicBezTo>
                  <a:lnTo>
                    <a:pt x="5341" y="273"/>
                  </a:lnTo>
                  <a:cubicBezTo>
                    <a:pt x="5341" y="110"/>
                    <a:pt x="5205" y="1"/>
                    <a:pt x="5041"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
            <p:cNvSpPr/>
            <p:nvPr/>
          </p:nvSpPr>
          <p:spPr>
            <a:xfrm>
              <a:off x="4584419" y="624332"/>
              <a:ext cx="8101" cy="48919"/>
            </a:xfrm>
            <a:custGeom>
              <a:avLst/>
              <a:gdLst/>
              <a:ahLst/>
              <a:cxnLst/>
              <a:rect l="l" t="t" r="r" b="b"/>
              <a:pathLst>
                <a:path w="2453" h="14824" extrusionOk="0">
                  <a:moveTo>
                    <a:pt x="0" y="0"/>
                  </a:moveTo>
                  <a:lnTo>
                    <a:pt x="0" y="14823"/>
                  </a:lnTo>
                  <a:lnTo>
                    <a:pt x="2452" y="14823"/>
                  </a:lnTo>
                  <a:lnTo>
                    <a:pt x="245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
            <p:cNvSpPr/>
            <p:nvPr/>
          </p:nvSpPr>
          <p:spPr>
            <a:xfrm>
              <a:off x="4579468" y="620012"/>
              <a:ext cx="17731" cy="7468"/>
            </a:xfrm>
            <a:custGeom>
              <a:avLst/>
              <a:gdLst/>
              <a:ahLst/>
              <a:cxnLst/>
              <a:rect l="l" t="t" r="r" b="b"/>
              <a:pathLst>
                <a:path w="5369" h="2263" extrusionOk="0">
                  <a:moveTo>
                    <a:pt x="300" y="1"/>
                  </a:moveTo>
                  <a:cubicBezTo>
                    <a:pt x="137" y="1"/>
                    <a:pt x="1" y="110"/>
                    <a:pt x="28" y="273"/>
                  </a:cubicBezTo>
                  <a:lnTo>
                    <a:pt x="28" y="1499"/>
                  </a:lnTo>
                  <a:cubicBezTo>
                    <a:pt x="28" y="1908"/>
                    <a:pt x="355" y="2262"/>
                    <a:pt x="791" y="2262"/>
                  </a:cubicBezTo>
                  <a:lnTo>
                    <a:pt x="4605" y="2262"/>
                  </a:lnTo>
                  <a:cubicBezTo>
                    <a:pt x="5014" y="2262"/>
                    <a:pt x="5368" y="1908"/>
                    <a:pt x="5368" y="1499"/>
                  </a:cubicBezTo>
                  <a:lnTo>
                    <a:pt x="5368" y="273"/>
                  </a:lnTo>
                  <a:cubicBezTo>
                    <a:pt x="5368" y="110"/>
                    <a:pt x="5232" y="1"/>
                    <a:pt x="506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
            <p:cNvSpPr/>
            <p:nvPr/>
          </p:nvSpPr>
          <p:spPr>
            <a:xfrm>
              <a:off x="4603137" y="624332"/>
              <a:ext cx="8104" cy="48919"/>
            </a:xfrm>
            <a:custGeom>
              <a:avLst/>
              <a:gdLst/>
              <a:ahLst/>
              <a:cxnLst/>
              <a:rect l="l" t="t" r="r" b="b"/>
              <a:pathLst>
                <a:path w="2454" h="14824" extrusionOk="0">
                  <a:moveTo>
                    <a:pt x="1" y="0"/>
                  </a:moveTo>
                  <a:lnTo>
                    <a:pt x="1"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
            <p:cNvSpPr/>
            <p:nvPr/>
          </p:nvSpPr>
          <p:spPr>
            <a:xfrm>
              <a:off x="4598189" y="620012"/>
              <a:ext cx="17728" cy="7468"/>
            </a:xfrm>
            <a:custGeom>
              <a:avLst/>
              <a:gdLst/>
              <a:ahLst/>
              <a:cxnLst/>
              <a:rect l="l" t="t" r="r" b="b"/>
              <a:pathLst>
                <a:path w="5368" h="2263" extrusionOk="0">
                  <a:moveTo>
                    <a:pt x="300" y="1"/>
                  </a:moveTo>
                  <a:cubicBezTo>
                    <a:pt x="136" y="1"/>
                    <a:pt x="0" y="110"/>
                    <a:pt x="0" y="273"/>
                  </a:cubicBezTo>
                  <a:lnTo>
                    <a:pt x="0" y="1499"/>
                  </a:lnTo>
                  <a:cubicBezTo>
                    <a:pt x="0" y="1908"/>
                    <a:pt x="354" y="2262"/>
                    <a:pt x="790" y="2262"/>
                  </a:cubicBezTo>
                  <a:lnTo>
                    <a:pt x="4605" y="2262"/>
                  </a:lnTo>
                  <a:cubicBezTo>
                    <a:pt x="5014" y="2262"/>
                    <a:pt x="5368" y="1908"/>
                    <a:pt x="5368" y="1499"/>
                  </a:cubicBezTo>
                  <a:lnTo>
                    <a:pt x="5368" y="273"/>
                  </a:lnTo>
                  <a:cubicBezTo>
                    <a:pt x="5368" y="110"/>
                    <a:pt x="5232" y="1"/>
                    <a:pt x="5068"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
            <p:cNvSpPr/>
            <p:nvPr/>
          </p:nvSpPr>
          <p:spPr>
            <a:xfrm>
              <a:off x="4621859" y="624332"/>
              <a:ext cx="8101" cy="48919"/>
            </a:xfrm>
            <a:custGeom>
              <a:avLst/>
              <a:gdLst/>
              <a:ahLst/>
              <a:cxnLst/>
              <a:rect l="l" t="t" r="r" b="b"/>
              <a:pathLst>
                <a:path w="2453" h="14824" extrusionOk="0">
                  <a:moveTo>
                    <a:pt x="0" y="0"/>
                  </a:moveTo>
                  <a:lnTo>
                    <a:pt x="0"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7"/>
            <p:cNvSpPr/>
            <p:nvPr/>
          </p:nvSpPr>
          <p:spPr>
            <a:xfrm>
              <a:off x="4616908" y="620012"/>
              <a:ext cx="17731" cy="7468"/>
            </a:xfrm>
            <a:custGeom>
              <a:avLst/>
              <a:gdLst/>
              <a:ahLst/>
              <a:cxnLst/>
              <a:rect l="l" t="t" r="r" b="b"/>
              <a:pathLst>
                <a:path w="5369" h="2263" extrusionOk="0">
                  <a:moveTo>
                    <a:pt x="300" y="1"/>
                  </a:moveTo>
                  <a:cubicBezTo>
                    <a:pt x="137" y="1"/>
                    <a:pt x="1" y="110"/>
                    <a:pt x="1" y="273"/>
                  </a:cubicBezTo>
                  <a:lnTo>
                    <a:pt x="1" y="1499"/>
                  </a:lnTo>
                  <a:cubicBezTo>
                    <a:pt x="1" y="1908"/>
                    <a:pt x="355" y="2262"/>
                    <a:pt x="791" y="2262"/>
                  </a:cubicBezTo>
                  <a:lnTo>
                    <a:pt x="4606" y="2262"/>
                  </a:lnTo>
                  <a:cubicBezTo>
                    <a:pt x="5014" y="2262"/>
                    <a:pt x="5369" y="1908"/>
                    <a:pt x="5369" y="1499"/>
                  </a:cubicBezTo>
                  <a:lnTo>
                    <a:pt x="5369" y="273"/>
                  </a:lnTo>
                  <a:cubicBezTo>
                    <a:pt x="5369" y="110"/>
                    <a:pt x="5232" y="1"/>
                    <a:pt x="506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
            <p:cNvSpPr/>
            <p:nvPr/>
          </p:nvSpPr>
          <p:spPr>
            <a:xfrm>
              <a:off x="4640577" y="624332"/>
              <a:ext cx="8104" cy="48919"/>
            </a:xfrm>
            <a:custGeom>
              <a:avLst/>
              <a:gdLst/>
              <a:ahLst/>
              <a:cxnLst/>
              <a:rect l="l" t="t" r="r" b="b"/>
              <a:pathLst>
                <a:path w="2454" h="14824" extrusionOk="0">
                  <a:moveTo>
                    <a:pt x="1" y="0"/>
                  </a:moveTo>
                  <a:lnTo>
                    <a:pt x="1"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
            <p:cNvSpPr/>
            <p:nvPr/>
          </p:nvSpPr>
          <p:spPr>
            <a:xfrm>
              <a:off x="4635629" y="620012"/>
              <a:ext cx="17731" cy="7468"/>
            </a:xfrm>
            <a:custGeom>
              <a:avLst/>
              <a:gdLst/>
              <a:ahLst/>
              <a:cxnLst/>
              <a:rect l="l" t="t" r="r" b="b"/>
              <a:pathLst>
                <a:path w="5369" h="2263" extrusionOk="0">
                  <a:moveTo>
                    <a:pt x="300" y="1"/>
                  </a:moveTo>
                  <a:cubicBezTo>
                    <a:pt x="137" y="1"/>
                    <a:pt x="0" y="110"/>
                    <a:pt x="0" y="273"/>
                  </a:cubicBezTo>
                  <a:lnTo>
                    <a:pt x="0" y="1499"/>
                  </a:lnTo>
                  <a:cubicBezTo>
                    <a:pt x="0" y="1908"/>
                    <a:pt x="355" y="2262"/>
                    <a:pt x="790" y="2262"/>
                  </a:cubicBezTo>
                  <a:lnTo>
                    <a:pt x="4605" y="2262"/>
                  </a:lnTo>
                  <a:cubicBezTo>
                    <a:pt x="5014" y="2262"/>
                    <a:pt x="5368" y="1908"/>
                    <a:pt x="5368" y="1499"/>
                  </a:cubicBezTo>
                  <a:lnTo>
                    <a:pt x="5368" y="273"/>
                  </a:lnTo>
                  <a:cubicBezTo>
                    <a:pt x="5368" y="110"/>
                    <a:pt x="5232" y="1"/>
                    <a:pt x="5068"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
            <p:cNvSpPr/>
            <p:nvPr/>
          </p:nvSpPr>
          <p:spPr>
            <a:xfrm>
              <a:off x="4553007" y="474035"/>
              <a:ext cx="5132" cy="30845"/>
            </a:xfrm>
            <a:custGeom>
              <a:avLst/>
              <a:gdLst/>
              <a:ahLst/>
              <a:cxnLst/>
              <a:rect l="l" t="t" r="r" b="b"/>
              <a:pathLst>
                <a:path w="1554" h="9347" extrusionOk="0">
                  <a:moveTo>
                    <a:pt x="1" y="1"/>
                  </a:moveTo>
                  <a:lnTo>
                    <a:pt x="1" y="9347"/>
                  </a:lnTo>
                  <a:lnTo>
                    <a:pt x="1554" y="9347"/>
                  </a:lnTo>
                  <a:lnTo>
                    <a:pt x="155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7"/>
            <p:cNvSpPr/>
            <p:nvPr/>
          </p:nvSpPr>
          <p:spPr>
            <a:xfrm>
              <a:off x="4562279" y="474035"/>
              <a:ext cx="5132" cy="30845"/>
            </a:xfrm>
            <a:custGeom>
              <a:avLst/>
              <a:gdLst/>
              <a:ahLst/>
              <a:cxnLst/>
              <a:rect l="l" t="t" r="r" b="b"/>
              <a:pathLst>
                <a:path w="1554" h="9347" extrusionOk="0">
                  <a:moveTo>
                    <a:pt x="0" y="1"/>
                  </a:moveTo>
                  <a:lnTo>
                    <a:pt x="0" y="9347"/>
                  </a:lnTo>
                  <a:lnTo>
                    <a:pt x="1553" y="9347"/>
                  </a:lnTo>
                  <a:lnTo>
                    <a:pt x="155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
            <p:cNvSpPr/>
            <p:nvPr/>
          </p:nvSpPr>
          <p:spPr>
            <a:xfrm>
              <a:off x="4571547" y="474035"/>
              <a:ext cx="5132" cy="30845"/>
            </a:xfrm>
            <a:custGeom>
              <a:avLst/>
              <a:gdLst/>
              <a:ahLst/>
              <a:cxnLst/>
              <a:rect l="l" t="t" r="r" b="b"/>
              <a:pathLst>
                <a:path w="1554" h="9347" extrusionOk="0">
                  <a:moveTo>
                    <a:pt x="1" y="1"/>
                  </a:moveTo>
                  <a:lnTo>
                    <a:pt x="1" y="9347"/>
                  </a:lnTo>
                  <a:lnTo>
                    <a:pt x="1554" y="9347"/>
                  </a:lnTo>
                  <a:lnTo>
                    <a:pt x="155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
            <p:cNvSpPr/>
            <p:nvPr/>
          </p:nvSpPr>
          <p:spPr>
            <a:xfrm>
              <a:off x="4580819" y="474035"/>
              <a:ext cx="5132" cy="30845"/>
            </a:xfrm>
            <a:custGeom>
              <a:avLst/>
              <a:gdLst/>
              <a:ahLst/>
              <a:cxnLst/>
              <a:rect l="l" t="t" r="r" b="b"/>
              <a:pathLst>
                <a:path w="1554" h="9347" extrusionOk="0">
                  <a:moveTo>
                    <a:pt x="0" y="1"/>
                  </a:moveTo>
                  <a:lnTo>
                    <a:pt x="0" y="9347"/>
                  </a:lnTo>
                  <a:lnTo>
                    <a:pt x="1553" y="9347"/>
                  </a:lnTo>
                  <a:lnTo>
                    <a:pt x="155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
            <p:cNvSpPr/>
            <p:nvPr/>
          </p:nvSpPr>
          <p:spPr>
            <a:xfrm>
              <a:off x="4483076" y="615421"/>
              <a:ext cx="174398" cy="6300"/>
            </a:xfrm>
            <a:custGeom>
              <a:avLst/>
              <a:gdLst/>
              <a:ahLst/>
              <a:cxnLst/>
              <a:rect l="l" t="t" r="r" b="b"/>
              <a:pathLst>
                <a:path w="52808" h="1909" extrusionOk="0">
                  <a:moveTo>
                    <a:pt x="1" y="1"/>
                  </a:moveTo>
                  <a:lnTo>
                    <a:pt x="1" y="1908"/>
                  </a:lnTo>
                  <a:lnTo>
                    <a:pt x="52808" y="1908"/>
                  </a:lnTo>
                  <a:lnTo>
                    <a:pt x="5280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
            <p:cNvSpPr/>
            <p:nvPr/>
          </p:nvSpPr>
          <p:spPr>
            <a:xfrm>
              <a:off x="4485956" y="671670"/>
              <a:ext cx="166119" cy="6659"/>
            </a:xfrm>
            <a:custGeom>
              <a:avLst/>
              <a:gdLst/>
              <a:ahLst/>
              <a:cxnLst/>
              <a:rect l="l" t="t" r="r" b="b"/>
              <a:pathLst>
                <a:path w="50301" h="2018" extrusionOk="0">
                  <a:moveTo>
                    <a:pt x="1" y="1"/>
                  </a:moveTo>
                  <a:lnTo>
                    <a:pt x="1" y="2017"/>
                  </a:lnTo>
                  <a:lnTo>
                    <a:pt x="50301" y="2017"/>
                  </a:lnTo>
                  <a:lnTo>
                    <a:pt x="5030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
            <p:cNvSpPr/>
            <p:nvPr/>
          </p:nvSpPr>
          <p:spPr>
            <a:xfrm>
              <a:off x="4500447" y="637293"/>
              <a:ext cx="7744" cy="32733"/>
            </a:xfrm>
            <a:custGeom>
              <a:avLst/>
              <a:gdLst/>
              <a:ahLst/>
              <a:cxnLst/>
              <a:rect l="l" t="t" r="r" b="b"/>
              <a:pathLst>
                <a:path w="2345" h="9919" extrusionOk="0">
                  <a:moveTo>
                    <a:pt x="1172" y="0"/>
                  </a:moveTo>
                  <a:cubicBezTo>
                    <a:pt x="518" y="0"/>
                    <a:pt x="1" y="518"/>
                    <a:pt x="1" y="1145"/>
                  </a:cubicBezTo>
                  <a:lnTo>
                    <a:pt x="1" y="9918"/>
                  </a:lnTo>
                  <a:lnTo>
                    <a:pt x="2344" y="9918"/>
                  </a:lnTo>
                  <a:lnTo>
                    <a:pt x="2344" y="1145"/>
                  </a:lnTo>
                  <a:cubicBezTo>
                    <a:pt x="2344"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
            <p:cNvSpPr/>
            <p:nvPr/>
          </p:nvSpPr>
          <p:spPr>
            <a:xfrm>
              <a:off x="4518986" y="637293"/>
              <a:ext cx="7652" cy="32733"/>
            </a:xfrm>
            <a:custGeom>
              <a:avLst/>
              <a:gdLst/>
              <a:ahLst/>
              <a:cxnLst/>
              <a:rect l="l" t="t" r="r" b="b"/>
              <a:pathLst>
                <a:path w="2317" h="9919" extrusionOk="0">
                  <a:moveTo>
                    <a:pt x="1173" y="0"/>
                  </a:moveTo>
                  <a:cubicBezTo>
                    <a:pt x="519" y="0"/>
                    <a:pt x="1" y="518"/>
                    <a:pt x="1" y="1145"/>
                  </a:cubicBezTo>
                  <a:lnTo>
                    <a:pt x="1" y="9918"/>
                  </a:lnTo>
                  <a:lnTo>
                    <a:pt x="2317" y="9918"/>
                  </a:lnTo>
                  <a:lnTo>
                    <a:pt x="2317" y="1145"/>
                  </a:lnTo>
                  <a:cubicBezTo>
                    <a:pt x="2317" y="518"/>
                    <a:pt x="1799" y="0"/>
                    <a:pt x="1173"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
            <p:cNvSpPr/>
            <p:nvPr/>
          </p:nvSpPr>
          <p:spPr>
            <a:xfrm>
              <a:off x="4538068" y="637293"/>
              <a:ext cx="7652" cy="32733"/>
            </a:xfrm>
            <a:custGeom>
              <a:avLst/>
              <a:gdLst/>
              <a:ahLst/>
              <a:cxnLst/>
              <a:rect l="l" t="t" r="r" b="b"/>
              <a:pathLst>
                <a:path w="2317" h="9919" extrusionOk="0">
                  <a:moveTo>
                    <a:pt x="1172" y="0"/>
                  </a:moveTo>
                  <a:cubicBezTo>
                    <a:pt x="518" y="0"/>
                    <a:pt x="0" y="518"/>
                    <a:pt x="0" y="1145"/>
                  </a:cubicBezTo>
                  <a:lnTo>
                    <a:pt x="0" y="9918"/>
                  </a:lnTo>
                  <a:lnTo>
                    <a:pt x="2317" y="9918"/>
                  </a:lnTo>
                  <a:lnTo>
                    <a:pt x="2317" y="1145"/>
                  </a:lnTo>
                  <a:cubicBezTo>
                    <a:pt x="2317"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
            <p:cNvSpPr/>
            <p:nvPr/>
          </p:nvSpPr>
          <p:spPr>
            <a:xfrm>
              <a:off x="4556608" y="637293"/>
              <a:ext cx="7652" cy="32733"/>
            </a:xfrm>
            <a:custGeom>
              <a:avLst/>
              <a:gdLst/>
              <a:ahLst/>
              <a:cxnLst/>
              <a:rect l="l" t="t" r="r" b="b"/>
              <a:pathLst>
                <a:path w="2317" h="9919" extrusionOk="0">
                  <a:moveTo>
                    <a:pt x="1172" y="0"/>
                  </a:moveTo>
                  <a:cubicBezTo>
                    <a:pt x="518" y="0"/>
                    <a:pt x="1" y="518"/>
                    <a:pt x="1" y="1145"/>
                  </a:cubicBezTo>
                  <a:lnTo>
                    <a:pt x="1" y="9918"/>
                  </a:lnTo>
                  <a:lnTo>
                    <a:pt x="2317" y="9918"/>
                  </a:lnTo>
                  <a:lnTo>
                    <a:pt x="2317" y="1145"/>
                  </a:lnTo>
                  <a:cubicBezTo>
                    <a:pt x="2317"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
            <p:cNvSpPr/>
            <p:nvPr/>
          </p:nvSpPr>
          <p:spPr>
            <a:xfrm>
              <a:off x="4575418" y="637293"/>
              <a:ext cx="7652" cy="32733"/>
            </a:xfrm>
            <a:custGeom>
              <a:avLst/>
              <a:gdLst/>
              <a:ahLst/>
              <a:cxnLst/>
              <a:rect l="l" t="t" r="r" b="b"/>
              <a:pathLst>
                <a:path w="2317" h="9919" extrusionOk="0">
                  <a:moveTo>
                    <a:pt x="1172" y="0"/>
                  </a:moveTo>
                  <a:cubicBezTo>
                    <a:pt x="518" y="0"/>
                    <a:pt x="0" y="518"/>
                    <a:pt x="0" y="1145"/>
                  </a:cubicBezTo>
                  <a:lnTo>
                    <a:pt x="0" y="9918"/>
                  </a:lnTo>
                  <a:lnTo>
                    <a:pt x="2316" y="9918"/>
                  </a:lnTo>
                  <a:lnTo>
                    <a:pt x="2316" y="1145"/>
                  </a:lnTo>
                  <a:cubicBezTo>
                    <a:pt x="2316"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
            <p:cNvSpPr/>
            <p:nvPr/>
          </p:nvSpPr>
          <p:spPr>
            <a:xfrm>
              <a:off x="4594137" y="637293"/>
              <a:ext cx="7655" cy="32733"/>
            </a:xfrm>
            <a:custGeom>
              <a:avLst/>
              <a:gdLst/>
              <a:ahLst/>
              <a:cxnLst/>
              <a:rect l="l" t="t" r="r" b="b"/>
              <a:pathLst>
                <a:path w="2318" h="9919" extrusionOk="0">
                  <a:moveTo>
                    <a:pt x="1173" y="0"/>
                  </a:moveTo>
                  <a:cubicBezTo>
                    <a:pt x="519" y="0"/>
                    <a:pt x="1" y="518"/>
                    <a:pt x="1" y="1145"/>
                  </a:cubicBezTo>
                  <a:lnTo>
                    <a:pt x="1" y="9918"/>
                  </a:lnTo>
                  <a:lnTo>
                    <a:pt x="2317" y="9918"/>
                  </a:lnTo>
                  <a:lnTo>
                    <a:pt x="2317" y="1145"/>
                  </a:lnTo>
                  <a:cubicBezTo>
                    <a:pt x="2317" y="518"/>
                    <a:pt x="1799" y="0"/>
                    <a:pt x="1173"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
            <p:cNvSpPr/>
            <p:nvPr/>
          </p:nvSpPr>
          <p:spPr>
            <a:xfrm>
              <a:off x="4612769" y="637293"/>
              <a:ext cx="7652" cy="32733"/>
            </a:xfrm>
            <a:custGeom>
              <a:avLst/>
              <a:gdLst/>
              <a:ahLst/>
              <a:cxnLst/>
              <a:rect l="l" t="t" r="r" b="b"/>
              <a:pathLst>
                <a:path w="2317" h="9919" extrusionOk="0">
                  <a:moveTo>
                    <a:pt x="1172" y="0"/>
                  </a:moveTo>
                  <a:cubicBezTo>
                    <a:pt x="518" y="0"/>
                    <a:pt x="0" y="518"/>
                    <a:pt x="0" y="1145"/>
                  </a:cubicBezTo>
                  <a:lnTo>
                    <a:pt x="0" y="9918"/>
                  </a:lnTo>
                  <a:lnTo>
                    <a:pt x="2316" y="9918"/>
                  </a:lnTo>
                  <a:lnTo>
                    <a:pt x="2316" y="1145"/>
                  </a:lnTo>
                  <a:cubicBezTo>
                    <a:pt x="2316"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
            <p:cNvSpPr/>
            <p:nvPr/>
          </p:nvSpPr>
          <p:spPr>
            <a:xfrm>
              <a:off x="4631487" y="637293"/>
              <a:ext cx="7652" cy="32733"/>
            </a:xfrm>
            <a:custGeom>
              <a:avLst/>
              <a:gdLst/>
              <a:ahLst/>
              <a:cxnLst/>
              <a:rect l="l" t="t" r="r" b="b"/>
              <a:pathLst>
                <a:path w="2317" h="9919" extrusionOk="0">
                  <a:moveTo>
                    <a:pt x="1173" y="0"/>
                  </a:moveTo>
                  <a:cubicBezTo>
                    <a:pt x="519" y="0"/>
                    <a:pt x="1" y="518"/>
                    <a:pt x="1" y="1145"/>
                  </a:cubicBezTo>
                  <a:lnTo>
                    <a:pt x="1" y="9918"/>
                  </a:lnTo>
                  <a:lnTo>
                    <a:pt x="2317" y="9918"/>
                  </a:lnTo>
                  <a:lnTo>
                    <a:pt x="2317" y="1145"/>
                  </a:lnTo>
                  <a:cubicBezTo>
                    <a:pt x="2317" y="518"/>
                    <a:pt x="1799" y="0"/>
                    <a:pt x="1173"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
            <p:cNvSpPr/>
            <p:nvPr/>
          </p:nvSpPr>
          <p:spPr>
            <a:xfrm>
              <a:off x="4502967" y="576364"/>
              <a:ext cx="133632" cy="39026"/>
            </a:xfrm>
            <a:custGeom>
              <a:avLst/>
              <a:gdLst/>
              <a:ahLst/>
              <a:cxnLst/>
              <a:rect l="l" t="t" r="r" b="b"/>
              <a:pathLst>
                <a:path w="40464" h="11826" extrusionOk="0">
                  <a:moveTo>
                    <a:pt x="1" y="0"/>
                  </a:moveTo>
                  <a:lnTo>
                    <a:pt x="1" y="11826"/>
                  </a:lnTo>
                  <a:lnTo>
                    <a:pt x="40464" y="11826"/>
                  </a:lnTo>
                  <a:lnTo>
                    <a:pt x="4046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
            <p:cNvSpPr/>
            <p:nvPr/>
          </p:nvSpPr>
          <p:spPr>
            <a:xfrm>
              <a:off x="4510617" y="581222"/>
              <a:ext cx="7652" cy="32733"/>
            </a:xfrm>
            <a:custGeom>
              <a:avLst/>
              <a:gdLst/>
              <a:ahLst/>
              <a:cxnLst/>
              <a:rect l="l" t="t" r="r" b="b"/>
              <a:pathLst>
                <a:path w="2317" h="9919" extrusionOk="0">
                  <a:moveTo>
                    <a:pt x="546" y="1"/>
                  </a:moveTo>
                  <a:cubicBezTo>
                    <a:pt x="246" y="1"/>
                    <a:pt x="1" y="246"/>
                    <a:pt x="1" y="546"/>
                  </a:cubicBezTo>
                  <a:lnTo>
                    <a:pt x="1" y="9919"/>
                  </a:lnTo>
                  <a:lnTo>
                    <a:pt x="2317" y="9919"/>
                  </a:lnTo>
                  <a:lnTo>
                    <a:pt x="2317" y="546"/>
                  </a:lnTo>
                  <a:cubicBezTo>
                    <a:pt x="2317" y="246"/>
                    <a:pt x="2072" y="1"/>
                    <a:pt x="177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
            <p:cNvSpPr/>
            <p:nvPr/>
          </p:nvSpPr>
          <p:spPr>
            <a:xfrm>
              <a:off x="4529067" y="581222"/>
              <a:ext cx="7652" cy="32733"/>
            </a:xfrm>
            <a:custGeom>
              <a:avLst/>
              <a:gdLst/>
              <a:ahLst/>
              <a:cxnLst/>
              <a:rect l="l" t="t" r="r" b="b"/>
              <a:pathLst>
                <a:path w="2317" h="9919" extrusionOk="0">
                  <a:moveTo>
                    <a:pt x="546" y="1"/>
                  </a:moveTo>
                  <a:cubicBezTo>
                    <a:pt x="246" y="1"/>
                    <a:pt x="1" y="246"/>
                    <a:pt x="1" y="546"/>
                  </a:cubicBezTo>
                  <a:lnTo>
                    <a:pt x="1" y="9919"/>
                  </a:lnTo>
                  <a:lnTo>
                    <a:pt x="2317" y="9919"/>
                  </a:lnTo>
                  <a:lnTo>
                    <a:pt x="2317" y="546"/>
                  </a:lnTo>
                  <a:cubicBezTo>
                    <a:pt x="2317" y="246"/>
                    <a:pt x="2071" y="1"/>
                    <a:pt x="177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
            <p:cNvSpPr/>
            <p:nvPr/>
          </p:nvSpPr>
          <p:spPr>
            <a:xfrm>
              <a:off x="4547518" y="581222"/>
              <a:ext cx="7652" cy="32733"/>
            </a:xfrm>
            <a:custGeom>
              <a:avLst/>
              <a:gdLst/>
              <a:ahLst/>
              <a:cxnLst/>
              <a:rect l="l" t="t" r="r" b="b"/>
              <a:pathLst>
                <a:path w="2317" h="9919" extrusionOk="0">
                  <a:moveTo>
                    <a:pt x="545" y="1"/>
                  </a:moveTo>
                  <a:cubicBezTo>
                    <a:pt x="246" y="1"/>
                    <a:pt x="0" y="246"/>
                    <a:pt x="0" y="546"/>
                  </a:cubicBezTo>
                  <a:lnTo>
                    <a:pt x="0" y="9919"/>
                  </a:lnTo>
                  <a:lnTo>
                    <a:pt x="2317" y="9919"/>
                  </a:lnTo>
                  <a:lnTo>
                    <a:pt x="2317" y="546"/>
                  </a:lnTo>
                  <a:cubicBezTo>
                    <a:pt x="2317" y="246"/>
                    <a:pt x="2071" y="1"/>
                    <a:pt x="177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
            <p:cNvSpPr/>
            <p:nvPr/>
          </p:nvSpPr>
          <p:spPr>
            <a:xfrm>
              <a:off x="4565968" y="581222"/>
              <a:ext cx="7652" cy="32733"/>
            </a:xfrm>
            <a:custGeom>
              <a:avLst/>
              <a:gdLst/>
              <a:ahLst/>
              <a:cxnLst/>
              <a:rect l="l" t="t" r="r" b="b"/>
              <a:pathLst>
                <a:path w="2317" h="9919" extrusionOk="0">
                  <a:moveTo>
                    <a:pt x="545" y="1"/>
                  </a:moveTo>
                  <a:cubicBezTo>
                    <a:pt x="246" y="1"/>
                    <a:pt x="0" y="246"/>
                    <a:pt x="0" y="546"/>
                  </a:cubicBezTo>
                  <a:lnTo>
                    <a:pt x="0" y="9919"/>
                  </a:lnTo>
                  <a:lnTo>
                    <a:pt x="2316" y="9919"/>
                  </a:lnTo>
                  <a:lnTo>
                    <a:pt x="2316" y="546"/>
                  </a:lnTo>
                  <a:cubicBezTo>
                    <a:pt x="2316" y="246"/>
                    <a:pt x="2071" y="1"/>
                    <a:pt x="1771"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
            <p:cNvSpPr/>
            <p:nvPr/>
          </p:nvSpPr>
          <p:spPr>
            <a:xfrm>
              <a:off x="4584419" y="581222"/>
              <a:ext cx="7652" cy="32733"/>
            </a:xfrm>
            <a:custGeom>
              <a:avLst/>
              <a:gdLst/>
              <a:ahLst/>
              <a:cxnLst/>
              <a:rect l="l" t="t" r="r" b="b"/>
              <a:pathLst>
                <a:path w="2317" h="9919" extrusionOk="0">
                  <a:moveTo>
                    <a:pt x="545" y="1"/>
                  </a:moveTo>
                  <a:cubicBezTo>
                    <a:pt x="245" y="1"/>
                    <a:pt x="0" y="246"/>
                    <a:pt x="0" y="546"/>
                  </a:cubicBezTo>
                  <a:lnTo>
                    <a:pt x="0" y="9919"/>
                  </a:lnTo>
                  <a:lnTo>
                    <a:pt x="2316" y="9919"/>
                  </a:lnTo>
                  <a:lnTo>
                    <a:pt x="2316" y="546"/>
                  </a:lnTo>
                  <a:cubicBezTo>
                    <a:pt x="2316" y="246"/>
                    <a:pt x="2071" y="1"/>
                    <a:pt x="1771"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
            <p:cNvSpPr/>
            <p:nvPr/>
          </p:nvSpPr>
          <p:spPr>
            <a:xfrm>
              <a:off x="4602867" y="581222"/>
              <a:ext cx="7655" cy="32733"/>
            </a:xfrm>
            <a:custGeom>
              <a:avLst/>
              <a:gdLst/>
              <a:ahLst/>
              <a:cxnLst/>
              <a:rect l="l" t="t" r="r" b="b"/>
              <a:pathLst>
                <a:path w="2318" h="9919" extrusionOk="0">
                  <a:moveTo>
                    <a:pt x="546" y="1"/>
                  </a:moveTo>
                  <a:cubicBezTo>
                    <a:pt x="246" y="1"/>
                    <a:pt x="1" y="246"/>
                    <a:pt x="1" y="546"/>
                  </a:cubicBezTo>
                  <a:lnTo>
                    <a:pt x="1" y="9919"/>
                  </a:lnTo>
                  <a:lnTo>
                    <a:pt x="2317" y="9919"/>
                  </a:lnTo>
                  <a:lnTo>
                    <a:pt x="2317" y="546"/>
                  </a:lnTo>
                  <a:cubicBezTo>
                    <a:pt x="2317" y="246"/>
                    <a:pt x="2072" y="1"/>
                    <a:pt x="177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
            <p:cNvSpPr/>
            <p:nvPr/>
          </p:nvSpPr>
          <p:spPr>
            <a:xfrm>
              <a:off x="4621317" y="581222"/>
              <a:ext cx="7652" cy="32733"/>
            </a:xfrm>
            <a:custGeom>
              <a:avLst/>
              <a:gdLst/>
              <a:ahLst/>
              <a:cxnLst/>
              <a:rect l="l" t="t" r="r" b="b"/>
              <a:pathLst>
                <a:path w="2317" h="9919" extrusionOk="0">
                  <a:moveTo>
                    <a:pt x="546" y="1"/>
                  </a:moveTo>
                  <a:cubicBezTo>
                    <a:pt x="246" y="1"/>
                    <a:pt x="1" y="246"/>
                    <a:pt x="1" y="546"/>
                  </a:cubicBezTo>
                  <a:lnTo>
                    <a:pt x="1" y="9919"/>
                  </a:lnTo>
                  <a:lnTo>
                    <a:pt x="2317" y="9919"/>
                  </a:lnTo>
                  <a:lnTo>
                    <a:pt x="2317" y="546"/>
                  </a:lnTo>
                  <a:cubicBezTo>
                    <a:pt x="2317" y="246"/>
                    <a:pt x="2072" y="1"/>
                    <a:pt x="177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
            <p:cNvSpPr/>
            <p:nvPr/>
          </p:nvSpPr>
          <p:spPr>
            <a:xfrm>
              <a:off x="4496939" y="573213"/>
              <a:ext cx="146410" cy="6389"/>
            </a:xfrm>
            <a:custGeom>
              <a:avLst/>
              <a:gdLst/>
              <a:ahLst/>
              <a:cxnLst/>
              <a:rect l="l" t="t" r="r" b="b"/>
              <a:pathLst>
                <a:path w="44333" h="1936" extrusionOk="0">
                  <a:moveTo>
                    <a:pt x="0" y="1"/>
                  </a:moveTo>
                  <a:lnTo>
                    <a:pt x="0" y="1935"/>
                  </a:lnTo>
                  <a:lnTo>
                    <a:pt x="44333" y="1935"/>
                  </a:lnTo>
                  <a:lnTo>
                    <a:pt x="4433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
            <p:cNvSpPr/>
            <p:nvPr/>
          </p:nvSpPr>
          <p:spPr>
            <a:xfrm>
              <a:off x="4505576" y="508686"/>
              <a:ext cx="128325" cy="64472"/>
            </a:xfrm>
            <a:custGeom>
              <a:avLst/>
              <a:gdLst/>
              <a:ahLst/>
              <a:cxnLst/>
              <a:rect l="l" t="t" r="r" b="b"/>
              <a:pathLst>
                <a:path w="38857" h="19537" extrusionOk="0">
                  <a:moveTo>
                    <a:pt x="19429" y="0"/>
                  </a:moveTo>
                  <a:cubicBezTo>
                    <a:pt x="8693" y="0"/>
                    <a:pt x="1" y="8801"/>
                    <a:pt x="137" y="19537"/>
                  </a:cubicBezTo>
                  <a:lnTo>
                    <a:pt x="38720" y="19537"/>
                  </a:lnTo>
                  <a:cubicBezTo>
                    <a:pt x="38857" y="8801"/>
                    <a:pt x="30192" y="0"/>
                    <a:pt x="194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
            <p:cNvSpPr/>
            <p:nvPr/>
          </p:nvSpPr>
          <p:spPr>
            <a:xfrm>
              <a:off x="4505576" y="508686"/>
              <a:ext cx="128325" cy="64472"/>
            </a:xfrm>
            <a:custGeom>
              <a:avLst/>
              <a:gdLst/>
              <a:ahLst/>
              <a:cxnLst/>
              <a:rect l="l" t="t" r="r" b="b"/>
              <a:pathLst>
                <a:path w="38857" h="19537" fill="none" extrusionOk="0">
                  <a:moveTo>
                    <a:pt x="137" y="19537"/>
                  </a:moveTo>
                  <a:cubicBezTo>
                    <a:pt x="1" y="8801"/>
                    <a:pt x="8693" y="0"/>
                    <a:pt x="19429" y="0"/>
                  </a:cubicBezTo>
                  <a:cubicBezTo>
                    <a:pt x="30192" y="0"/>
                    <a:pt x="38857" y="8801"/>
                    <a:pt x="38720" y="19537"/>
                  </a:cubicBezTo>
                </a:path>
              </a:pathLst>
            </a:custGeom>
            <a:no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
            <p:cNvSpPr/>
            <p:nvPr/>
          </p:nvSpPr>
          <p:spPr>
            <a:xfrm>
              <a:off x="4512506"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
            <p:cNvSpPr/>
            <p:nvPr/>
          </p:nvSpPr>
          <p:spPr>
            <a:xfrm>
              <a:off x="4524836"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
            <p:cNvSpPr/>
            <p:nvPr/>
          </p:nvSpPr>
          <p:spPr>
            <a:xfrm>
              <a:off x="4537166"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
            <p:cNvSpPr/>
            <p:nvPr/>
          </p:nvSpPr>
          <p:spPr>
            <a:xfrm>
              <a:off x="4549496"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
            <p:cNvSpPr/>
            <p:nvPr/>
          </p:nvSpPr>
          <p:spPr>
            <a:xfrm>
              <a:off x="456182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
            <p:cNvSpPr/>
            <p:nvPr/>
          </p:nvSpPr>
          <p:spPr>
            <a:xfrm>
              <a:off x="457415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27" y="3543"/>
                    <a:pt x="1391" y="3406"/>
                    <a:pt x="1391" y="3216"/>
                  </a:cubicBezTo>
                  <a:lnTo>
                    <a:pt x="1391" y="327"/>
                  </a:lnTo>
                  <a:cubicBezTo>
                    <a:pt x="1391" y="137"/>
                    <a:pt x="1227"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7"/>
            <p:cNvSpPr/>
            <p:nvPr/>
          </p:nvSpPr>
          <p:spPr>
            <a:xfrm>
              <a:off x="458648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27" y="3543"/>
                    <a:pt x="1391" y="3406"/>
                    <a:pt x="1391" y="3216"/>
                  </a:cubicBezTo>
                  <a:lnTo>
                    <a:pt x="1391" y="327"/>
                  </a:lnTo>
                  <a:cubicBezTo>
                    <a:pt x="1391" y="137"/>
                    <a:pt x="1227"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
            <p:cNvSpPr/>
            <p:nvPr/>
          </p:nvSpPr>
          <p:spPr>
            <a:xfrm>
              <a:off x="459881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27" y="3543"/>
                    <a:pt x="1390" y="3406"/>
                    <a:pt x="1390" y="3216"/>
                  </a:cubicBezTo>
                  <a:lnTo>
                    <a:pt x="1390" y="327"/>
                  </a:lnTo>
                  <a:cubicBezTo>
                    <a:pt x="1390" y="137"/>
                    <a:pt x="1227"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
            <p:cNvSpPr/>
            <p:nvPr/>
          </p:nvSpPr>
          <p:spPr>
            <a:xfrm>
              <a:off x="461114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3" y="3543"/>
                  </a:lnTo>
                  <a:cubicBezTo>
                    <a:pt x="1227" y="3543"/>
                    <a:pt x="1390" y="3406"/>
                    <a:pt x="1390" y="3216"/>
                  </a:cubicBezTo>
                  <a:lnTo>
                    <a:pt x="1390" y="327"/>
                  </a:lnTo>
                  <a:cubicBezTo>
                    <a:pt x="1390" y="137"/>
                    <a:pt x="1227" y="0"/>
                    <a:pt x="1063"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
            <p:cNvSpPr/>
            <p:nvPr/>
          </p:nvSpPr>
          <p:spPr>
            <a:xfrm>
              <a:off x="462347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3" y="3543"/>
                  </a:lnTo>
                  <a:cubicBezTo>
                    <a:pt x="1227" y="3543"/>
                    <a:pt x="1390" y="3406"/>
                    <a:pt x="1390" y="3216"/>
                  </a:cubicBezTo>
                  <a:lnTo>
                    <a:pt x="1390" y="327"/>
                  </a:lnTo>
                  <a:cubicBezTo>
                    <a:pt x="1390" y="137"/>
                    <a:pt x="1227" y="0"/>
                    <a:pt x="1063"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
            <p:cNvSpPr/>
            <p:nvPr/>
          </p:nvSpPr>
          <p:spPr>
            <a:xfrm>
              <a:off x="4548958" y="504904"/>
              <a:ext cx="41578" cy="7917"/>
            </a:xfrm>
            <a:custGeom>
              <a:avLst/>
              <a:gdLst/>
              <a:ahLst/>
              <a:cxnLst/>
              <a:rect l="l" t="t" r="r" b="b"/>
              <a:pathLst>
                <a:path w="12590" h="2399" extrusionOk="0">
                  <a:moveTo>
                    <a:pt x="0" y="1"/>
                  </a:moveTo>
                  <a:lnTo>
                    <a:pt x="0" y="2398"/>
                  </a:lnTo>
                  <a:lnTo>
                    <a:pt x="12589" y="2398"/>
                  </a:lnTo>
                  <a:lnTo>
                    <a:pt x="1258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
            <p:cNvSpPr/>
            <p:nvPr/>
          </p:nvSpPr>
          <p:spPr>
            <a:xfrm>
              <a:off x="4548958" y="466115"/>
              <a:ext cx="41578" cy="7917"/>
            </a:xfrm>
            <a:custGeom>
              <a:avLst/>
              <a:gdLst/>
              <a:ahLst/>
              <a:cxnLst/>
              <a:rect l="l" t="t" r="r" b="b"/>
              <a:pathLst>
                <a:path w="12590" h="2399" extrusionOk="0">
                  <a:moveTo>
                    <a:pt x="0" y="1"/>
                  </a:moveTo>
                  <a:lnTo>
                    <a:pt x="0" y="2399"/>
                  </a:lnTo>
                  <a:lnTo>
                    <a:pt x="12589" y="2399"/>
                  </a:lnTo>
                  <a:lnTo>
                    <a:pt x="1258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
            <p:cNvSpPr/>
            <p:nvPr/>
          </p:nvSpPr>
          <p:spPr>
            <a:xfrm>
              <a:off x="4557417" y="414450"/>
              <a:ext cx="22682" cy="51622"/>
            </a:xfrm>
            <a:custGeom>
              <a:avLst/>
              <a:gdLst/>
              <a:ahLst/>
              <a:cxnLst/>
              <a:rect l="l" t="t" r="r" b="b"/>
              <a:pathLst>
                <a:path w="6868" h="15643" extrusionOk="0">
                  <a:moveTo>
                    <a:pt x="3764" y="0"/>
                  </a:moveTo>
                  <a:cubicBezTo>
                    <a:pt x="3709" y="0"/>
                    <a:pt x="3653" y="10"/>
                    <a:pt x="3597" y="30"/>
                  </a:cubicBezTo>
                  <a:cubicBezTo>
                    <a:pt x="3216" y="166"/>
                    <a:pt x="3352" y="1011"/>
                    <a:pt x="3352" y="1011"/>
                  </a:cubicBezTo>
                  <a:lnTo>
                    <a:pt x="3053" y="1338"/>
                  </a:lnTo>
                  <a:cubicBezTo>
                    <a:pt x="2181" y="2346"/>
                    <a:pt x="2208" y="4444"/>
                    <a:pt x="1990" y="5152"/>
                  </a:cubicBezTo>
                  <a:cubicBezTo>
                    <a:pt x="1772" y="5861"/>
                    <a:pt x="2671" y="6324"/>
                    <a:pt x="2671" y="6324"/>
                  </a:cubicBezTo>
                  <a:lnTo>
                    <a:pt x="2671" y="8340"/>
                  </a:lnTo>
                  <a:lnTo>
                    <a:pt x="1717" y="9893"/>
                  </a:lnTo>
                  <a:lnTo>
                    <a:pt x="1717" y="12591"/>
                  </a:lnTo>
                  <a:cubicBezTo>
                    <a:pt x="1" y="13354"/>
                    <a:pt x="164" y="15643"/>
                    <a:pt x="164" y="15643"/>
                  </a:cubicBezTo>
                  <a:lnTo>
                    <a:pt x="6867" y="15643"/>
                  </a:lnTo>
                  <a:cubicBezTo>
                    <a:pt x="6867" y="15152"/>
                    <a:pt x="6786" y="14662"/>
                    <a:pt x="6622" y="14226"/>
                  </a:cubicBezTo>
                  <a:cubicBezTo>
                    <a:pt x="6350" y="13245"/>
                    <a:pt x="5287" y="12455"/>
                    <a:pt x="5287" y="12455"/>
                  </a:cubicBezTo>
                  <a:lnTo>
                    <a:pt x="5287" y="9676"/>
                  </a:lnTo>
                  <a:lnTo>
                    <a:pt x="4415" y="8204"/>
                  </a:lnTo>
                  <a:lnTo>
                    <a:pt x="4415" y="7523"/>
                  </a:lnTo>
                  <a:cubicBezTo>
                    <a:pt x="4524" y="7196"/>
                    <a:pt x="4606" y="6869"/>
                    <a:pt x="4687" y="6515"/>
                  </a:cubicBezTo>
                  <a:cubicBezTo>
                    <a:pt x="4824" y="5943"/>
                    <a:pt x="5205" y="5507"/>
                    <a:pt x="5287" y="4798"/>
                  </a:cubicBezTo>
                  <a:cubicBezTo>
                    <a:pt x="5369" y="4090"/>
                    <a:pt x="4878" y="3872"/>
                    <a:pt x="4769" y="3054"/>
                  </a:cubicBezTo>
                  <a:cubicBezTo>
                    <a:pt x="4687" y="2482"/>
                    <a:pt x="4442" y="1992"/>
                    <a:pt x="4061" y="1556"/>
                  </a:cubicBezTo>
                  <a:cubicBezTo>
                    <a:pt x="3979" y="1474"/>
                    <a:pt x="4061" y="1310"/>
                    <a:pt x="4224" y="765"/>
                  </a:cubicBezTo>
                  <a:cubicBezTo>
                    <a:pt x="4364" y="323"/>
                    <a:pt x="4086" y="0"/>
                    <a:pt x="37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9" name="Google Shape;1649;p7"/>
          <p:cNvSpPr txBox="1">
            <a:spLocks noGrp="1"/>
          </p:cNvSpPr>
          <p:nvPr>
            <p:ph type="title" idx="2"/>
          </p:nvPr>
        </p:nvSpPr>
        <p:spPr>
          <a:xfrm>
            <a:off x="723900" y="718213"/>
            <a:ext cx="7696200" cy="54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650" name="Google Shape;1650;p7"/>
          <p:cNvCxnSpPr/>
          <p:nvPr/>
        </p:nvCxnSpPr>
        <p:spPr>
          <a:xfrm>
            <a:off x="4999700" y="718225"/>
            <a:ext cx="3420900" cy="0"/>
          </a:xfrm>
          <a:prstGeom prst="straightConnector1">
            <a:avLst/>
          </a:prstGeom>
          <a:noFill/>
          <a:ln w="19050" cap="flat" cmpd="sng">
            <a:solidFill>
              <a:schemeClr val="dk1"/>
            </a:solidFill>
            <a:prstDash val="solid"/>
            <a:round/>
            <a:headEnd type="none" w="med" len="med"/>
            <a:tailEnd type="none" w="med" len="med"/>
          </a:ln>
        </p:spPr>
      </p:cxnSp>
      <p:cxnSp>
        <p:nvCxnSpPr>
          <p:cNvPr id="1651" name="Google Shape;1651;p7"/>
          <p:cNvCxnSpPr/>
          <p:nvPr/>
        </p:nvCxnSpPr>
        <p:spPr>
          <a:xfrm>
            <a:off x="723400" y="718225"/>
            <a:ext cx="34209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2"/>
        </a:solidFill>
        <a:effectLst/>
      </p:bgPr>
    </p:bg>
    <p:spTree>
      <p:nvGrpSpPr>
        <p:cNvPr id="1" name="Shape 1671"/>
        <p:cNvGrpSpPr/>
        <p:nvPr/>
      </p:nvGrpSpPr>
      <p:grpSpPr>
        <a:xfrm>
          <a:off x="0" y="0"/>
          <a:ext cx="0" cy="0"/>
          <a:chOff x="0" y="0"/>
          <a:chExt cx="0" cy="0"/>
        </a:xfrm>
      </p:grpSpPr>
      <p:sp>
        <p:nvSpPr>
          <p:cNvPr id="1672" name="Google Shape;1672;p11"/>
          <p:cNvSpPr txBox="1">
            <a:spLocks noGrp="1"/>
          </p:cNvSpPr>
          <p:nvPr>
            <p:ph type="title" hasCustomPrompt="1"/>
          </p:nvPr>
        </p:nvSpPr>
        <p:spPr>
          <a:xfrm>
            <a:off x="1066750" y="1222150"/>
            <a:ext cx="7007400" cy="16242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solidFill>
                  <a:schemeClr val="l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673" name="Google Shape;1673;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cxnSp>
        <p:nvCxnSpPr>
          <p:cNvPr id="1674" name="Google Shape;1674;p11"/>
          <p:cNvCxnSpPr/>
          <p:nvPr/>
        </p:nvCxnSpPr>
        <p:spPr>
          <a:xfrm>
            <a:off x="0" y="160975"/>
            <a:ext cx="9144000" cy="0"/>
          </a:xfrm>
          <a:prstGeom prst="straightConnector1">
            <a:avLst/>
          </a:prstGeom>
          <a:noFill/>
          <a:ln w="28575" cap="flat" cmpd="sng">
            <a:solidFill>
              <a:srgbClr val="D32B2B"/>
            </a:solidFill>
            <a:prstDash val="solid"/>
            <a:round/>
            <a:headEnd type="none" w="med" len="med"/>
            <a:tailEnd type="none" w="med" len="med"/>
          </a:ln>
        </p:spPr>
      </p:cxnSp>
      <p:cxnSp>
        <p:nvCxnSpPr>
          <p:cNvPr id="1675" name="Google Shape;1675;p11"/>
          <p:cNvCxnSpPr/>
          <p:nvPr/>
        </p:nvCxnSpPr>
        <p:spPr>
          <a:xfrm>
            <a:off x="0" y="237175"/>
            <a:ext cx="9144000" cy="0"/>
          </a:xfrm>
          <a:prstGeom prst="straightConnector1">
            <a:avLst/>
          </a:prstGeom>
          <a:noFill/>
          <a:ln w="28575" cap="flat" cmpd="sng">
            <a:solidFill>
              <a:srgbClr val="D32B2B"/>
            </a:solidFill>
            <a:prstDash val="solid"/>
            <a:round/>
            <a:headEnd type="none" w="med" len="med"/>
            <a:tailEnd type="none" w="med" len="med"/>
          </a:ln>
        </p:spPr>
      </p:cxnSp>
      <p:cxnSp>
        <p:nvCxnSpPr>
          <p:cNvPr id="1676" name="Google Shape;1676;p11"/>
          <p:cNvCxnSpPr/>
          <p:nvPr/>
        </p:nvCxnSpPr>
        <p:spPr>
          <a:xfrm>
            <a:off x="0" y="313375"/>
            <a:ext cx="9144000" cy="0"/>
          </a:xfrm>
          <a:prstGeom prst="straightConnector1">
            <a:avLst/>
          </a:prstGeom>
          <a:noFill/>
          <a:ln w="28575" cap="flat" cmpd="sng">
            <a:solidFill>
              <a:srgbClr val="D32B2B"/>
            </a:solidFill>
            <a:prstDash val="solid"/>
            <a:round/>
            <a:headEnd type="none" w="med" len="med"/>
            <a:tailEnd type="none" w="med" len="med"/>
          </a:ln>
        </p:spPr>
      </p:cxnSp>
      <p:cxnSp>
        <p:nvCxnSpPr>
          <p:cNvPr id="1677" name="Google Shape;1677;p11"/>
          <p:cNvCxnSpPr/>
          <p:nvPr/>
        </p:nvCxnSpPr>
        <p:spPr>
          <a:xfrm>
            <a:off x="0" y="4809175"/>
            <a:ext cx="9144000" cy="0"/>
          </a:xfrm>
          <a:prstGeom prst="straightConnector1">
            <a:avLst/>
          </a:prstGeom>
          <a:noFill/>
          <a:ln w="28575" cap="flat" cmpd="sng">
            <a:solidFill>
              <a:srgbClr val="D32B2B"/>
            </a:solidFill>
            <a:prstDash val="solid"/>
            <a:round/>
            <a:headEnd type="none" w="med" len="med"/>
            <a:tailEnd type="none" w="med" len="med"/>
          </a:ln>
        </p:spPr>
      </p:cxnSp>
      <p:cxnSp>
        <p:nvCxnSpPr>
          <p:cNvPr id="1678" name="Google Shape;1678;p11"/>
          <p:cNvCxnSpPr/>
          <p:nvPr/>
        </p:nvCxnSpPr>
        <p:spPr>
          <a:xfrm>
            <a:off x="0" y="4885375"/>
            <a:ext cx="9144000" cy="0"/>
          </a:xfrm>
          <a:prstGeom prst="straightConnector1">
            <a:avLst/>
          </a:prstGeom>
          <a:noFill/>
          <a:ln w="28575" cap="flat" cmpd="sng">
            <a:solidFill>
              <a:srgbClr val="D32B2B"/>
            </a:solidFill>
            <a:prstDash val="solid"/>
            <a:round/>
            <a:headEnd type="none" w="med" len="med"/>
            <a:tailEnd type="none" w="med" len="med"/>
          </a:ln>
        </p:spPr>
      </p:cxnSp>
      <p:cxnSp>
        <p:nvCxnSpPr>
          <p:cNvPr id="1679" name="Google Shape;1679;p11"/>
          <p:cNvCxnSpPr/>
          <p:nvPr/>
        </p:nvCxnSpPr>
        <p:spPr>
          <a:xfrm>
            <a:off x="0" y="4961575"/>
            <a:ext cx="9144000" cy="0"/>
          </a:xfrm>
          <a:prstGeom prst="straightConnector1">
            <a:avLst/>
          </a:prstGeom>
          <a:noFill/>
          <a:ln w="28575" cap="flat" cmpd="sng">
            <a:solidFill>
              <a:srgbClr val="D32B2B"/>
            </a:solidFill>
            <a:prstDash val="solid"/>
            <a:round/>
            <a:headEnd type="none" w="med" len="med"/>
            <a:tailEnd type="none" w="med" len="med"/>
          </a:ln>
        </p:spPr>
      </p:cxnSp>
      <p:sp>
        <p:nvSpPr>
          <p:cNvPr id="1680" name="Google Shape;1680;p11"/>
          <p:cNvSpPr txBox="1">
            <a:spLocks noGrp="1"/>
          </p:cNvSpPr>
          <p:nvPr>
            <p:ph type="subTitle" idx="1"/>
          </p:nvPr>
        </p:nvSpPr>
        <p:spPr>
          <a:xfrm>
            <a:off x="2474825" y="3328150"/>
            <a:ext cx="4191000" cy="771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1800"/>
              <a:buNone/>
              <a:defRPr>
                <a:solidFill>
                  <a:schemeClr val="lt1"/>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81"/>
        <p:cNvGrpSpPr/>
        <p:nvPr/>
      </p:nvGrpSpPr>
      <p:grpSpPr>
        <a:xfrm>
          <a:off x="0" y="0"/>
          <a:ext cx="0" cy="0"/>
          <a:chOff x="0" y="0"/>
          <a:chExt cx="0" cy="0"/>
        </a:xfrm>
      </p:grpSpPr>
      <p:sp>
        <p:nvSpPr>
          <p:cNvPr id="1682" name="Google Shape;168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683"/>
        <p:cNvGrpSpPr/>
        <p:nvPr/>
      </p:nvGrpSpPr>
      <p:grpSpPr>
        <a:xfrm>
          <a:off x="0" y="0"/>
          <a:ext cx="0" cy="0"/>
          <a:chOff x="0" y="0"/>
          <a:chExt cx="0" cy="0"/>
        </a:xfrm>
      </p:grpSpPr>
      <p:sp>
        <p:nvSpPr>
          <p:cNvPr id="1684" name="Google Shape;1684;p13"/>
          <p:cNvSpPr txBox="1">
            <a:spLocks noGrp="1"/>
          </p:cNvSpPr>
          <p:nvPr>
            <p:ph type="title"/>
          </p:nvPr>
        </p:nvSpPr>
        <p:spPr>
          <a:xfrm>
            <a:off x="1544625" y="1586925"/>
            <a:ext cx="2571000" cy="5985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sz="1800"/>
            </a:lvl1pPr>
            <a:lvl2pPr lvl="1">
              <a:spcBef>
                <a:spcPts val="0"/>
              </a:spcBef>
              <a:spcAft>
                <a:spcPts val="0"/>
              </a:spcAft>
              <a:buSzPts val="1800"/>
              <a:buFont typeface="Ramaraja"/>
              <a:buNone/>
              <a:defRPr sz="1800">
                <a:latin typeface="Ramaraja"/>
                <a:ea typeface="Ramaraja"/>
                <a:cs typeface="Ramaraja"/>
                <a:sym typeface="Ramaraja"/>
              </a:defRPr>
            </a:lvl2pPr>
            <a:lvl3pPr lvl="2">
              <a:spcBef>
                <a:spcPts val="0"/>
              </a:spcBef>
              <a:spcAft>
                <a:spcPts val="0"/>
              </a:spcAft>
              <a:buSzPts val="1800"/>
              <a:buFont typeface="Ramaraja"/>
              <a:buNone/>
              <a:defRPr sz="1800">
                <a:latin typeface="Ramaraja"/>
                <a:ea typeface="Ramaraja"/>
                <a:cs typeface="Ramaraja"/>
                <a:sym typeface="Ramaraja"/>
              </a:defRPr>
            </a:lvl3pPr>
            <a:lvl4pPr lvl="3">
              <a:spcBef>
                <a:spcPts val="0"/>
              </a:spcBef>
              <a:spcAft>
                <a:spcPts val="0"/>
              </a:spcAft>
              <a:buSzPts val="1800"/>
              <a:buFont typeface="Ramaraja"/>
              <a:buNone/>
              <a:defRPr sz="1800">
                <a:latin typeface="Ramaraja"/>
                <a:ea typeface="Ramaraja"/>
                <a:cs typeface="Ramaraja"/>
                <a:sym typeface="Ramaraja"/>
              </a:defRPr>
            </a:lvl4pPr>
            <a:lvl5pPr lvl="4">
              <a:spcBef>
                <a:spcPts val="0"/>
              </a:spcBef>
              <a:spcAft>
                <a:spcPts val="0"/>
              </a:spcAft>
              <a:buSzPts val="1800"/>
              <a:buFont typeface="Ramaraja"/>
              <a:buNone/>
              <a:defRPr sz="1800">
                <a:latin typeface="Ramaraja"/>
                <a:ea typeface="Ramaraja"/>
                <a:cs typeface="Ramaraja"/>
                <a:sym typeface="Ramaraja"/>
              </a:defRPr>
            </a:lvl5pPr>
            <a:lvl6pPr lvl="5">
              <a:spcBef>
                <a:spcPts val="0"/>
              </a:spcBef>
              <a:spcAft>
                <a:spcPts val="0"/>
              </a:spcAft>
              <a:buSzPts val="1800"/>
              <a:buFont typeface="Ramaraja"/>
              <a:buNone/>
              <a:defRPr sz="1800">
                <a:latin typeface="Ramaraja"/>
                <a:ea typeface="Ramaraja"/>
                <a:cs typeface="Ramaraja"/>
                <a:sym typeface="Ramaraja"/>
              </a:defRPr>
            </a:lvl6pPr>
            <a:lvl7pPr lvl="6">
              <a:spcBef>
                <a:spcPts val="0"/>
              </a:spcBef>
              <a:spcAft>
                <a:spcPts val="0"/>
              </a:spcAft>
              <a:buSzPts val="1800"/>
              <a:buFont typeface="Ramaraja"/>
              <a:buNone/>
              <a:defRPr sz="1800">
                <a:latin typeface="Ramaraja"/>
                <a:ea typeface="Ramaraja"/>
                <a:cs typeface="Ramaraja"/>
                <a:sym typeface="Ramaraja"/>
              </a:defRPr>
            </a:lvl7pPr>
            <a:lvl8pPr lvl="7">
              <a:spcBef>
                <a:spcPts val="0"/>
              </a:spcBef>
              <a:spcAft>
                <a:spcPts val="0"/>
              </a:spcAft>
              <a:buSzPts val="1800"/>
              <a:buFont typeface="Ramaraja"/>
              <a:buNone/>
              <a:defRPr sz="1800">
                <a:latin typeface="Ramaraja"/>
                <a:ea typeface="Ramaraja"/>
                <a:cs typeface="Ramaraja"/>
                <a:sym typeface="Ramaraja"/>
              </a:defRPr>
            </a:lvl8pPr>
            <a:lvl9pPr lvl="8">
              <a:spcBef>
                <a:spcPts val="0"/>
              </a:spcBef>
              <a:spcAft>
                <a:spcPts val="0"/>
              </a:spcAft>
              <a:buSzPts val="1800"/>
              <a:buFont typeface="Ramaraja"/>
              <a:buNone/>
              <a:defRPr sz="1800">
                <a:latin typeface="Ramaraja"/>
                <a:ea typeface="Ramaraja"/>
                <a:cs typeface="Ramaraja"/>
                <a:sym typeface="Ramaraja"/>
              </a:defRPr>
            </a:lvl9pPr>
          </a:lstStyle>
          <a:p>
            <a:endParaRPr/>
          </a:p>
        </p:txBody>
      </p:sp>
      <p:sp>
        <p:nvSpPr>
          <p:cNvPr id="1685" name="Google Shape;1685;p13"/>
          <p:cNvSpPr txBox="1">
            <a:spLocks noGrp="1"/>
          </p:cNvSpPr>
          <p:nvPr>
            <p:ph type="subTitle" idx="1"/>
          </p:nvPr>
        </p:nvSpPr>
        <p:spPr>
          <a:xfrm>
            <a:off x="1544625" y="2004600"/>
            <a:ext cx="2226300" cy="10287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86" name="Google Shape;1686;p13"/>
          <p:cNvSpPr txBox="1">
            <a:spLocks noGrp="1"/>
          </p:cNvSpPr>
          <p:nvPr>
            <p:ph type="title" idx="2"/>
          </p:nvPr>
        </p:nvSpPr>
        <p:spPr>
          <a:xfrm>
            <a:off x="5972925" y="1586925"/>
            <a:ext cx="2571000" cy="598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Font typeface="Ramaraja"/>
              <a:buNone/>
              <a:defRPr sz="1800">
                <a:latin typeface="Ramaraja"/>
                <a:ea typeface="Ramaraja"/>
                <a:cs typeface="Ramaraja"/>
                <a:sym typeface="Ramaraja"/>
              </a:defRPr>
            </a:lvl2pPr>
            <a:lvl3pPr lvl="2" rtl="0">
              <a:spcBef>
                <a:spcPts val="0"/>
              </a:spcBef>
              <a:spcAft>
                <a:spcPts val="0"/>
              </a:spcAft>
              <a:buSzPts val="1800"/>
              <a:buFont typeface="Ramaraja"/>
              <a:buNone/>
              <a:defRPr sz="1800">
                <a:latin typeface="Ramaraja"/>
                <a:ea typeface="Ramaraja"/>
                <a:cs typeface="Ramaraja"/>
                <a:sym typeface="Ramaraja"/>
              </a:defRPr>
            </a:lvl3pPr>
            <a:lvl4pPr lvl="3" rtl="0">
              <a:spcBef>
                <a:spcPts val="0"/>
              </a:spcBef>
              <a:spcAft>
                <a:spcPts val="0"/>
              </a:spcAft>
              <a:buSzPts val="1800"/>
              <a:buFont typeface="Ramaraja"/>
              <a:buNone/>
              <a:defRPr sz="1800">
                <a:latin typeface="Ramaraja"/>
                <a:ea typeface="Ramaraja"/>
                <a:cs typeface="Ramaraja"/>
                <a:sym typeface="Ramaraja"/>
              </a:defRPr>
            </a:lvl4pPr>
            <a:lvl5pPr lvl="4" rtl="0">
              <a:spcBef>
                <a:spcPts val="0"/>
              </a:spcBef>
              <a:spcAft>
                <a:spcPts val="0"/>
              </a:spcAft>
              <a:buSzPts val="1800"/>
              <a:buFont typeface="Ramaraja"/>
              <a:buNone/>
              <a:defRPr sz="1800">
                <a:latin typeface="Ramaraja"/>
                <a:ea typeface="Ramaraja"/>
                <a:cs typeface="Ramaraja"/>
                <a:sym typeface="Ramaraja"/>
              </a:defRPr>
            </a:lvl5pPr>
            <a:lvl6pPr lvl="5" rtl="0">
              <a:spcBef>
                <a:spcPts val="0"/>
              </a:spcBef>
              <a:spcAft>
                <a:spcPts val="0"/>
              </a:spcAft>
              <a:buSzPts val="1800"/>
              <a:buFont typeface="Ramaraja"/>
              <a:buNone/>
              <a:defRPr sz="1800">
                <a:latin typeface="Ramaraja"/>
                <a:ea typeface="Ramaraja"/>
                <a:cs typeface="Ramaraja"/>
                <a:sym typeface="Ramaraja"/>
              </a:defRPr>
            </a:lvl6pPr>
            <a:lvl7pPr lvl="6" rtl="0">
              <a:spcBef>
                <a:spcPts val="0"/>
              </a:spcBef>
              <a:spcAft>
                <a:spcPts val="0"/>
              </a:spcAft>
              <a:buSzPts val="1800"/>
              <a:buFont typeface="Ramaraja"/>
              <a:buNone/>
              <a:defRPr sz="1800">
                <a:latin typeface="Ramaraja"/>
                <a:ea typeface="Ramaraja"/>
                <a:cs typeface="Ramaraja"/>
                <a:sym typeface="Ramaraja"/>
              </a:defRPr>
            </a:lvl7pPr>
            <a:lvl8pPr lvl="7" rtl="0">
              <a:spcBef>
                <a:spcPts val="0"/>
              </a:spcBef>
              <a:spcAft>
                <a:spcPts val="0"/>
              </a:spcAft>
              <a:buSzPts val="1800"/>
              <a:buFont typeface="Ramaraja"/>
              <a:buNone/>
              <a:defRPr sz="1800">
                <a:latin typeface="Ramaraja"/>
                <a:ea typeface="Ramaraja"/>
                <a:cs typeface="Ramaraja"/>
                <a:sym typeface="Ramaraja"/>
              </a:defRPr>
            </a:lvl8pPr>
            <a:lvl9pPr lvl="8" rtl="0">
              <a:spcBef>
                <a:spcPts val="0"/>
              </a:spcBef>
              <a:spcAft>
                <a:spcPts val="0"/>
              </a:spcAft>
              <a:buSzPts val="1800"/>
              <a:buFont typeface="Ramaraja"/>
              <a:buNone/>
              <a:defRPr sz="1800">
                <a:latin typeface="Ramaraja"/>
                <a:ea typeface="Ramaraja"/>
                <a:cs typeface="Ramaraja"/>
                <a:sym typeface="Ramaraja"/>
              </a:defRPr>
            </a:lvl9pPr>
          </a:lstStyle>
          <a:p>
            <a:endParaRPr/>
          </a:p>
        </p:txBody>
      </p:sp>
      <p:sp>
        <p:nvSpPr>
          <p:cNvPr id="1687" name="Google Shape;1687;p13"/>
          <p:cNvSpPr txBox="1">
            <a:spLocks noGrp="1"/>
          </p:cNvSpPr>
          <p:nvPr>
            <p:ph type="subTitle" idx="3"/>
          </p:nvPr>
        </p:nvSpPr>
        <p:spPr>
          <a:xfrm>
            <a:off x="5972925" y="2004600"/>
            <a:ext cx="2226300" cy="1028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88" name="Google Shape;1688;p13"/>
          <p:cNvSpPr txBox="1">
            <a:spLocks noGrp="1"/>
          </p:cNvSpPr>
          <p:nvPr>
            <p:ph type="title" idx="4"/>
          </p:nvPr>
        </p:nvSpPr>
        <p:spPr>
          <a:xfrm>
            <a:off x="5972925" y="3149025"/>
            <a:ext cx="2571000" cy="598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Font typeface="Ramaraja"/>
              <a:buNone/>
              <a:defRPr sz="1800">
                <a:latin typeface="Ramaraja"/>
                <a:ea typeface="Ramaraja"/>
                <a:cs typeface="Ramaraja"/>
                <a:sym typeface="Ramaraja"/>
              </a:defRPr>
            </a:lvl2pPr>
            <a:lvl3pPr lvl="2" rtl="0">
              <a:spcBef>
                <a:spcPts val="0"/>
              </a:spcBef>
              <a:spcAft>
                <a:spcPts val="0"/>
              </a:spcAft>
              <a:buSzPts val="1800"/>
              <a:buFont typeface="Ramaraja"/>
              <a:buNone/>
              <a:defRPr sz="1800">
                <a:latin typeface="Ramaraja"/>
                <a:ea typeface="Ramaraja"/>
                <a:cs typeface="Ramaraja"/>
                <a:sym typeface="Ramaraja"/>
              </a:defRPr>
            </a:lvl3pPr>
            <a:lvl4pPr lvl="3" rtl="0">
              <a:spcBef>
                <a:spcPts val="0"/>
              </a:spcBef>
              <a:spcAft>
                <a:spcPts val="0"/>
              </a:spcAft>
              <a:buSzPts val="1800"/>
              <a:buFont typeface="Ramaraja"/>
              <a:buNone/>
              <a:defRPr sz="1800">
                <a:latin typeface="Ramaraja"/>
                <a:ea typeface="Ramaraja"/>
                <a:cs typeface="Ramaraja"/>
                <a:sym typeface="Ramaraja"/>
              </a:defRPr>
            </a:lvl4pPr>
            <a:lvl5pPr lvl="4" rtl="0">
              <a:spcBef>
                <a:spcPts val="0"/>
              </a:spcBef>
              <a:spcAft>
                <a:spcPts val="0"/>
              </a:spcAft>
              <a:buSzPts val="1800"/>
              <a:buFont typeface="Ramaraja"/>
              <a:buNone/>
              <a:defRPr sz="1800">
                <a:latin typeface="Ramaraja"/>
                <a:ea typeface="Ramaraja"/>
                <a:cs typeface="Ramaraja"/>
                <a:sym typeface="Ramaraja"/>
              </a:defRPr>
            </a:lvl5pPr>
            <a:lvl6pPr lvl="5" rtl="0">
              <a:spcBef>
                <a:spcPts val="0"/>
              </a:spcBef>
              <a:spcAft>
                <a:spcPts val="0"/>
              </a:spcAft>
              <a:buSzPts val="1800"/>
              <a:buFont typeface="Ramaraja"/>
              <a:buNone/>
              <a:defRPr sz="1800">
                <a:latin typeface="Ramaraja"/>
                <a:ea typeface="Ramaraja"/>
                <a:cs typeface="Ramaraja"/>
                <a:sym typeface="Ramaraja"/>
              </a:defRPr>
            </a:lvl6pPr>
            <a:lvl7pPr lvl="6" rtl="0">
              <a:spcBef>
                <a:spcPts val="0"/>
              </a:spcBef>
              <a:spcAft>
                <a:spcPts val="0"/>
              </a:spcAft>
              <a:buSzPts val="1800"/>
              <a:buFont typeface="Ramaraja"/>
              <a:buNone/>
              <a:defRPr sz="1800">
                <a:latin typeface="Ramaraja"/>
                <a:ea typeface="Ramaraja"/>
                <a:cs typeface="Ramaraja"/>
                <a:sym typeface="Ramaraja"/>
              </a:defRPr>
            </a:lvl7pPr>
            <a:lvl8pPr lvl="7" rtl="0">
              <a:spcBef>
                <a:spcPts val="0"/>
              </a:spcBef>
              <a:spcAft>
                <a:spcPts val="0"/>
              </a:spcAft>
              <a:buSzPts val="1800"/>
              <a:buFont typeface="Ramaraja"/>
              <a:buNone/>
              <a:defRPr sz="1800">
                <a:latin typeface="Ramaraja"/>
                <a:ea typeface="Ramaraja"/>
                <a:cs typeface="Ramaraja"/>
                <a:sym typeface="Ramaraja"/>
              </a:defRPr>
            </a:lvl8pPr>
            <a:lvl9pPr lvl="8" rtl="0">
              <a:spcBef>
                <a:spcPts val="0"/>
              </a:spcBef>
              <a:spcAft>
                <a:spcPts val="0"/>
              </a:spcAft>
              <a:buSzPts val="1800"/>
              <a:buFont typeface="Ramaraja"/>
              <a:buNone/>
              <a:defRPr sz="1800">
                <a:latin typeface="Ramaraja"/>
                <a:ea typeface="Ramaraja"/>
                <a:cs typeface="Ramaraja"/>
                <a:sym typeface="Ramaraja"/>
              </a:defRPr>
            </a:lvl9pPr>
          </a:lstStyle>
          <a:p>
            <a:endParaRPr/>
          </a:p>
        </p:txBody>
      </p:sp>
      <p:sp>
        <p:nvSpPr>
          <p:cNvPr id="1689" name="Google Shape;1689;p13"/>
          <p:cNvSpPr txBox="1">
            <a:spLocks noGrp="1"/>
          </p:cNvSpPr>
          <p:nvPr>
            <p:ph type="subTitle" idx="5"/>
          </p:nvPr>
        </p:nvSpPr>
        <p:spPr>
          <a:xfrm>
            <a:off x="5972925" y="3566700"/>
            <a:ext cx="2226300" cy="1028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90" name="Google Shape;1690;p13"/>
          <p:cNvSpPr txBox="1">
            <a:spLocks noGrp="1"/>
          </p:cNvSpPr>
          <p:nvPr>
            <p:ph type="title" idx="6"/>
          </p:nvPr>
        </p:nvSpPr>
        <p:spPr>
          <a:xfrm>
            <a:off x="1544625" y="3149025"/>
            <a:ext cx="2571000" cy="598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Font typeface="Ramaraja"/>
              <a:buNone/>
              <a:defRPr sz="1800">
                <a:latin typeface="Ramaraja"/>
                <a:ea typeface="Ramaraja"/>
                <a:cs typeface="Ramaraja"/>
                <a:sym typeface="Ramaraja"/>
              </a:defRPr>
            </a:lvl2pPr>
            <a:lvl3pPr lvl="2" rtl="0">
              <a:spcBef>
                <a:spcPts val="0"/>
              </a:spcBef>
              <a:spcAft>
                <a:spcPts val="0"/>
              </a:spcAft>
              <a:buSzPts val="1800"/>
              <a:buFont typeface="Ramaraja"/>
              <a:buNone/>
              <a:defRPr sz="1800">
                <a:latin typeface="Ramaraja"/>
                <a:ea typeface="Ramaraja"/>
                <a:cs typeface="Ramaraja"/>
                <a:sym typeface="Ramaraja"/>
              </a:defRPr>
            </a:lvl3pPr>
            <a:lvl4pPr lvl="3" rtl="0">
              <a:spcBef>
                <a:spcPts val="0"/>
              </a:spcBef>
              <a:spcAft>
                <a:spcPts val="0"/>
              </a:spcAft>
              <a:buSzPts val="1800"/>
              <a:buFont typeface="Ramaraja"/>
              <a:buNone/>
              <a:defRPr sz="1800">
                <a:latin typeface="Ramaraja"/>
                <a:ea typeface="Ramaraja"/>
                <a:cs typeface="Ramaraja"/>
                <a:sym typeface="Ramaraja"/>
              </a:defRPr>
            </a:lvl4pPr>
            <a:lvl5pPr lvl="4" rtl="0">
              <a:spcBef>
                <a:spcPts val="0"/>
              </a:spcBef>
              <a:spcAft>
                <a:spcPts val="0"/>
              </a:spcAft>
              <a:buSzPts val="1800"/>
              <a:buFont typeface="Ramaraja"/>
              <a:buNone/>
              <a:defRPr sz="1800">
                <a:latin typeface="Ramaraja"/>
                <a:ea typeface="Ramaraja"/>
                <a:cs typeface="Ramaraja"/>
                <a:sym typeface="Ramaraja"/>
              </a:defRPr>
            </a:lvl5pPr>
            <a:lvl6pPr lvl="5" rtl="0">
              <a:spcBef>
                <a:spcPts val="0"/>
              </a:spcBef>
              <a:spcAft>
                <a:spcPts val="0"/>
              </a:spcAft>
              <a:buSzPts val="1800"/>
              <a:buFont typeface="Ramaraja"/>
              <a:buNone/>
              <a:defRPr sz="1800">
                <a:latin typeface="Ramaraja"/>
                <a:ea typeface="Ramaraja"/>
                <a:cs typeface="Ramaraja"/>
                <a:sym typeface="Ramaraja"/>
              </a:defRPr>
            </a:lvl6pPr>
            <a:lvl7pPr lvl="6" rtl="0">
              <a:spcBef>
                <a:spcPts val="0"/>
              </a:spcBef>
              <a:spcAft>
                <a:spcPts val="0"/>
              </a:spcAft>
              <a:buSzPts val="1800"/>
              <a:buFont typeface="Ramaraja"/>
              <a:buNone/>
              <a:defRPr sz="1800">
                <a:latin typeface="Ramaraja"/>
                <a:ea typeface="Ramaraja"/>
                <a:cs typeface="Ramaraja"/>
                <a:sym typeface="Ramaraja"/>
              </a:defRPr>
            </a:lvl7pPr>
            <a:lvl8pPr lvl="7" rtl="0">
              <a:spcBef>
                <a:spcPts val="0"/>
              </a:spcBef>
              <a:spcAft>
                <a:spcPts val="0"/>
              </a:spcAft>
              <a:buSzPts val="1800"/>
              <a:buFont typeface="Ramaraja"/>
              <a:buNone/>
              <a:defRPr sz="1800">
                <a:latin typeface="Ramaraja"/>
                <a:ea typeface="Ramaraja"/>
                <a:cs typeface="Ramaraja"/>
                <a:sym typeface="Ramaraja"/>
              </a:defRPr>
            </a:lvl8pPr>
            <a:lvl9pPr lvl="8" rtl="0">
              <a:spcBef>
                <a:spcPts val="0"/>
              </a:spcBef>
              <a:spcAft>
                <a:spcPts val="0"/>
              </a:spcAft>
              <a:buSzPts val="1800"/>
              <a:buFont typeface="Ramaraja"/>
              <a:buNone/>
              <a:defRPr sz="1800">
                <a:latin typeface="Ramaraja"/>
                <a:ea typeface="Ramaraja"/>
                <a:cs typeface="Ramaraja"/>
                <a:sym typeface="Ramaraja"/>
              </a:defRPr>
            </a:lvl9pPr>
          </a:lstStyle>
          <a:p>
            <a:endParaRPr/>
          </a:p>
        </p:txBody>
      </p:sp>
      <p:sp>
        <p:nvSpPr>
          <p:cNvPr id="1691" name="Google Shape;1691;p13"/>
          <p:cNvSpPr txBox="1">
            <a:spLocks noGrp="1"/>
          </p:cNvSpPr>
          <p:nvPr>
            <p:ph type="subTitle" idx="7"/>
          </p:nvPr>
        </p:nvSpPr>
        <p:spPr>
          <a:xfrm>
            <a:off x="1544625" y="3566700"/>
            <a:ext cx="2226300" cy="1028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92" name="Google Shape;1692;p13"/>
          <p:cNvSpPr txBox="1">
            <a:spLocks noGrp="1"/>
          </p:cNvSpPr>
          <p:nvPr>
            <p:ph type="title" idx="8"/>
          </p:nvPr>
        </p:nvSpPr>
        <p:spPr>
          <a:xfrm>
            <a:off x="723900" y="718213"/>
            <a:ext cx="7696200" cy="54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693" name="Google Shape;1693;p13"/>
          <p:cNvCxnSpPr/>
          <p:nvPr/>
        </p:nvCxnSpPr>
        <p:spPr>
          <a:xfrm>
            <a:off x="4999700" y="718225"/>
            <a:ext cx="3420900" cy="0"/>
          </a:xfrm>
          <a:prstGeom prst="straightConnector1">
            <a:avLst/>
          </a:prstGeom>
          <a:noFill/>
          <a:ln w="19050" cap="flat" cmpd="sng">
            <a:solidFill>
              <a:schemeClr val="dk1"/>
            </a:solidFill>
            <a:prstDash val="solid"/>
            <a:round/>
            <a:headEnd type="none" w="med" len="med"/>
            <a:tailEnd type="none" w="med" len="med"/>
          </a:ln>
        </p:spPr>
      </p:cxnSp>
      <p:grpSp>
        <p:nvGrpSpPr>
          <p:cNvPr id="1694" name="Google Shape;1694;p13"/>
          <p:cNvGrpSpPr/>
          <p:nvPr/>
        </p:nvGrpSpPr>
        <p:grpSpPr>
          <a:xfrm>
            <a:off x="4287775" y="391500"/>
            <a:ext cx="568441" cy="374362"/>
            <a:chOff x="4287775" y="414450"/>
            <a:chExt cx="568441" cy="374362"/>
          </a:xfrm>
        </p:grpSpPr>
        <p:sp>
          <p:nvSpPr>
            <p:cNvPr id="1695" name="Google Shape;1695;p13"/>
            <p:cNvSpPr/>
            <p:nvPr/>
          </p:nvSpPr>
          <p:spPr>
            <a:xfrm>
              <a:off x="4555528" y="474035"/>
              <a:ext cx="27810" cy="30845"/>
            </a:xfrm>
            <a:custGeom>
              <a:avLst/>
              <a:gdLst/>
              <a:ahLst/>
              <a:cxnLst/>
              <a:rect l="l" t="t" r="r" b="b"/>
              <a:pathLst>
                <a:path w="8421" h="9347" extrusionOk="0">
                  <a:moveTo>
                    <a:pt x="1" y="1"/>
                  </a:moveTo>
                  <a:lnTo>
                    <a:pt x="1" y="9347"/>
                  </a:lnTo>
                  <a:lnTo>
                    <a:pt x="8420" y="9347"/>
                  </a:lnTo>
                  <a:lnTo>
                    <a:pt x="842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3"/>
            <p:cNvSpPr/>
            <p:nvPr/>
          </p:nvSpPr>
          <p:spPr>
            <a:xfrm>
              <a:off x="4287775" y="703801"/>
              <a:ext cx="53454" cy="84167"/>
            </a:xfrm>
            <a:custGeom>
              <a:avLst/>
              <a:gdLst/>
              <a:ahLst/>
              <a:cxnLst/>
              <a:rect l="l" t="t" r="r" b="b"/>
              <a:pathLst>
                <a:path w="16186" h="25505" extrusionOk="0">
                  <a:moveTo>
                    <a:pt x="1" y="0"/>
                  </a:moveTo>
                  <a:lnTo>
                    <a:pt x="1" y="25504"/>
                  </a:lnTo>
                  <a:lnTo>
                    <a:pt x="16186" y="25504"/>
                  </a:lnTo>
                  <a:lnTo>
                    <a:pt x="1618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3"/>
            <p:cNvSpPr/>
            <p:nvPr/>
          </p:nvSpPr>
          <p:spPr>
            <a:xfrm>
              <a:off x="4295246" y="709562"/>
              <a:ext cx="5043" cy="45230"/>
            </a:xfrm>
            <a:custGeom>
              <a:avLst/>
              <a:gdLst/>
              <a:ahLst/>
              <a:cxnLst/>
              <a:rect l="l" t="t" r="r" b="b"/>
              <a:pathLst>
                <a:path w="1527" h="13706" extrusionOk="0">
                  <a:moveTo>
                    <a:pt x="0" y="0"/>
                  </a:moveTo>
                  <a:lnTo>
                    <a:pt x="0" y="13706"/>
                  </a:lnTo>
                  <a:lnTo>
                    <a:pt x="1526" y="13706"/>
                  </a:lnTo>
                  <a:lnTo>
                    <a:pt x="152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3"/>
            <p:cNvSpPr/>
            <p:nvPr/>
          </p:nvSpPr>
          <p:spPr>
            <a:xfrm>
              <a:off x="4312346" y="709562"/>
              <a:ext cx="5043" cy="45230"/>
            </a:xfrm>
            <a:custGeom>
              <a:avLst/>
              <a:gdLst/>
              <a:ahLst/>
              <a:cxnLst/>
              <a:rect l="l" t="t" r="r" b="b"/>
              <a:pathLst>
                <a:path w="1527" h="13706" extrusionOk="0">
                  <a:moveTo>
                    <a:pt x="0" y="0"/>
                  </a:moveTo>
                  <a:lnTo>
                    <a:pt x="0" y="13706"/>
                  </a:lnTo>
                  <a:lnTo>
                    <a:pt x="1526" y="13706"/>
                  </a:lnTo>
                  <a:lnTo>
                    <a:pt x="152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3"/>
            <p:cNvSpPr/>
            <p:nvPr/>
          </p:nvSpPr>
          <p:spPr>
            <a:xfrm>
              <a:off x="4291735" y="709562"/>
              <a:ext cx="12061" cy="2881"/>
            </a:xfrm>
            <a:custGeom>
              <a:avLst/>
              <a:gdLst/>
              <a:ahLst/>
              <a:cxnLst/>
              <a:rect l="l" t="t" r="r" b="b"/>
              <a:pathLst>
                <a:path w="3652" h="873" extrusionOk="0">
                  <a:moveTo>
                    <a:pt x="1" y="0"/>
                  </a:moveTo>
                  <a:lnTo>
                    <a:pt x="1" y="463"/>
                  </a:lnTo>
                  <a:cubicBezTo>
                    <a:pt x="1" y="681"/>
                    <a:pt x="164" y="872"/>
                    <a:pt x="409" y="872"/>
                  </a:cubicBezTo>
                  <a:lnTo>
                    <a:pt x="3243" y="872"/>
                  </a:lnTo>
                  <a:cubicBezTo>
                    <a:pt x="3488" y="872"/>
                    <a:pt x="3652" y="681"/>
                    <a:pt x="3652" y="463"/>
                  </a:cubicBezTo>
                  <a:lnTo>
                    <a:pt x="365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3"/>
            <p:cNvSpPr/>
            <p:nvPr/>
          </p:nvSpPr>
          <p:spPr>
            <a:xfrm>
              <a:off x="4308835" y="709562"/>
              <a:ext cx="12061" cy="2881"/>
            </a:xfrm>
            <a:custGeom>
              <a:avLst/>
              <a:gdLst/>
              <a:ahLst/>
              <a:cxnLst/>
              <a:rect l="l" t="t" r="r" b="b"/>
              <a:pathLst>
                <a:path w="3652" h="873" extrusionOk="0">
                  <a:moveTo>
                    <a:pt x="1" y="0"/>
                  </a:moveTo>
                  <a:lnTo>
                    <a:pt x="1" y="463"/>
                  </a:lnTo>
                  <a:cubicBezTo>
                    <a:pt x="1" y="681"/>
                    <a:pt x="164" y="872"/>
                    <a:pt x="409" y="872"/>
                  </a:cubicBezTo>
                  <a:lnTo>
                    <a:pt x="3270" y="872"/>
                  </a:lnTo>
                  <a:cubicBezTo>
                    <a:pt x="3488" y="872"/>
                    <a:pt x="3652" y="681"/>
                    <a:pt x="3652" y="463"/>
                  </a:cubicBezTo>
                  <a:lnTo>
                    <a:pt x="365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3"/>
            <p:cNvSpPr/>
            <p:nvPr/>
          </p:nvSpPr>
          <p:spPr>
            <a:xfrm>
              <a:off x="4329357" y="709562"/>
              <a:ext cx="4950" cy="45230"/>
            </a:xfrm>
            <a:custGeom>
              <a:avLst/>
              <a:gdLst/>
              <a:ahLst/>
              <a:cxnLst/>
              <a:rect l="l" t="t" r="r" b="b"/>
              <a:pathLst>
                <a:path w="1499" h="13706" extrusionOk="0">
                  <a:moveTo>
                    <a:pt x="0" y="0"/>
                  </a:moveTo>
                  <a:lnTo>
                    <a:pt x="0" y="13706"/>
                  </a:lnTo>
                  <a:lnTo>
                    <a:pt x="1499" y="13706"/>
                  </a:lnTo>
                  <a:lnTo>
                    <a:pt x="14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3"/>
            <p:cNvSpPr/>
            <p:nvPr/>
          </p:nvSpPr>
          <p:spPr>
            <a:xfrm>
              <a:off x="4325756" y="709562"/>
              <a:ext cx="12150" cy="2881"/>
            </a:xfrm>
            <a:custGeom>
              <a:avLst/>
              <a:gdLst/>
              <a:ahLst/>
              <a:cxnLst/>
              <a:rect l="l" t="t" r="r" b="b"/>
              <a:pathLst>
                <a:path w="3679" h="873" extrusionOk="0">
                  <a:moveTo>
                    <a:pt x="0" y="0"/>
                  </a:moveTo>
                  <a:lnTo>
                    <a:pt x="0" y="463"/>
                  </a:lnTo>
                  <a:cubicBezTo>
                    <a:pt x="0" y="681"/>
                    <a:pt x="191" y="872"/>
                    <a:pt x="409" y="872"/>
                  </a:cubicBezTo>
                  <a:lnTo>
                    <a:pt x="3270" y="872"/>
                  </a:lnTo>
                  <a:cubicBezTo>
                    <a:pt x="3488" y="872"/>
                    <a:pt x="3679" y="681"/>
                    <a:pt x="3679" y="463"/>
                  </a:cubicBezTo>
                  <a:lnTo>
                    <a:pt x="367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3"/>
            <p:cNvSpPr/>
            <p:nvPr/>
          </p:nvSpPr>
          <p:spPr>
            <a:xfrm>
              <a:off x="4295246" y="754828"/>
              <a:ext cx="5043" cy="33185"/>
            </a:xfrm>
            <a:custGeom>
              <a:avLst/>
              <a:gdLst/>
              <a:ahLst/>
              <a:cxnLst/>
              <a:rect l="l" t="t" r="r" b="b"/>
              <a:pathLst>
                <a:path w="1527" h="10056" extrusionOk="0">
                  <a:moveTo>
                    <a:pt x="0" y="1"/>
                  </a:moveTo>
                  <a:lnTo>
                    <a:pt x="0" y="10055"/>
                  </a:lnTo>
                  <a:lnTo>
                    <a:pt x="1526" y="10055"/>
                  </a:lnTo>
                  <a:lnTo>
                    <a:pt x="15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3"/>
            <p:cNvSpPr/>
            <p:nvPr/>
          </p:nvSpPr>
          <p:spPr>
            <a:xfrm>
              <a:off x="4312346" y="754828"/>
              <a:ext cx="5043" cy="33185"/>
            </a:xfrm>
            <a:custGeom>
              <a:avLst/>
              <a:gdLst/>
              <a:ahLst/>
              <a:cxnLst/>
              <a:rect l="l" t="t" r="r" b="b"/>
              <a:pathLst>
                <a:path w="1527" h="10056" extrusionOk="0">
                  <a:moveTo>
                    <a:pt x="0" y="1"/>
                  </a:moveTo>
                  <a:lnTo>
                    <a:pt x="0" y="10055"/>
                  </a:lnTo>
                  <a:lnTo>
                    <a:pt x="1526" y="10055"/>
                  </a:lnTo>
                  <a:lnTo>
                    <a:pt x="15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3"/>
            <p:cNvSpPr/>
            <p:nvPr/>
          </p:nvSpPr>
          <p:spPr>
            <a:xfrm>
              <a:off x="4291735" y="754828"/>
              <a:ext cx="12061" cy="2881"/>
            </a:xfrm>
            <a:custGeom>
              <a:avLst/>
              <a:gdLst/>
              <a:ahLst/>
              <a:cxnLst/>
              <a:rect l="l" t="t" r="r" b="b"/>
              <a:pathLst>
                <a:path w="3652" h="873" extrusionOk="0">
                  <a:moveTo>
                    <a:pt x="1" y="1"/>
                  </a:moveTo>
                  <a:lnTo>
                    <a:pt x="1" y="464"/>
                  </a:lnTo>
                  <a:cubicBezTo>
                    <a:pt x="1" y="682"/>
                    <a:pt x="164" y="873"/>
                    <a:pt x="409" y="873"/>
                  </a:cubicBezTo>
                  <a:lnTo>
                    <a:pt x="3243" y="873"/>
                  </a:lnTo>
                  <a:cubicBezTo>
                    <a:pt x="3488" y="873"/>
                    <a:pt x="3652" y="682"/>
                    <a:pt x="3652" y="464"/>
                  </a:cubicBezTo>
                  <a:lnTo>
                    <a:pt x="365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3"/>
            <p:cNvSpPr/>
            <p:nvPr/>
          </p:nvSpPr>
          <p:spPr>
            <a:xfrm>
              <a:off x="4308835" y="754828"/>
              <a:ext cx="12061" cy="2881"/>
            </a:xfrm>
            <a:custGeom>
              <a:avLst/>
              <a:gdLst/>
              <a:ahLst/>
              <a:cxnLst/>
              <a:rect l="l" t="t" r="r" b="b"/>
              <a:pathLst>
                <a:path w="3652" h="873" extrusionOk="0">
                  <a:moveTo>
                    <a:pt x="1" y="1"/>
                  </a:moveTo>
                  <a:lnTo>
                    <a:pt x="1" y="464"/>
                  </a:lnTo>
                  <a:cubicBezTo>
                    <a:pt x="1" y="682"/>
                    <a:pt x="164" y="873"/>
                    <a:pt x="409" y="873"/>
                  </a:cubicBezTo>
                  <a:lnTo>
                    <a:pt x="3270" y="873"/>
                  </a:lnTo>
                  <a:cubicBezTo>
                    <a:pt x="3488" y="873"/>
                    <a:pt x="3652" y="682"/>
                    <a:pt x="3652" y="464"/>
                  </a:cubicBezTo>
                  <a:lnTo>
                    <a:pt x="365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3"/>
            <p:cNvSpPr/>
            <p:nvPr/>
          </p:nvSpPr>
          <p:spPr>
            <a:xfrm>
              <a:off x="4329357" y="754828"/>
              <a:ext cx="4950" cy="33185"/>
            </a:xfrm>
            <a:custGeom>
              <a:avLst/>
              <a:gdLst/>
              <a:ahLst/>
              <a:cxnLst/>
              <a:rect l="l" t="t" r="r" b="b"/>
              <a:pathLst>
                <a:path w="1499" h="10056" extrusionOk="0">
                  <a:moveTo>
                    <a:pt x="0" y="1"/>
                  </a:moveTo>
                  <a:lnTo>
                    <a:pt x="0" y="10055"/>
                  </a:lnTo>
                  <a:lnTo>
                    <a:pt x="1499" y="10055"/>
                  </a:lnTo>
                  <a:lnTo>
                    <a:pt x="14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3"/>
            <p:cNvSpPr/>
            <p:nvPr/>
          </p:nvSpPr>
          <p:spPr>
            <a:xfrm>
              <a:off x="4325756" y="754828"/>
              <a:ext cx="12150" cy="2881"/>
            </a:xfrm>
            <a:custGeom>
              <a:avLst/>
              <a:gdLst/>
              <a:ahLst/>
              <a:cxnLst/>
              <a:rect l="l" t="t" r="r" b="b"/>
              <a:pathLst>
                <a:path w="3679" h="873" extrusionOk="0">
                  <a:moveTo>
                    <a:pt x="0" y="1"/>
                  </a:moveTo>
                  <a:lnTo>
                    <a:pt x="0" y="464"/>
                  </a:lnTo>
                  <a:cubicBezTo>
                    <a:pt x="0" y="682"/>
                    <a:pt x="191" y="873"/>
                    <a:pt x="409" y="873"/>
                  </a:cubicBezTo>
                  <a:lnTo>
                    <a:pt x="3270" y="873"/>
                  </a:lnTo>
                  <a:cubicBezTo>
                    <a:pt x="3488" y="873"/>
                    <a:pt x="3679" y="682"/>
                    <a:pt x="3679" y="464"/>
                  </a:cubicBezTo>
                  <a:lnTo>
                    <a:pt x="367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3"/>
            <p:cNvSpPr/>
            <p:nvPr/>
          </p:nvSpPr>
          <p:spPr>
            <a:xfrm>
              <a:off x="4287775" y="706321"/>
              <a:ext cx="53454" cy="3241"/>
            </a:xfrm>
            <a:custGeom>
              <a:avLst/>
              <a:gdLst/>
              <a:ahLst/>
              <a:cxnLst/>
              <a:rect l="l" t="t" r="r" b="b"/>
              <a:pathLst>
                <a:path w="16186" h="982" extrusionOk="0">
                  <a:moveTo>
                    <a:pt x="1" y="0"/>
                  </a:moveTo>
                  <a:lnTo>
                    <a:pt x="1" y="981"/>
                  </a:lnTo>
                  <a:lnTo>
                    <a:pt x="16186" y="981"/>
                  </a:lnTo>
                  <a:lnTo>
                    <a:pt x="1618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3"/>
            <p:cNvSpPr/>
            <p:nvPr/>
          </p:nvSpPr>
          <p:spPr>
            <a:xfrm>
              <a:off x="4287775" y="751948"/>
              <a:ext cx="53454" cy="3241"/>
            </a:xfrm>
            <a:custGeom>
              <a:avLst/>
              <a:gdLst/>
              <a:ahLst/>
              <a:cxnLst/>
              <a:rect l="l" t="t" r="r" b="b"/>
              <a:pathLst>
                <a:path w="16186" h="982" extrusionOk="0">
                  <a:moveTo>
                    <a:pt x="1" y="1"/>
                  </a:moveTo>
                  <a:lnTo>
                    <a:pt x="1" y="982"/>
                  </a:lnTo>
                  <a:lnTo>
                    <a:pt x="16186" y="982"/>
                  </a:lnTo>
                  <a:lnTo>
                    <a:pt x="1618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3"/>
            <p:cNvSpPr/>
            <p:nvPr/>
          </p:nvSpPr>
          <p:spPr>
            <a:xfrm>
              <a:off x="4302807" y="717300"/>
              <a:ext cx="7652" cy="29677"/>
            </a:xfrm>
            <a:custGeom>
              <a:avLst/>
              <a:gdLst/>
              <a:ahLst/>
              <a:cxnLst/>
              <a:rect l="l" t="t" r="r" b="b"/>
              <a:pathLst>
                <a:path w="2317" h="8993" extrusionOk="0">
                  <a:moveTo>
                    <a:pt x="545" y="0"/>
                  </a:moveTo>
                  <a:cubicBezTo>
                    <a:pt x="245" y="0"/>
                    <a:pt x="0" y="246"/>
                    <a:pt x="0" y="545"/>
                  </a:cubicBezTo>
                  <a:lnTo>
                    <a:pt x="0" y="8992"/>
                  </a:lnTo>
                  <a:lnTo>
                    <a:pt x="2316" y="8992"/>
                  </a:lnTo>
                  <a:lnTo>
                    <a:pt x="2316" y="545"/>
                  </a:lnTo>
                  <a:cubicBezTo>
                    <a:pt x="2316" y="246"/>
                    <a:pt x="2071" y="0"/>
                    <a:pt x="1771"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3"/>
            <p:cNvSpPr/>
            <p:nvPr/>
          </p:nvSpPr>
          <p:spPr>
            <a:xfrm>
              <a:off x="4319187" y="717300"/>
              <a:ext cx="7652" cy="29677"/>
            </a:xfrm>
            <a:custGeom>
              <a:avLst/>
              <a:gdLst/>
              <a:ahLst/>
              <a:cxnLst/>
              <a:rect l="l" t="t" r="r" b="b"/>
              <a:pathLst>
                <a:path w="2317" h="8993" extrusionOk="0">
                  <a:moveTo>
                    <a:pt x="545" y="0"/>
                  </a:moveTo>
                  <a:cubicBezTo>
                    <a:pt x="245" y="0"/>
                    <a:pt x="0" y="246"/>
                    <a:pt x="27" y="545"/>
                  </a:cubicBezTo>
                  <a:lnTo>
                    <a:pt x="27" y="8992"/>
                  </a:lnTo>
                  <a:lnTo>
                    <a:pt x="2316" y="8992"/>
                  </a:lnTo>
                  <a:lnTo>
                    <a:pt x="2316" y="545"/>
                  </a:lnTo>
                  <a:cubicBezTo>
                    <a:pt x="2316" y="246"/>
                    <a:pt x="2071" y="0"/>
                    <a:pt x="1771"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3"/>
            <p:cNvSpPr/>
            <p:nvPr/>
          </p:nvSpPr>
          <p:spPr>
            <a:xfrm>
              <a:off x="4302807" y="759780"/>
              <a:ext cx="7652" cy="28238"/>
            </a:xfrm>
            <a:custGeom>
              <a:avLst/>
              <a:gdLst/>
              <a:ahLst/>
              <a:cxnLst/>
              <a:rect l="l" t="t" r="r" b="b"/>
              <a:pathLst>
                <a:path w="2317" h="8557" extrusionOk="0">
                  <a:moveTo>
                    <a:pt x="545" y="0"/>
                  </a:moveTo>
                  <a:cubicBezTo>
                    <a:pt x="245" y="0"/>
                    <a:pt x="0" y="246"/>
                    <a:pt x="0" y="545"/>
                  </a:cubicBezTo>
                  <a:lnTo>
                    <a:pt x="0" y="8556"/>
                  </a:lnTo>
                  <a:lnTo>
                    <a:pt x="2316" y="8556"/>
                  </a:lnTo>
                  <a:lnTo>
                    <a:pt x="2316" y="545"/>
                  </a:lnTo>
                  <a:cubicBezTo>
                    <a:pt x="2316" y="246"/>
                    <a:pt x="2071" y="0"/>
                    <a:pt x="1771"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3"/>
            <p:cNvSpPr/>
            <p:nvPr/>
          </p:nvSpPr>
          <p:spPr>
            <a:xfrm>
              <a:off x="4319187" y="759780"/>
              <a:ext cx="7652" cy="28238"/>
            </a:xfrm>
            <a:custGeom>
              <a:avLst/>
              <a:gdLst/>
              <a:ahLst/>
              <a:cxnLst/>
              <a:rect l="l" t="t" r="r" b="b"/>
              <a:pathLst>
                <a:path w="2317" h="8557" extrusionOk="0">
                  <a:moveTo>
                    <a:pt x="545" y="0"/>
                  </a:moveTo>
                  <a:cubicBezTo>
                    <a:pt x="245" y="0"/>
                    <a:pt x="0" y="246"/>
                    <a:pt x="27" y="545"/>
                  </a:cubicBezTo>
                  <a:lnTo>
                    <a:pt x="27" y="8556"/>
                  </a:lnTo>
                  <a:lnTo>
                    <a:pt x="2316" y="8556"/>
                  </a:lnTo>
                  <a:lnTo>
                    <a:pt x="2316" y="545"/>
                  </a:lnTo>
                  <a:cubicBezTo>
                    <a:pt x="2316" y="246"/>
                    <a:pt x="2071" y="0"/>
                    <a:pt x="1771"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3"/>
            <p:cNvSpPr/>
            <p:nvPr/>
          </p:nvSpPr>
          <p:spPr>
            <a:xfrm>
              <a:off x="4341234" y="699210"/>
              <a:ext cx="103490" cy="88753"/>
            </a:xfrm>
            <a:custGeom>
              <a:avLst/>
              <a:gdLst/>
              <a:ahLst/>
              <a:cxnLst/>
              <a:rect l="l" t="t" r="r" b="b"/>
              <a:pathLst>
                <a:path w="31337" h="26895" extrusionOk="0">
                  <a:moveTo>
                    <a:pt x="1" y="1"/>
                  </a:moveTo>
                  <a:lnTo>
                    <a:pt x="1" y="26894"/>
                  </a:lnTo>
                  <a:lnTo>
                    <a:pt x="31336" y="26894"/>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3"/>
            <p:cNvSpPr/>
            <p:nvPr/>
          </p:nvSpPr>
          <p:spPr>
            <a:xfrm>
              <a:off x="4341234" y="757709"/>
              <a:ext cx="103490" cy="30934"/>
            </a:xfrm>
            <a:custGeom>
              <a:avLst/>
              <a:gdLst/>
              <a:ahLst/>
              <a:cxnLst/>
              <a:rect l="l" t="t" r="r" b="b"/>
              <a:pathLst>
                <a:path w="31337" h="9374" extrusionOk="0">
                  <a:moveTo>
                    <a:pt x="1" y="1"/>
                  </a:moveTo>
                  <a:lnTo>
                    <a:pt x="1" y="9374"/>
                  </a:lnTo>
                  <a:lnTo>
                    <a:pt x="31336" y="9374"/>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3"/>
            <p:cNvSpPr/>
            <p:nvPr/>
          </p:nvSpPr>
          <p:spPr>
            <a:xfrm>
              <a:off x="4356445" y="737911"/>
              <a:ext cx="7834" cy="16008"/>
            </a:xfrm>
            <a:custGeom>
              <a:avLst/>
              <a:gdLst/>
              <a:ahLst/>
              <a:cxnLst/>
              <a:rect l="l" t="t" r="r" b="b"/>
              <a:pathLst>
                <a:path w="2372" h="4851" extrusionOk="0">
                  <a:moveTo>
                    <a:pt x="1" y="0"/>
                  </a:moveTo>
                  <a:lnTo>
                    <a:pt x="1"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3"/>
            <p:cNvSpPr/>
            <p:nvPr/>
          </p:nvSpPr>
          <p:spPr>
            <a:xfrm>
              <a:off x="4356445" y="737911"/>
              <a:ext cx="7834" cy="16008"/>
            </a:xfrm>
            <a:custGeom>
              <a:avLst/>
              <a:gdLst/>
              <a:ahLst/>
              <a:cxnLst/>
              <a:rect l="l" t="t" r="r" b="b"/>
              <a:pathLst>
                <a:path w="2372" h="4851" extrusionOk="0">
                  <a:moveTo>
                    <a:pt x="1" y="0"/>
                  </a:move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13"/>
            <p:cNvSpPr/>
            <p:nvPr/>
          </p:nvSpPr>
          <p:spPr>
            <a:xfrm>
              <a:off x="4359867" y="737911"/>
              <a:ext cx="902" cy="16008"/>
            </a:xfrm>
            <a:custGeom>
              <a:avLst/>
              <a:gdLst/>
              <a:ahLst/>
              <a:cxnLst/>
              <a:rect l="l" t="t" r="r" b="b"/>
              <a:pathLst>
                <a:path w="273" h="4851" extrusionOk="0">
                  <a:moveTo>
                    <a:pt x="0" y="0"/>
                  </a:moveTo>
                  <a:lnTo>
                    <a:pt x="0"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13"/>
            <p:cNvSpPr/>
            <p:nvPr/>
          </p:nvSpPr>
          <p:spPr>
            <a:xfrm>
              <a:off x="4356356" y="741329"/>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3"/>
            <p:cNvSpPr/>
            <p:nvPr/>
          </p:nvSpPr>
          <p:spPr>
            <a:xfrm>
              <a:off x="4356356" y="749699"/>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3"/>
            <p:cNvSpPr/>
            <p:nvPr/>
          </p:nvSpPr>
          <p:spPr>
            <a:xfrm>
              <a:off x="4355365" y="732870"/>
              <a:ext cx="9993" cy="5039"/>
            </a:xfrm>
            <a:custGeom>
              <a:avLst/>
              <a:gdLst/>
              <a:ahLst/>
              <a:cxnLst/>
              <a:rect l="l" t="t" r="r" b="b"/>
              <a:pathLst>
                <a:path w="3026" h="1527" extrusionOk="0">
                  <a:moveTo>
                    <a:pt x="709" y="0"/>
                  </a:moveTo>
                  <a:cubicBezTo>
                    <a:pt x="301" y="0"/>
                    <a:pt x="1" y="327"/>
                    <a:pt x="1" y="709"/>
                  </a:cubicBezTo>
                  <a:lnTo>
                    <a:pt x="1" y="1526"/>
                  </a:lnTo>
                  <a:lnTo>
                    <a:pt x="3025" y="1526"/>
                  </a:lnTo>
                  <a:lnTo>
                    <a:pt x="3025" y="709"/>
                  </a:lnTo>
                  <a:cubicBezTo>
                    <a:pt x="3025" y="327"/>
                    <a:pt x="2698" y="0"/>
                    <a:pt x="2317"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13"/>
            <p:cNvSpPr/>
            <p:nvPr/>
          </p:nvSpPr>
          <p:spPr>
            <a:xfrm>
              <a:off x="4356445" y="767789"/>
              <a:ext cx="7834" cy="16097"/>
            </a:xfrm>
            <a:custGeom>
              <a:avLst/>
              <a:gdLst/>
              <a:ahLst/>
              <a:cxnLst/>
              <a:rect l="l" t="t" r="r" b="b"/>
              <a:pathLst>
                <a:path w="2372" h="4878" extrusionOk="0">
                  <a:moveTo>
                    <a:pt x="1" y="0"/>
                  </a:moveTo>
                  <a:lnTo>
                    <a:pt x="1"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3"/>
            <p:cNvSpPr/>
            <p:nvPr/>
          </p:nvSpPr>
          <p:spPr>
            <a:xfrm>
              <a:off x="4356445" y="767789"/>
              <a:ext cx="7834" cy="16097"/>
            </a:xfrm>
            <a:custGeom>
              <a:avLst/>
              <a:gdLst/>
              <a:ahLst/>
              <a:cxnLst/>
              <a:rect l="l" t="t" r="r" b="b"/>
              <a:pathLst>
                <a:path w="2372" h="4878" extrusionOk="0">
                  <a:moveTo>
                    <a:pt x="1" y="0"/>
                  </a:move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3"/>
            <p:cNvSpPr/>
            <p:nvPr/>
          </p:nvSpPr>
          <p:spPr>
            <a:xfrm>
              <a:off x="4359867" y="767789"/>
              <a:ext cx="902" cy="16097"/>
            </a:xfrm>
            <a:custGeom>
              <a:avLst/>
              <a:gdLst/>
              <a:ahLst/>
              <a:cxnLst/>
              <a:rect l="l" t="t" r="r" b="b"/>
              <a:pathLst>
                <a:path w="273" h="4878" extrusionOk="0">
                  <a:moveTo>
                    <a:pt x="0" y="0"/>
                  </a:moveTo>
                  <a:lnTo>
                    <a:pt x="0"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3"/>
            <p:cNvSpPr/>
            <p:nvPr/>
          </p:nvSpPr>
          <p:spPr>
            <a:xfrm>
              <a:off x="4356356" y="771300"/>
              <a:ext cx="7923" cy="812"/>
            </a:xfrm>
            <a:custGeom>
              <a:avLst/>
              <a:gdLst/>
              <a:ahLst/>
              <a:cxnLst/>
              <a:rect l="l" t="t" r="r" b="b"/>
              <a:pathLst>
                <a:path w="2399" h="246" extrusionOk="0">
                  <a:moveTo>
                    <a:pt x="1" y="0"/>
                  </a:moveTo>
                  <a:lnTo>
                    <a:pt x="1" y="245"/>
                  </a:lnTo>
                  <a:lnTo>
                    <a:pt x="2398" y="245"/>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13"/>
            <p:cNvSpPr/>
            <p:nvPr/>
          </p:nvSpPr>
          <p:spPr>
            <a:xfrm>
              <a:off x="4356356" y="779577"/>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13"/>
            <p:cNvSpPr/>
            <p:nvPr/>
          </p:nvSpPr>
          <p:spPr>
            <a:xfrm>
              <a:off x="4355365" y="762838"/>
              <a:ext cx="9993" cy="5039"/>
            </a:xfrm>
            <a:custGeom>
              <a:avLst/>
              <a:gdLst/>
              <a:ahLst/>
              <a:cxnLst/>
              <a:rect l="l" t="t" r="r" b="b"/>
              <a:pathLst>
                <a:path w="3026" h="1527" extrusionOk="0">
                  <a:moveTo>
                    <a:pt x="709" y="1"/>
                  </a:moveTo>
                  <a:cubicBezTo>
                    <a:pt x="301" y="1"/>
                    <a:pt x="1" y="328"/>
                    <a:pt x="1" y="709"/>
                  </a:cubicBezTo>
                  <a:lnTo>
                    <a:pt x="1" y="1527"/>
                  </a:lnTo>
                  <a:lnTo>
                    <a:pt x="3025" y="1527"/>
                  </a:lnTo>
                  <a:lnTo>
                    <a:pt x="3025" y="709"/>
                  </a:lnTo>
                  <a:cubicBezTo>
                    <a:pt x="3025" y="328"/>
                    <a:pt x="2698" y="1"/>
                    <a:pt x="2317"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3"/>
            <p:cNvSpPr/>
            <p:nvPr/>
          </p:nvSpPr>
          <p:spPr>
            <a:xfrm>
              <a:off x="4357436" y="717750"/>
              <a:ext cx="6843" cy="7286"/>
            </a:xfrm>
            <a:custGeom>
              <a:avLst/>
              <a:gdLst/>
              <a:ahLst/>
              <a:cxnLst/>
              <a:rect l="l" t="t" r="r" b="b"/>
              <a:pathLst>
                <a:path w="2072" h="2208" extrusionOk="0">
                  <a:moveTo>
                    <a:pt x="1" y="1"/>
                  </a:moveTo>
                  <a:lnTo>
                    <a:pt x="1"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3"/>
            <p:cNvSpPr/>
            <p:nvPr/>
          </p:nvSpPr>
          <p:spPr>
            <a:xfrm>
              <a:off x="4357436" y="717750"/>
              <a:ext cx="6843" cy="7286"/>
            </a:xfrm>
            <a:custGeom>
              <a:avLst/>
              <a:gdLst/>
              <a:ahLst/>
              <a:cxnLst/>
              <a:rect l="l" t="t" r="r" b="b"/>
              <a:pathLst>
                <a:path w="2072" h="2208" extrusionOk="0">
                  <a:moveTo>
                    <a:pt x="1" y="1"/>
                  </a:move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3"/>
            <p:cNvSpPr/>
            <p:nvPr/>
          </p:nvSpPr>
          <p:spPr>
            <a:xfrm>
              <a:off x="4376425" y="737911"/>
              <a:ext cx="7834" cy="16008"/>
            </a:xfrm>
            <a:custGeom>
              <a:avLst/>
              <a:gdLst/>
              <a:ahLst/>
              <a:cxnLst/>
              <a:rect l="l" t="t" r="r" b="b"/>
              <a:pathLst>
                <a:path w="2372" h="4851" extrusionOk="0">
                  <a:moveTo>
                    <a:pt x="1" y="0"/>
                  </a:moveTo>
                  <a:lnTo>
                    <a:pt x="1" y="4850"/>
                  </a:lnTo>
                  <a:lnTo>
                    <a:pt x="2372" y="4850"/>
                  </a:lnTo>
                  <a:lnTo>
                    <a:pt x="237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3"/>
            <p:cNvSpPr/>
            <p:nvPr/>
          </p:nvSpPr>
          <p:spPr>
            <a:xfrm>
              <a:off x="4376425" y="737911"/>
              <a:ext cx="7923" cy="16008"/>
            </a:xfrm>
            <a:custGeom>
              <a:avLst/>
              <a:gdLst/>
              <a:ahLst/>
              <a:cxnLst/>
              <a:rect l="l" t="t" r="r" b="b"/>
              <a:pathLst>
                <a:path w="2399" h="4851" extrusionOk="0">
                  <a:moveTo>
                    <a:pt x="1" y="0"/>
                  </a:moveTo>
                  <a:lnTo>
                    <a:pt x="2399" y="4850"/>
                  </a:lnTo>
                  <a:lnTo>
                    <a:pt x="23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3"/>
            <p:cNvSpPr/>
            <p:nvPr/>
          </p:nvSpPr>
          <p:spPr>
            <a:xfrm>
              <a:off x="4379936" y="737911"/>
              <a:ext cx="905" cy="16008"/>
            </a:xfrm>
            <a:custGeom>
              <a:avLst/>
              <a:gdLst/>
              <a:ahLst/>
              <a:cxnLst/>
              <a:rect l="l" t="t" r="r" b="b"/>
              <a:pathLst>
                <a:path w="274" h="4851" extrusionOk="0">
                  <a:moveTo>
                    <a:pt x="1" y="0"/>
                  </a:moveTo>
                  <a:lnTo>
                    <a:pt x="1"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3"/>
            <p:cNvSpPr/>
            <p:nvPr/>
          </p:nvSpPr>
          <p:spPr>
            <a:xfrm>
              <a:off x="4376425" y="741329"/>
              <a:ext cx="7923" cy="904"/>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3"/>
            <p:cNvSpPr/>
            <p:nvPr/>
          </p:nvSpPr>
          <p:spPr>
            <a:xfrm>
              <a:off x="4376425" y="749699"/>
              <a:ext cx="7923" cy="904"/>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3"/>
            <p:cNvSpPr/>
            <p:nvPr/>
          </p:nvSpPr>
          <p:spPr>
            <a:xfrm>
              <a:off x="4375345" y="732870"/>
              <a:ext cx="9993" cy="5039"/>
            </a:xfrm>
            <a:custGeom>
              <a:avLst/>
              <a:gdLst/>
              <a:ahLst/>
              <a:cxnLst/>
              <a:rect l="l" t="t" r="r" b="b"/>
              <a:pathLst>
                <a:path w="3026" h="1527" extrusionOk="0">
                  <a:moveTo>
                    <a:pt x="737" y="0"/>
                  </a:moveTo>
                  <a:cubicBezTo>
                    <a:pt x="328" y="0"/>
                    <a:pt x="1" y="327"/>
                    <a:pt x="28" y="709"/>
                  </a:cubicBezTo>
                  <a:lnTo>
                    <a:pt x="28" y="1526"/>
                  </a:lnTo>
                  <a:lnTo>
                    <a:pt x="3026" y="1526"/>
                  </a:lnTo>
                  <a:lnTo>
                    <a:pt x="3026" y="709"/>
                  </a:lnTo>
                  <a:cubicBezTo>
                    <a:pt x="3026" y="327"/>
                    <a:pt x="2726" y="0"/>
                    <a:pt x="2317"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3"/>
            <p:cNvSpPr/>
            <p:nvPr/>
          </p:nvSpPr>
          <p:spPr>
            <a:xfrm>
              <a:off x="4376425" y="767789"/>
              <a:ext cx="7834" cy="16097"/>
            </a:xfrm>
            <a:custGeom>
              <a:avLst/>
              <a:gdLst/>
              <a:ahLst/>
              <a:cxnLst/>
              <a:rect l="l" t="t" r="r" b="b"/>
              <a:pathLst>
                <a:path w="2372" h="4878" extrusionOk="0">
                  <a:moveTo>
                    <a:pt x="1" y="0"/>
                  </a:moveTo>
                  <a:lnTo>
                    <a:pt x="1" y="4878"/>
                  </a:lnTo>
                  <a:lnTo>
                    <a:pt x="2372" y="4878"/>
                  </a:lnTo>
                  <a:lnTo>
                    <a:pt x="237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3"/>
            <p:cNvSpPr/>
            <p:nvPr/>
          </p:nvSpPr>
          <p:spPr>
            <a:xfrm>
              <a:off x="4376425" y="767789"/>
              <a:ext cx="7923" cy="16097"/>
            </a:xfrm>
            <a:custGeom>
              <a:avLst/>
              <a:gdLst/>
              <a:ahLst/>
              <a:cxnLst/>
              <a:rect l="l" t="t" r="r" b="b"/>
              <a:pathLst>
                <a:path w="2399" h="4878" extrusionOk="0">
                  <a:moveTo>
                    <a:pt x="1" y="0"/>
                  </a:moveTo>
                  <a:lnTo>
                    <a:pt x="2399" y="4878"/>
                  </a:lnTo>
                  <a:lnTo>
                    <a:pt x="23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3"/>
            <p:cNvSpPr/>
            <p:nvPr/>
          </p:nvSpPr>
          <p:spPr>
            <a:xfrm>
              <a:off x="4379936" y="767789"/>
              <a:ext cx="905" cy="16097"/>
            </a:xfrm>
            <a:custGeom>
              <a:avLst/>
              <a:gdLst/>
              <a:ahLst/>
              <a:cxnLst/>
              <a:rect l="l" t="t" r="r" b="b"/>
              <a:pathLst>
                <a:path w="274" h="4878" extrusionOk="0">
                  <a:moveTo>
                    <a:pt x="1" y="0"/>
                  </a:moveTo>
                  <a:lnTo>
                    <a:pt x="1"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3"/>
            <p:cNvSpPr/>
            <p:nvPr/>
          </p:nvSpPr>
          <p:spPr>
            <a:xfrm>
              <a:off x="4376425" y="771300"/>
              <a:ext cx="7923" cy="812"/>
            </a:xfrm>
            <a:custGeom>
              <a:avLst/>
              <a:gdLst/>
              <a:ahLst/>
              <a:cxnLst/>
              <a:rect l="l" t="t" r="r" b="b"/>
              <a:pathLst>
                <a:path w="2399" h="246" extrusionOk="0">
                  <a:moveTo>
                    <a:pt x="1" y="0"/>
                  </a:moveTo>
                  <a:lnTo>
                    <a:pt x="1" y="245"/>
                  </a:lnTo>
                  <a:lnTo>
                    <a:pt x="2399" y="245"/>
                  </a:lnTo>
                  <a:lnTo>
                    <a:pt x="23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3"/>
            <p:cNvSpPr/>
            <p:nvPr/>
          </p:nvSpPr>
          <p:spPr>
            <a:xfrm>
              <a:off x="4376425" y="779577"/>
              <a:ext cx="7923" cy="904"/>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3"/>
            <p:cNvSpPr/>
            <p:nvPr/>
          </p:nvSpPr>
          <p:spPr>
            <a:xfrm>
              <a:off x="4375345" y="762838"/>
              <a:ext cx="9993" cy="5039"/>
            </a:xfrm>
            <a:custGeom>
              <a:avLst/>
              <a:gdLst/>
              <a:ahLst/>
              <a:cxnLst/>
              <a:rect l="l" t="t" r="r" b="b"/>
              <a:pathLst>
                <a:path w="3026" h="1527" extrusionOk="0">
                  <a:moveTo>
                    <a:pt x="737" y="1"/>
                  </a:moveTo>
                  <a:cubicBezTo>
                    <a:pt x="328" y="1"/>
                    <a:pt x="1" y="328"/>
                    <a:pt x="28" y="709"/>
                  </a:cubicBezTo>
                  <a:lnTo>
                    <a:pt x="28" y="1527"/>
                  </a:lnTo>
                  <a:lnTo>
                    <a:pt x="3026" y="1527"/>
                  </a:lnTo>
                  <a:lnTo>
                    <a:pt x="3026" y="709"/>
                  </a:lnTo>
                  <a:cubicBezTo>
                    <a:pt x="3026" y="328"/>
                    <a:pt x="2726" y="1"/>
                    <a:pt x="2317"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3"/>
            <p:cNvSpPr/>
            <p:nvPr/>
          </p:nvSpPr>
          <p:spPr>
            <a:xfrm>
              <a:off x="4377505" y="717750"/>
              <a:ext cx="6754" cy="7286"/>
            </a:xfrm>
            <a:custGeom>
              <a:avLst/>
              <a:gdLst/>
              <a:ahLst/>
              <a:cxnLst/>
              <a:rect l="l" t="t" r="r" b="b"/>
              <a:pathLst>
                <a:path w="2045" h="2208" extrusionOk="0">
                  <a:moveTo>
                    <a:pt x="1" y="1"/>
                  </a:moveTo>
                  <a:lnTo>
                    <a:pt x="1" y="2208"/>
                  </a:lnTo>
                  <a:lnTo>
                    <a:pt x="2045" y="2208"/>
                  </a:lnTo>
                  <a:lnTo>
                    <a:pt x="2045"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3"/>
            <p:cNvSpPr/>
            <p:nvPr/>
          </p:nvSpPr>
          <p:spPr>
            <a:xfrm>
              <a:off x="4377505" y="717750"/>
              <a:ext cx="6843" cy="7286"/>
            </a:xfrm>
            <a:custGeom>
              <a:avLst/>
              <a:gdLst/>
              <a:ahLst/>
              <a:cxnLst/>
              <a:rect l="l" t="t" r="r" b="b"/>
              <a:pathLst>
                <a:path w="2072" h="2208" extrusionOk="0">
                  <a:moveTo>
                    <a:pt x="1" y="1"/>
                  </a:moveTo>
                  <a:lnTo>
                    <a:pt x="2072" y="2208"/>
                  </a:lnTo>
                  <a:lnTo>
                    <a:pt x="207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3"/>
            <p:cNvSpPr/>
            <p:nvPr/>
          </p:nvSpPr>
          <p:spPr>
            <a:xfrm>
              <a:off x="4400458" y="737911"/>
              <a:ext cx="7830" cy="16008"/>
            </a:xfrm>
            <a:custGeom>
              <a:avLst/>
              <a:gdLst/>
              <a:ahLst/>
              <a:cxnLst/>
              <a:rect l="l" t="t" r="r" b="b"/>
              <a:pathLst>
                <a:path w="2371" h="4851" extrusionOk="0">
                  <a:moveTo>
                    <a:pt x="0" y="0"/>
                  </a:moveTo>
                  <a:lnTo>
                    <a:pt x="0"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3"/>
            <p:cNvSpPr/>
            <p:nvPr/>
          </p:nvSpPr>
          <p:spPr>
            <a:xfrm>
              <a:off x="4400458" y="737911"/>
              <a:ext cx="7830" cy="16008"/>
            </a:xfrm>
            <a:custGeom>
              <a:avLst/>
              <a:gdLst/>
              <a:ahLst/>
              <a:cxnLst/>
              <a:rect l="l" t="t" r="r" b="b"/>
              <a:pathLst>
                <a:path w="2371" h="4851" extrusionOk="0">
                  <a:moveTo>
                    <a:pt x="0" y="0"/>
                  </a:move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3"/>
            <p:cNvSpPr/>
            <p:nvPr/>
          </p:nvSpPr>
          <p:spPr>
            <a:xfrm>
              <a:off x="4403876" y="737911"/>
              <a:ext cx="905" cy="16008"/>
            </a:xfrm>
            <a:custGeom>
              <a:avLst/>
              <a:gdLst/>
              <a:ahLst/>
              <a:cxnLst/>
              <a:rect l="l" t="t" r="r" b="b"/>
              <a:pathLst>
                <a:path w="274" h="4851" extrusionOk="0">
                  <a:moveTo>
                    <a:pt x="1" y="0"/>
                  </a:moveTo>
                  <a:lnTo>
                    <a:pt x="1"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3"/>
            <p:cNvSpPr/>
            <p:nvPr/>
          </p:nvSpPr>
          <p:spPr>
            <a:xfrm>
              <a:off x="4400365" y="741329"/>
              <a:ext cx="7923" cy="904"/>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3"/>
            <p:cNvSpPr/>
            <p:nvPr/>
          </p:nvSpPr>
          <p:spPr>
            <a:xfrm>
              <a:off x="4400365" y="749699"/>
              <a:ext cx="7923" cy="904"/>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3"/>
            <p:cNvSpPr/>
            <p:nvPr/>
          </p:nvSpPr>
          <p:spPr>
            <a:xfrm>
              <a:off x="4399377" y="732870"/>
              <a:ext cx="9990" cy="5039"/>
            </a:xfrm>
            <a:custGeom>
              <a:avLst/>
              <a:gdLst/>
              <a:ahLst/>
              <a:cxnLst/>
              <a:rect l="l" t="t" r="r" b="b"/>
              <a:pathLst>
                <a:path w="3025" h="1527" extrusionOk="0">
                  <a:moveTo>
                    <a:pt x="709" y="0"/>
                  </a:moveTo>
                  <a:cubicBezTo>
                    <a:pt x="327" y="0"/>
                    <a:pt x="0" y="327"/>
                    <a:pt x="0" y="709"/>
                  </a:cubicBezTo>
                  <a:lnTo>
                    <a:pt x="0" y="1526"/>
                  </a:lnTo>
                  <a:lnTo>
                    <a:pt x="3025" y="1526"/>
                  </a:lnTo>
                  <a:lnTo>
                    <a:pt x="3025" y="709"/>
                  </a:lnTo>
                  <a:cubicBezTo>
                    <a:pt x="3025" y="327"/>
                    <a:pt x="2698" y="0"/>
                    <a:pt x="2316"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3"/>
            <p:cNvSpPr/>
            <p:nvPr/>
          </p:nvSpPr>
          <p:spPr>
            <a:xfrm>
              <a:off x="4400458" y="767789"/>
              <a:ext cx="7830" cy="16097"/>
            </a:xfrm>
            <a:custGeom>
              <a:avLst/>
              <a:gdLst/>
              <a:ahLst/>
              <a:cxnLst/>
              <a:rect l="l" t="t" r="r" b="b"/>
              <a:pathLst>
                <a:path w="2371" h="4878" extrusionOk="0">
                  <a:moveTo>
                    <a:pt x="0" y="0"/>
                  </a:moveTo>
                  <a:lnTo>
                    <a:pt x="0"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3"/>
            <p:cNvSpPr/>
            <p:nvPr/>
          </p:nvSpPr>
          <p:spPr>
            <a:xfrm>
              <a:off x="4400458" y="767789"/>
              <a:ext cx="7830" cy="16097"/>
            </a:xfrm>
            <a:custGeom>
              <a:avLst/>
              <a:gdLst/>
              <a:ahLst/>
              <a:cxnLst/>
              <a:rect l="l" t="t" r="r" b="b"/>
              <a:pathLst>
                <a:path w="2371" h="4878" extrusionOk="0">
                  <a:moveTo>
                    <a:pt x="0" y="0"/>
                  </a:move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3"/>
            <p:cNvSpPr/>
            <p:nvPr/>
          </p:nvSpPr>
          <p:spPr>
            <a:xfrm>
              <a:off x="4403876" y="767789"/>
              <a:ext cx="905" cy="16097"/>
            </a:xfrm>
            <a:custGeom>
              <a:avLst/>
              <a:gdLst/>
              <a:ahLst/>
              <a:cxnLst/>
              <a:rect l="l" t="t" r="r" b="b"/>
              <a:pathLst>
                <a:path w="274" h="4878" extrusionOk="0">
                  <a:moveTo>
                    <a:pt x="1" y="0"/>
                  </a:moveTo>
                  <a:lnTo>
                    <a:pt x="1"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3"/>
            <p:cNvSpPr/>
            <p:nvPr/>
          </p:nvSpPr>
          <p:spPr>
            <a:xfrm>
              <a:off x="4400365" y="771300"/>
              <a:ext cx="7923" cy="901"/>
            </a:xfrm>
            <a:custGeom>
              <a:avLst/>
              <a:gdLst/>
              <a:ahLst/>
              <a:cxnLst/>
              <a:rect l="l" t="t" r="r" b="b"/>
              <a:pathLst>
                <a:path w="2399" h="273" extrusionOk="0">
                  <a:moveTo>
                    <a:pt x="1" y="0"/>
                  </a:moveTo>
                  <a:lnTo>
                    <a:pt x="1" y="273"/>
                  </a:lnTo>
                  <a:lnTo>
                    <a:pt x="2399" y="273"/>
                  </a:lnTo>
                  <a:lnTo>
                    <a:pt x="23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3"/>
            <p:cNvSpPr/>
            <p:nvPr/>
          </p:nvSpPr>
          <p:spPr>
            <a:xfrm>
              <a:off x="4400365" y="779670"/>
              <a:ext cx="7923" cy="812"/>
            </a:xfrm>
            <a:custGeom>
              <a:avLst/>
              <a:gdLst/>
              <a:ahLst/>
              <a:cxnLst/>
              <a:rect l="l" t="t" r="r" b="b"/>
              <a:pathLst>
                <a:path w="2399" h="246" extrusionOk="0">
                  <a:moveTo>
                    <a:pt x="1" y="0"/>
                  </a:moveTo>
                  <a:lnTo>
                    <a:pt x="1" y="245"/>
                  </a:lnTo>
                  <a:lnTo>
                    <a:pt x="2399" y="245"/>
                  </a:lnTo>
                  <a:lnTo>
                    <a:pt x="23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3"/>
            <p:cNvSpPr/>
            <p:nvPr/>
          </p:nvSpPr>
          <p:spPr>
            <a:xfrm>
              <a:off x="4399377" y="762838"/>
              <a:ext cx="9990" cy="5039"/>
            </a:xfrm>
            <a:custGeom>
              <a:avLst/>
              <a:gdLst/>
              <a:ahLst/>
              <a:cxnLst/>
              <a:rect l="l" t="t" r="r" b="b"/>
              <a:pathLst>
                <a:path w="3025" h="1527" extrusionOk="0">
                  <a:moveTo>
                    <a:pt x="709" y="1"/>
                  </a:moveTo>
                  <a:cubicBezTo>
                    <a:pt x="327" y="1"/>
                    <a:pt x="0" y="328"/>
                    <a:pt x="0" y="709"/>
                  </a:cubicBezTo>
                  <a:lnTo>
                    <a:pt x="0" y="1527"/>
                  </a:lnTo>
                  <a:lnTo>
                    <a:pt x="3025" y="1527"/>
                  </a:lnTo>
                  <a:lnTo>
                    <a:pt x="3025" y="709"/>
                  </a:lnTo>
                  <a:cubicBezTo>
                    <a:pt x="3025" y="328"/>
                    <a:pt x="2698" y="1"/>
                    <a:pt x="2316"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3"/>
            <p:cNvSpPr/>
            <p:nvPr/>
          </p:nvSpPr>
          <p:spPr>
            <a:xfrm>
              <a:off x="4401445" y="717750"/>
              <a:ext cx="6843" cy="7286"/>
            </a:xfrm>
            <a:custGeom>
              <a:avLst/>
              <a:gdLst/>
              <a:ahLst/>
              <a:cxnLst/>
              <a:rect l="l" t="t" r="r" b="b"/>
              <a:pathLst>
                <a:path w="2072" h="2208" extrusionOk="0">
                  <a:moveTo>
                    <a:pt x="1" y="1"/>
                  </a:moveTo>
                  <a:lnTo>
                    <a:pt x="1" y="2208"/>
                  </a:lnTo>
                  <a:lnTo>
                    <a:pt x="2072" y="2208"/>
                  </a:lnTo>
                  <a:lnTo>
                    <a:pt x="207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3"/>
            <p:cNvSpPr/>
            <p:nvPr/>
          </p:nvSpPr>
          <p:spPr>
            <a:xfrm>
              <a:off x="4401445" y="717750"/>
              <a:ext cx="6843" cy="7286"/>
            </a:xfrm>
            <a:custGeom>
              <a:avLst/>
              <a:gdLst/>
              <a:ahLst/>
              <a:cxnLst/>
              <a:rect l="l" t="t" r="r" b="b"/>
              <a:pathLst>
                <a:path w="2072" h="2208" extrusionOk="0">
                  <a:moveTo>
                    <a:pt x="1" y="1"/>
                  </a:moveTo>
                  <a:lnTo>
                    <a:pt x="2072" y="2208"/>
                  </a:lnTo>
                  <a:lnTo>
                    <a:pt x="207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3"/>
            <p:cNvSpPr/>
            <p:nvPr/>
          </p:nvSpPr>
          <p:spPr>
            <a:xfrm>
              <a:off x="4425385" y="737911"/>
              <a:ext cx="7834" cy="16008"/>
            </a:xfrm>
            <a:custGeom>
              <a:avLst/>
              <a:gdLst/>
              <a:ahLst/>
              <a:cxnLst/>
              <a:rect l="l" t="t" r="r" b="b"/>
              <a:pathLst>
                <a:path w="2372" h="4851" extrusionOk="0">
                  <a:moveTo>
                    <a:pt x="1" y="0"/>
                  </a:moveTo>
                  <a:lnTo>
                    <a:pt x="1"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3"/>
            <p:cNvSpPr/>
            <p:nvPr/>
          </p:nvSpPr>
          <p:spPr>
            <a:xfrm>
              <a:off x="4425385" y="737911"/>
              <a:ext cx="7834" cy="16008"/>
            </a:xfrm>
            <a:custGeom>
              <a:avLst/>
              <a:gdLst/>
              <a:ahLst/>
              <a:cxnLst/>
              <a:rect l="l" t="t" r="r" b="b"/>
              <a:pathLst>
                <a:path w="2372" h="4851" extrusionOk="0">
                  <a:moveTo>
                    <a:pt x="1" y="0"/>
                  </a:move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3"/>
            <p:cNvSpPr/>
            <p:nvPr/>
          </p:nvSpPr>
          <p:spPr>
            <a:xfrm>
              <a:off x="4428807" y="737911"/>
              <a:ext cx="902" cy="16008"/>
            </a:xfrm>
            <a:custGeom>
              <a:avLst/>
              <a:gdLst/>
              <a:ahLst/>
              <a:cxnLst/>
              <a:rect l="l" t="t" r="r" b="b"/>
              <a:pathLst>
                <a:path w="273" h="4851" extrusionOk="0">
                  <a:moveTo>
                    <a:pt x="0" y="0"/>
                  </a:moveTo>
                  <a:lnTo>
                    <a:pt x="0"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3"/>
            <p:cNvSpPr/>
            <p:nvPr/>
          </p:nvSpPr>
          <p:spPr>
            <a:xfrm>
              <a:off x="4425296" y="741329"/>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3"/>
            <p:cNvSpPr/>
            <p:nvPr/>
          </p:nvSpPr>
          <p:spPr>
            <a:xfrm>
              <a:off x="4425296" y="749699"/>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3"/>
            <p:cNvSpPr/>
            <p:nvPr/>
          </p:nvSpPr>
          <p:spPr>
            <a:xfrm>
              <a:off x="4424305" y="732870"/>
              <a:ext cx="9993" cy="5039"/>
            </a:xfrm>
            <a:custGeom>
              <a:avLst/>
              <a:gdLst/>
              <a:ahLst/>
              <a:cxnLst/>
              <a:rect l="l" t="t" r="r" b="b"/>
              <a:pathLst>
                <a:path w="3026" h="1527" extrusionOk="0">
                  <a:moveTo>
                    <a:pt x="709" y="0"/>
                  </a:moveTo>
                  <a:cubicBezTo>
                    <a:pt x="301" y="0"/>
                    <a:pt x="1" y="327"/>
                    <a:pt x="1" y="709"/>
                  </a:cubicBezTo>
                  <a:lnTo>
                    <a:pt x="1" y="1526"/>
                  </a:lnTo>
                  <a:lnTo>
                    <a:pt x="3025" y="1526"/>
                  </a:lnTo>
                  <a:lnTo>
                    <a:pt x="3025" y="709"/>
                  </a:lnTo>
                  <a:cubicBezTo>
                    <a:pt x="3025" y="327"/>
                    <a:pt x="2698" y="0"/>
                    <a:pt x="2290"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13"/>
            <p:cNvSpPr/>
            <p:nvPr/>
          </p:nvSpPr>
          <p:spPr>
            <a:xfrm>
              <a:off x="4425385" y="767789"/>
              <a:ext cx="7834" cy="16097"/>
            </a:xfrm>
            <a:custGeom>
              <a:avLst/>
              <a:gdLst/>
              <a:ahLst/>
              <a:cxnLst/>
              <a:rect l="l" t="t" r="r" b="b"/>
              <a:pathLst>
                <a:path w="2372" h="4878" extrusionOk="0">
                  <a:moveTo>
                    <a:pt x="1" y="0"/>
                  </a:moveTo>
                  <a:lnTo>
                    <a:pt x="1"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13"/>
            <p:cNvSpPr/>
            <p:nvPr/>
          </p:nvSpPr>
          <p:spPr>
            <a:xfrm>
              <a:off x="4425385" y="767789"/>
              <a:ext cx="7834" cy="16097"/>
            </a:xfrm>
            <a:custGeom>
              <a:avLst/>
              <a:gdLst/>
              <a:ahLst/>
              <a:cxnLst/>
              <a:rect l="l" t="t" r="r" b="b"/>
              <a:pathLst>
                <a:path w="2372" h="4878" extrusionOk="0">
                  <a:moveTo>
                    <a:pt x="1" y="0"/>
                  </a:move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3"/>
            <p:cNvSpPr/>
            <p:nvPr/>
          </p:nvSpPr>
          <p:spPr>
            <a:xfrm>
              <a:off x="4428807" y="767789"/>
              <a:ext cx="902" cy="16097"/>
            </a:xfrm>
            <a:custGeom>
              <a:avLst/>
              <a:gdLst/>
              <a:ahLst/>
              <a:cxnLst/>
              <a:rect l="l" t="t" r="r" b="b"/>
              <a:pathLst>
                <a:path w="273" h="4878" extrusionOk="0">
                  <a:moveTo>
                    <a:pt x="0" y="0"/>
                  </a:moveTo>
                  <a:lnTo>
                    <a:pt x="0"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3"/>
            <p:cNvSpPr/>
            <p:nvPr/>
          </p:nvSpPr>
          <p:spPr>
            <a:xfrm>
              <a:off x="4425296" y="771300"/>
              <a:ext cx="7923" cy="901"/>
            </a:xfrm>
            <a:custGeom>
              <a:avLst/>
              <a:gdLst/>
              <a:ahLst/>
              <a:cxnLst/>
              <a:rect l="l" t="t" r="r" b="b"/>
              <a:pathLst>
                <a:path w="2399" h="273" extrusionOk="0">
                  <a:moveTo>
                    <a:pt x="1" y="0"/>
                  </a:moveTo>
                  <a:lnTo>
                    <a:pt x="1" y="273"/>
                  </a:lnTo>
                  <a:lnTo>
                    <a:pt x="2398" y="273"/>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3"/>
            <p:cNvSpPr/>
            <p:nvPr/>
          </p:nvSpPr>
          <p:spPr>
            <a:xfrm>
              <a:off x="4425296" y="779577"/>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13"/>
            <p:cNvSpPr/>
            <p:nvPr/>
          </p:nvSpPr>
          <p:spPr>
            <a:xfrm>
              <a:off x="4424305" y="762838"/>
              <a:ext cx="9993" cy="5039"/>
            </a:xfrm>
            <a:custGeom>
              <a:avLst/>
              <a:gdLst/>
              <a:ahLst/>
              <a:cxnLst/>
              <a:rect l="l" t="t" r="r" b="b"/>
              <a:pathLst>
                <a:path w="3026" h="1527" extrusionOk="0">
                  <a:moveTo>
                    <a:pt x="709" y="1"/>
                  </a:moveTo>
                  <a:cubicBezTo>
                    <a:pt x="301" y="1"/>
                    <a:pt x="1" y="328"/>
                    <a:pt x="1" y="709"/>
                  </a:cubicBezTo>
                  <a:lnTo>
                    <a:pt x="1" y="1527"/>
                  </a:lnTo>
                  <a:lnTo>
                    <a:pt x="3025" y="1527"/>
                  </a:lnTo>
                  <a:lnTo>
                    <a:pt x="3025" y="709"/>
                  </a:lnTo>
                  <a:cubicBezTo>
                    <a:pt x="3025" y="328"/>
                    <a:pt x="2698" y="1"/>
                    <a:pt x="2290"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13"/>
            <p:cNvSpPr/>
            <p:nvPr/>
          </p:nvSpPr>
          <p:spPr>
            <a:xfrm>
              <a:off x="4426376" y="717750"/>
              <a:ext cx="6843" cy="7286"/>
            </a:xfrm>
            <a:custGeom>
              <a:avLst/>
              <a:gdLst/>
              <a:ahLst/>
              <a:cxnLst/>
              <a:rect l="l" t="t" r="r" b="b"/>
              <a:pathLst>
                <a:path w="2072" h="2208" extrusionOk="0">
                  <a:moveTo>
                    <a:pt x="1" y="1"/>
                  </a:moveTo>
                  <a:lnTo>
                    <a:pt x="1"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3"/>
            <p:cNvSpPr/>
            <p:nvPr/>
          </p:nvSpPr>
          <p:spPr>
            <a:xfrm>
              <a:off x="4426376" y="717750"/>
              <a:ext cx="6843" cy="7286"/>
            </a:xfrm>
            <a:custGeom>
              <a:avLst/>
              <a:gdLst/>
              <a:ahLst/>
              <a:cxnLst/>
              <a:rect l="l" t="t" r="r" b="b"/>
              <a:pathLst>
                <a:path w="2072" h="2208" extrusionOk="0">
                  <a:moveTo>
                    <a:pt x="1" y="1"/>
                  </a:move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3"/>
            <p:cNvSpPr/>
            <p:nvPr/>
          </p:nvSpPr>
          <p:spPr>
            <a:xfrm>
              <a:off x="4356445" y="716851"/>
              <a:ext cx="8913" cy="901"/>
            </a:xfrm>
            <a:custGeom>
              <a:avLst/>
              <a:gdLst/>
              <a:ahLst/>
              <a:cxnLst/>
              <a:rect l="l" t="t" r="r" b="b"/>
              <a:pathLst>
                <a:path w="2699" h="273" extrusionOk="0">
                  <a:moveTo>
                    <a:pt x="1" y="0"/>
                  </a:moveTo>
                  <a:lnTo>
                    <a:pt x="1" y="273"/>
                  </a:lnTo>
                  <a:lnTo>
                    <a:pt x="2698" y="273"/>
                  </a:lnTo>
                  <a:lnTo>
                    <a:pt x="26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3"/>
            <p:cNvSpPr/>
            <p:nvPr/>
          </p:nvSpPr>
          <p:spPr>
            <a:xfrm>
              <a:off x="4341234" y="704340"/>
              <a:ext cx="103490" cy="7379"/>
            </a:xfrm>
            <a:custGeom>
              <a:avLst/>
              <a:gdLst/>
              <a:ahLst/>
              <a:cxnLst/>
              <a:rect l="l" t="t" r="r" b="b"/>
              <a:pathLst>
                <a:path w="31337" h="2236" extrusionOk="0">
                  <a:moveTo>
                    <a:pt x="1" y="1"/>
                  </a:moveTo>
                  <a:lnTo>
                    <a:pt x="1" y="2235"/>
                  </a:lnTo>
                  <a:lnTo>
                    <a:pt x="31336" y="2235"/>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3"/>
            <p:cNvSpPr/>
            <p:nvPr/>
          </p:nvSpPr>
          <p:spPr>
            <a:xfrm>
              <a:off x="4345287" y="711002"/>
              <a:ext cx="7381" cy="6745"/>
            </a:xfrm>
            <a:custGeom>
              <a:avLst/>
              <a:gdLst/>
              <a:ahLst/>
              <a:cxnLst/>
              <a:rect l="l" t="t" r="r" b="b"/>
              <a:pathLst>
                <a:path w="2235" h="2044" extrusionOk="0">
                  <a:moveTo>
                    <a:pt x="0" y="0"/>
                  </a:moveTo>
                  <a:lnTo>
                    <a:pt x="0" y="1526"/>
                  </a:lnTo>
                  <a:cubicBezTo>
                    <a:pt x="0" y="1826"/>
                    <a:pt x="218" y="2044"/>
                    <a:pt x="518" y="2044"/>
                  </a:cubicBezTo>
                  <a:lnTo>
                    <a:pt x="1690" y="2044"/>
                  </a:lnTo>
                  <a:cubicBezTo>
                    <a:pt x="1989" y="2044"/>
                    <a:pt x="2234" y="1826"/>
                    <a:pt x="2234" y="1526"/>
                  </a:cubicBezTo>
                  <a:lnTo>
                    <a:pt x="223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3"/>
            <p:cNvSpPr/>
            <p:nvPr/>
          </p:nvSpPr>
          <p:spPr>
            <a:xfrm>
              <a:off x="4368055" y="711002"/>
              <a:ext cx="7384" cy="6745"/>
            </a:xfrm>
            <a:custGeom>
              <a:avLst/>
              <a:gdLst/>
              <a:ahLst/>
              <a:cxnLst/>
              <a:rect l="l" t="t" r="r" b="b"/>
              <a:pathLst>
                <a:path w="2236" h="2044" extrusionOk="0">
                  <a:moveTo>
                    <a:pt x="1" y="0"/>
                  </a:moveTo>
                  <a:lnTo>
                    <a:pt x="1" y="1526"/>
                  </a:lnTo>
                  <a:cubicBezTo>
                    <a:pt x="1" y="1826"/>
                    <a:pt x="219" y="2044"/>
                    <a:pt x="519" y="2044"/>
                  </a:cubicBezTo>
                  <a:lnTo>
                    <a:pt x="1690" y="2044"/>
                  </a:lnTo>
                  <a:cubicBezTo>
                    <a:pt x="1990"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3"/>
            <p:cNvSpPr/>
            <p:nvPr/>
          </p:nvSpPr>
          <p:spPr>
            <a:xfrm>
              <a:off x="4389297" y="711002"/>
              <a:ext cx="7292" cy="6745"/>
            </a:xfrm>
            <a:custGeom>
              <a:avLst/>
              <a:gdLst/>
              <a:ahLst/>
              <a:cxnLst/>
              <a:rect l="l" t="t" r="r" b="b"/>
              <a:pathLst>
                <a:path w="2208" h="2044" extrusionOk="0">
                  <a:moveTo>
                    <a:pt x="0" y="0"/>
                  </a:moveTo>
                  <a:lnTo>
                    <a:pt x="0" y="1526"/>
                  </a:lnTo>
                  <a:cubicBezTo>
                    <a:pt x="0" y="1826"/>
                    <a:pt x="218" y="2044"/>
                    <a:pt x="518" y="2044"/>
                  </a:cubicBezTo>
                  <a:lnTo>
                    <a:pt x="1690" y="2044"/>
                  </a:lnTo>
                  <a:cubicBezTo>
                    <a:pt x="1990" y="2044"/>
                    <a:pt x="2208" y="1826"/>
                    <a:pt x="2208" y="1526"/>
                  </a:cubicBezTo>
                  <a:lnTo>
                    <a:pt x="220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3"/>
            <p:cNvSpPr/>
            <p:nvPr/>
          </p:nvSpPr>
          <p:spPr>
            <a:xfrm>
              <a:off x="4413055" y="711002"/>
              <a:ext cx="7384" cy="6745"/>
            </a:xfrm>
            <a:custGeom>
              <a:avLst/>
              <a:gdLst/>
              <a:ahLst/>
              <a:cxnLst/>
              <a:rect l="l" t="t" r="r" b="b"/>
              <a:pathLst>
                <a:path w="2236" h="2044" extrusionOk="0">
                  <a:moveTo>
                    <a:pt x="1" y="0"/>
                  </a:moveTo>
                  <a:lnTo>
                    <a:pt x="1" y="1526"/>
                  </a:lnTo>
                  <a:cubicBezTo>
                    <a:pt x="1" y="1826"/>
                    <a:pt x="219" y="2044"/>
                    <a:pt x="519" y="2044"/>
                  </a:cubicBezTo>
                  <a:lnTo>
                    <a:pt x="1690" y="2044"/>
                  </a:lnTo>
                  <a:cubicBezTo>
                    <a:pt x="1990"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3"/>
            <p:cNvSpPr/>
            <p:nvPr/>
          </p:nvSpPr>
          <p:spPr>
            <a:xfrm>
              <a:off x="4802759" y="703801"/>
              <a:ext cx="53458" cy="84167"/>
            </a:xfrm>
            <a:custGeom>
              <a:avLst/>
              <a:gdLst/>
              <a:ahLst/>
              <a:cxnLst/>
              <a:rect l="l" t="t" r="r" b="b"/>
              <a:pathLst>
                <a:path w="16187" h="25505" extrusionOk="0">
                  <a:moveTo>
                    <a:pt x="1" y="0"/>
                  </a:moveTo>
                  <a:lnTo>
                    <a:pt x="1" y="25504"/>
                  </a:lnTo>
                  <a:lnTo>
                    <a:pt x="16186" y="25504"/>
                  </a:lnTo>
                  <a:lnTo>
                    <a:pt x="1618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3"/>
            <p:cNvSpPr/>
            <p:nvPr/>
          </p:nvSpPr>
          <p:spPr>
            <a:xfrm>
              <a:off x="4843709" y="709562"/>
              <a:ext cx="5043" cy="45230"/>
            </a:xfrm>
            <a:custGeom>
              <a:avLst/>
              <a:gdLst/>
              <a:ahLst/>
              <a:cxnLst/>
              <a:rect l="l" t="t" r="r" b="b"/>
              <a:pathLst>
                <a:path w="1527" h="13706" extrusionOk="0">
                  <a:moveTo>
                    <a:pt x="1" y="0"/>
                  </a:moveTo>
                  <a:lnTo>
                    <a:pt x="1" y="13706"/>
                  </a:lnTo>
                  <a:lnTo>
                    <a:pt x="1527" y="13706"/>
                  </a:lnTo>
                  <a:lnTo>
                    <a:pt x="1527"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3"/>
            <p:cNvSpPr/>
            <p:nvPr/>
          </p:nvSpPr>
          <p:spPr>
            <a:xfrm>
              <a:off x="4826610" y="709562"/>
              <a:ext cx="5043" cy="45230"/>
            </a:xfrm>
            <a:custGeom>
              <a:avLst/>
              <a:gdLst/>
              <a:ahLst/>
              <a:cxnLst/>
              <a:rect l="l" t="t" r="r" b="b"/>
              <a:pathLst>
                <a:path w="1527" h="13706" extrusionOk="0">
                  <a:moveTo>
                    <a:pt x="1" y="0"/>
                  </a:moveTo>
                  <a:lnTo>
                    <a:pt x="1" y="13706"/>
                  </a:lnTo>
                  <a:lnTo>
                    <a:pt x="1526" y="13706"/>
                  </a:lnTo>
                  <a:lnTo>
                    <a:pt x="152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3"/>
            <p:cNvSpPr/>
            <p:nvPr/>
          </p:nvSpPr>
          <p:spPr>
            <a:xfrm>
              <a:off x="4840202" y="709562"/>
              <a:ext cx="12061" cy="2881"/>
            </a:xfrm>
            <a:custGeom>
              <a:avLst/>
              <a:gdLst/>
              <a:ahLst/>
              <a:cxnLst/>
              <a:rect l="l" t="t" r="r" b="b"/>
              <a:pathLst>
                <a:path w="3652" h="873" extrusionOk="0">
                  <a:moveTo>
                    <a:pt x="0" y="0"/>
                  </a:moveTo>
                  <a:lnTo>
                    <a:pt x="0" y="463"/>
                  </a:lnTo>
                  <a:cubicBezTo>
                    <a:pt x="0" y="681"/>
                    <a:pt x="164" y="872"/>
                    <a:pt x="409" y="872"/>
                  </a:cubicBezTo>
                  <a:lnTo>
                    <a:pt x="3243" y="872"/>
                  </a:lnTo>
                  <a:cubicBezTo>
                    <a:pt x="3488" y="872"/>
                    <a:pt x="3651" y="681"/>
                    <a:pt x="3651" y="463"/>
                  </a:cubicBezTo>
                  <a:lnTo>
                    <a:pt x="365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13"/>
            <p:cNvSpPr/>
            <p:nvPr/>
          </p:nvSpPr>
          <p:spPr>
            <a:xfrm>
              <a:off x="4823099" y="709562"/>
              <a:ext cx="12064" cy="2881"/>
            </a:xfrm>
            <a:custGeom>
              <a:avLst/>
              <a:gdLst/>
              <a:ahLst/>
              <a:cxnLst/>
              <a:rect l="l" t="t" r="r" b="b"/>
              <a:pathLst>
                <a:path w="3653" h="873" extrusionOk="0">
                  <a:moveTo>
                    <a:pt x="1" y="0"/>
                  </a:moveTo>
                  <a:lnTo>
                    <a:pt x="1" y="463"/>
                  </a:lnTo>
                  <a:cubicBezTo>
                    <a:pt x="1" y="681"/>
                    <a:pt x="164" y="872"/>
                    <a:pt x="382" y="872"/>
                  </a:cubicBezTo>
                  <a:lnTo>
                    <a:pt x="3243" y="872"/>
                  </a:lnTo>
                  <a:cubicBezTo>
                    <a:pt x="3461" y="872"/>
                    <a:pt x="3652" y="681"/>
                    <a:pt x="3652" y="463"/>
                  </a:cubicBezTo>
                  <a:lnTo>
                    <a:pt x="365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13"/>
            <p:cNvSpPr/>
            <p:nvPr/>
          </p:nvSpPr>
          <p:spPr>
            <a:xfrm>
              <a:off x="4809688" y="709562"/>
              <a:ext cx="4954" cy="45230"/>
            </a:xfrm>
            <a:custGeom>
              <a:avLst/>
              <a:gdLst/>
              <a:ahLst/>
              <a:cxnLst/>
              <a:rect l="l" t="t" r="r" b="b"/>
              <a:pathLst>
                <a:path w="1500" h="13706" extrusionOk="0">
                  <a:moveTo>
                    <a:pt x="1" y="0"/>
                  </a:moveTo>
                  <a:lnTo>
                    <a:pt x="1" y="13706"/>
                  </a:lnTo>
                  <a:lnTo>
                    <a:pt x="1500" y="13706"/>
                  </a:lnTo>
                  <a:lnTo>
                    <a:pt x="1500"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3"/>
            <p:cNvSpPr/>
            <p:nvPr/>
          </p:nvSpPr>
          <p:spPr>
            <a:xfrm>
              <a:off x="4806091" y="709562"/>
              <a:ext cx="12150" cy="2881"/>
            </a:xfrm>
            <a:custGeom>
              <a:avLst/>
              <a:gdLst/>
              <a:ahLst/>
              <a:cxnLst/>
              <a:rect l="l" t="t" r="r" b="b"/>
              <a:pathLst>
                <a:path w="3679" h="873" extrusionOk="0">
                  <a:moveTo>
                    <a:pt x="0" y="0"/>
                  </a:moveTo>
                  <a:lnTo>
                    <a:pt x="0" y="463"/>
                  </a:lnTo>
                  <a:cubicBezTo>
                    <a:pt x="0" y="681"/>
                    <a:pt x="191" y="872"/>
                    <a:pt x="409" y="872"/>
                  </a:cubicBezTo>
                  <a:lnTo>
                    <a:pt x="3270" y="872"/>
                  </a:lnTo>
                  <a:cubicBezTo>
                    <a:pt x="3488" y="872"/>
                    <a:pt x="3651" y="681"/>
                    <a:pt x="3679" y="463"/>
                  </a:cubicBezTo>
                  <a:lnTo>
                    <a:pt x="367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13"/>
            <p:cNvSpPr/>
            <p:nvPr/>
          </p:nvSpPr>
          <p:spPr>
            <a:xfrm>
              <a:off x="4843709" y="754828"/>
              <a:ext cx="5043" cy="33185"/>
            </a:xfrm>
            <a:custGeom>
              <a:avLst/>
              <a:gdLst/>
              <a:ahLst/>
              <a:cxnLst/>
              <a:rect l="l" t="t" r="r" b="b"/>
              <a:pathLst>
                <a:path w="1527" h="10056" extrusionOk="0">
                  <a:moveTo>
                    <a:pt x="1" y="1"/>
                  </a:moveTo>
                  <a:lnTo>
                    <a:pt x="1" y="10055"/>
                  </a:lnTo>
                  <a:lnTo>
                    <a:pt x="1527" y="10055"/>
                  </a:lnTo>
                  <a:lnTo>
                    <a:pt x="152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3"/>
            <p:cNvSpPr/>
            <p:nvPr/>
          </p:nvSpPr>
          <p:spPr>
            <a:xfrm>
              <a:off x="4826610" y="754828"/>
              <a:ext cx="5043" cy="33185"/>
            </a:xfrm>
            <a:custGeom>
              <a:avLst/>
              <a:gdLst/>
              <a:ahLst/>
              <a:cxnLst/>
              <a:rect l="l" t="t" r="r" b="b"/>
              <a:pathLst>
                <a:path w="1527" h="10056" extrusionOk="0">
                  <a:moveTo>
                    <a:pt x="1" y="1"/>
                  </a:moveTo>
                  <a:lnTo>
                    <a:pt x="1" y="10055"/>
                  </a:lnTo>
                  <a:lnTo>
                    <a:pt x="1526" y="10055"/>
                  </a:lnTo>
                  <a:lnTo>
                    <a:pt x="15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3"/>
            <p:cNvSpPr/>
            <p:nvPr/>
          </p:nvSpPr>
          <p:spPr>
            <a:xfrm>
              <a:off x="4840202" y="754828"/>
              <a:ext cx="12061" cy="2881"/>
            </a:xfrm>
            <a:custGeom>
              <a:avLst/>
              <a:gdLst/>
              <a:ahLst/>
              <a:cxnLst/>
              <a:rect l="l" t="t" r="r" b="b"/>
              <a:pathLst>
                <a:path w="3652" h="873" extrusionOk="0">
                  <a:moveTo>
                    <a:pt x="0" y="1"/>
                  </a:moveTo>
                  <a:lnTo>
                    <a:pt x="0" y="464"/>
                  </a:lnTo>
                  <a:cubicBezTo>
                    <a:pt x="0" y="682"/>
                    <a:pt x="164" y="873"/>
                    <a:pt x="409" y="873"/>
                  </a:cubicBezTo>
                  <a:lnTo>
                    <a:pt x="3243" y="873"/>
                  </a:lnTo>
                  <a:cubicBezTo>
                    <a:pt x="3488" y="873"/>
                    <a:pt x="3651" y="682"/>
                    <a:pt x="3651" y="464"/>
                  </a:cubicBezTo>
                  <a:lnTo>
                    <a:pt x="365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3"/>
            <p:cNvSpPr/>
            <p:nvPr/>
          </p:nvSpPr>
          <p:spPr>
            <a:xfrm>
              <a:off x="4823099" y="754828"/>
              <a:ext cx="12064" cy="2881"/>
            </a:xfrm>
            <a:custGeom>
              <a:avLst/>
              <a:gdLst/>
              <a:ahLst/>
              <a:cxnLst/>
              <a:rect l="l" t="t" r="r" b="b"/>
              <a:pathLst>
                <a:path w="3653" h="873" extrusionOk="0">
                  <a:moveTo>
                    <a:pt x="1" y="1"/>
                  </a:moveTo>
                  <a:lnTo>
                    <a:pt x="1" y="464"/>
                  </a:lnTo>
                  <a:cubicBezTo>
                    <a:pt x="1" y="682"/>
                    <a:pt x="164" y="873"/>
                    <a:pt x="382" y="873"/>
                  </a:cubicBezTo>
                  <a:lnTo>
                    <a:pt x="3243" y="873"/>
                  </a:lnTo>
                  <a:cubicBezTo>
                    <a:pt x="3489" y="873"/>
                    <a:pt x="3652" y="682"/>
                    <a:pt x="3652" y="464"/>
                  </a:cubicBezTo>
                  <a:lnTo>
                    <a:pt x="365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3"/>
            <p:cNvSpPr/>
            <p:nvPr/>
          </p:nvSpPr>
          <p:spPr>
            <a:xfrm>
              <a:off x="4809688" y="754828"/>
              <a:ext cx="4954" cy="33185"/>
            </a:xfrm>
            <a:custGeom>
              <a:avLst/>
              <a:gdLst/>
              <a:ahLst/>
              <a:cxnLst/>
              <a:rect l="l" t="t" r="r" b="b"/>
              <a:pathLst>
                <a:path w="1500" h="10056" extrusionOk="0">
                  <a:moveTo>
                    <a:pt x="1" y="1"/>
                  </a:moveTo>
                  <a:lnTo>
                    <a:pt x="1" y="10055"/>
                  </a:lnTo>
                  <a:lnTo>
                    <a:pt x="1500" y="10055"/>
                  </a:lnTo>
                  <a:lnTo>
                    <a:pt x="150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3"/>
            <p:cNvSpPr/>
            <p:nvPr/>
          </p:nvSpPr>
          <p:spPr>
            <a:xfrm>
              <a:off x="4806091" y="754828"/>
              <a:ext cx="12150" cy="2881"/>
            </a:xfrm>
            <a:custGeom>
              <a:avLst/>
              <a:gdLst/>
              <a:ahLst/>
              <a:cxnLst/>
              <a:rect l="l" t="t" r="r" b="b"/>
              <a:pathLst>
                <a:path w="3679" h="873" extrusionOk="0">
                  <a:moveTo>
                    <a:pt x="0" y="1"/>
                  </a:moveTo>
                  <a:lnTo>
                    <a:pt x="0" y="464"/>
                  </a:lnTo>
                  <a:cubicBezTo>
                    <a:pt x="0" y="682"/>
                    <a:pt x="191" y="873"/>
                    <a:pt x="409" y="873"/>
                  </a:cubicBezTo>
                  <a:lnTo>
                    <a:pt x="3270" y="873"/>
                  </a:lnTo>
                  <a:cubicBezTo>
                    <a:pt x="3488" y="873"/>
                    <a:pt x="3679" y="682"/>
                    <a:pt x="3679" y="464"/>
                  </a:cubicBezTo>
                  <a:lnTo>
                    <a:pt x="367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3"/>
            <p:cNvSpPr/>
            <p:nvPr/>
          </p:nvSpPr>
          <p:spPr>
            <a:xfrm>
              <a:off x="4802759" y="706321"/>
              <a:ext cx="53458" cy="3241"/>
            </a:xfrm>
            <a:custGeom>
              <a:avLst/>
              <a:gdLst/>
              <a:ahLst/>
              <a:cxnLst/>
              <a:rect l="l" t="t" r="r" b="b"/>
              <a:pathLst>
                <a:path w="16187" h="982" extrusionOk="0">
                  <a:moveTo>
                    <a:pt x="1" y="0"/>
                  </a:moveTo>
                  <a:lnTo>
                    <a:pt x="1" y="981"/>
                  </a:lnTo>
                  <a:lnTo>
                    <a:pt x="16186" y="981"/>
                  </a:lnTo>
                  <a:lnTo>
                    <a:pt x="1618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3"/>
            <p:cNvSpPr/>
            <p:nvPr/>
          </p:nvSpPr>
          <p:spPr>
            <a:xfrm>
              <a:off x="4802759" y="751948"/>
              <a:ext cx="53458" cy="3333"/>
            </a:xfrm>
            <a:custGeom>
              <a:avLst/>
              <a:gdLst/>
              <a:ahLst/>
              <a:cxnLst/>
              <a:rect l="l" t="t" r="r" b="b"/>
              <a:pathLst>
                <a:path w="16187" h="1010" extrusionOk="0">
                  <a:moveTo>
                    <a:pt x="1" y="1"/>
                  </a:moveTo>
                  <a:lnTo>
                    <a:pt x="1" y="1009"/>
                  </a:lnTo>
                  <a:lnTo>
                    <a:pt x="16186" y="1009"/>
                  </a:lnTo>
                  <a:lnTo>
                    <a:pt x="1618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3"/>
            <p:cNvSpPr/>
            <p:nvPr/>
          </p:nvSpPr>
          <p:spPr>
            <a:xfrm>
              <a:off x="4833539" y="717300"/>
              <a:ext cx="7652" cy="29677"/>
            </a:xfrm>
            <a:custGeom>
              <a:avLst/>
              <a:gdLst/>
              <a:ahLst/>
              <a:cxnLst/>
              <a:rect l="l" t="t" r="r" b="b"/>
              <a:pathLst>
                <a:path w="2317" h="8993" extrusionOk="0">
                  <a:moveTo>
                    <a:pt x="546" y="0"/>
                  </a:moveTo>
                  <a:cubicBezTo>
                    <a:pt x="246" y="0"/>
                    <a:pt x="1" y="246"/>
                    <a:pt x="1" y="545"/>
                  </a:cubicBezTo>
                  <a:lnTo>
                    <a:pt x="1" y="8992"/>
                  </a:lnTo>
                  <a:lnTo>
                    <a:pt x="2317" y="8992"/>
                  </a:lnTo>
                  <a:lnTo>
                    <a:pt x="2317" y="545"/>
                  </a:lnTo>
                  <a:cubicBezTo>
                    <a:pt x="2317" y="246"/>
                    <a:pt x="2072" y="0"/>
                    <a:pt x="17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3"/>
            <p:cNvSpPr/>
            <p:nvPr/>
          </p:nvSpPr>
          <p:spPr>
            <a:xfrm>
              <a:off x="4817160" y="717300"/>
              <a:ext cx="7652" cy="29677"/>
            </a:xfrm>
            <a:custGeom>
              <a:avLst/>
              <a:gdLst/>
              <a:ahLst/>
              <a:cxnLst/>
              <a:rect l="l" t="t" r="r" b="b"/>
              <a:pathLst>
                <a:path w="2317" h="8993" extrusionOk="0">
                  <a:moveTo>
                    <a:pt x="545" y="0"/>
                  </a:moveTo>
                  <a:cubicBezTo>
                    <a:pt x="246" y="0"/>
                    <a:pt x="1" y="246"/>
                    <a:pt x="1" y="545"/>
                  </a:cubicBezTo>
                  <a:lnTo>
                    <a:pt x="1" y="8992"/>
                  </a:lnTo>
                  <a:lnTo>
                    <a:pt x="2317" y="8992"/>
                  </a:lnTo>
                  <a:lnTo>
                    <a:pt x="2317" y="545"/>
                  </a:lnTo>
                  <a:cubicBezTo>
                    <a:pt x="2317" y="246"/>
                    <a:pt x="2071" y="0"/>
                    <a:pt x="17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3"/>
            <p:cNvSpPr/>
            <p:nvPr/>
          </p:nvSpPr>
          <p:spPr>
            <a:xfrm>
              <a:off x="4833539" y="759780"/>
              <a:ext cx="7652" cy="28238"/>
            </a:xfrm>
            <a:custGeom>
              <a:avLst/>
              <a:gdLst/>
              <a:ahLst/>
              <a:cxnLst/>
              <a:rect l="l" t="t" r="r" b="b"/>
              <a:pathLst>
                <a:path w="2317" h="8557" extrusionOk="0">
                  <a:moveTo>
                    <a:pt x="546" y="0"/>
                  </a:moveTo>
                  <a:cubicBezTo>
                    <a:pt x="246" y="0"/>
                    <a:pt x="1" y="246"/>
                    <a:pt x="1" y="545"/>
                  </a:cubicBezTo>
                  <a:lnTo>
                    <a:pt x="1" y="8556"/>
                  </a:lnTo>
                  <a:lnTo>
                    <a:pt x="2317" y="8556"/>
                  </a:lnTo>
                  <a:lnTo>
                    <a:pt x="2317" y="545"/>
                  </a:lnTo>
                  <a:cubicBezTo>
                    <a:pt x="2317" y="246"/>
                    <a:pt x="2072" y="0"/>
                    <a:pt x="17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3"/>
            <p:cNvSpPr/>
            <p:nvPr/>
          </p:nvSpPr>
          <p:spPr>
            <a:xfrm>
              <a:off x="4817160" y="759780"/>
              <a:ext cx="7652" cy="28238"/>
            </a:xfrm>
            <a:custGeom>
              <a:avLst/>
              <a:gdLst/>
              <a:ahLst/>
              <a:cxnLst/>
              <a:rect l="l" t="t" r="r" b="b"/>
              <a:pathLst>
                <a:path w="2317" h="8557" extrusionOk="0">
                  <a:moveTo>
                    <a:pt x="545" y="0"/>
                  </a:moveTo>
                  <a:cubicBezTo>
                    <a:pt x="246" y="0"/>
                    <a:pt x="1" y="246"/>
                    <a:pt x="1" y="545"/>
                  </a:cubicBezTo>
                  <a:lnTo>
                    <a:pt x="1" y="8556"/>
                  </a:lnTo>
                  <a:lnTo>
                    <a:pt x="2317" y="8556"/>
                  </a:lnTo>
                  <a:lnTo>
                    <a:pt x="2317" y="545"/>
                  </a:lnTo>
                  <a:cubicBezTo>
                    <a:pt x="2317" y="246"/>
                    <a:pt x="2071" y="0"/>
                    <a:pt x="17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3"/>
            <p:cNvSpPr/>
            <p:nvPr/>
          </p:nvSpPr>
          <p:spPr>
            <a:xfrm>
              <a:off x="4699259" y="699210"/>
              <a:ext cx="103487" cy="88753"/>
            </a:xfrm>
            <a:custGeom>
              <a:avLst/>
              <a:gdLst/>
              <a:ahLst/>
              <a:cxnLst/>
              <a:rect l="l" t="t" r="r" b="b"/>
              <a:pathLst>
                <a:path w="31336" h="26895" extrusionOk="0">
                  <a:moveTo>
                    <a:pt x="1" y="1"/>
                  </a:moveTo>
                  <a:lnTo>
                    <a:pt x="1" y="26894"/>
                  </a:lnTo>
                  <a:lnTo>
                    <a:pt x="31336" y="26894"/>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3"/>
            <p:cNvSpPr/>
            <p:nvPr/>
          </p:nvSpPr>
          <p:spPr>
            <a:xfrm>
              <a:off x="4699259" y="757709"/>
              <a:ext cx="103487" cy="30934"/>
            </a:xfrm>
            <a:custGeom>
              <a:avLst/>
              <a:gdLst/>
              <a:ahLst/>
              <a:cxnLst/>
              <a:rect l="l" t="t" r="r" b="b"/>
              <a:pathLst>
                <a:path w="31336" h="9374" extrusionOk="0">
                  <a:moveTo>
                    <a:pt x="1" y="1"/>
                  </a:moveTo>
                  <a:lnTo>
                    <a:pt x="1" y="9374"/>
                  </a:lnTo>
                  <a:lnTo>
                    <a:pt x="31336" y="9374"/>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3"/>
            <p:cNvSpPr/>
            <p:nvPr/>
          </p:nvSpPr>
          <p:spPr>
            <a:xfrm>
              <a:off x="4779720" y="737911"/>
              <a:ext cx="7830" cy="16008"/>
            </a:xfrm>
            <a:custGeom>
              <a:avLst/>
              <a:gdLst/>
              <a:ahLst/>
              <a:cxnLst/>
              <a:rect l="l" t="t" r="r" b="b"/>
              <a:pathLst>
                <a:path w="2371" h="4851" extrusionOk="0">
                  <a:moveTo>
                    <a:pt x="0" y="0"/>
                  </a:moveTo>
                  <a:lnTo>
                    <a:pt x="0"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3"/>
            <p:cNvSpPr/>
            <p:nvPr/>
          </p:nvSpPr>
          <p:spPr>
            <a:xfrm>
              <a:off x="4779720" y="737911"/>
              <a:ext cx="7830" cy="16008"/>
            </a:xfrm>
            <a:custGeom>
              <a:avLst/>
              <a:gdLst/>
              <a:ahLst/>
              <a:cxnLst/>
              <a:rect l="l" t="t" r="r" b="b"/>
              <a:pathLst>
                <a:path w="2371" h="4851" extrusionOk="0">
                  <a:moveTo>
                    <a:pt x="0" y="0"/>
                  </a:moveTo>
                  <a:lnTo>
                    <a:pt x="0"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3"/>
            <p:cNvSpPr/>
            <p:nvPr/>
          </p:nvSpPr>
          <p:spPr>
            <a:xfrm>
              <a:off x="4783231" y="737911"/>
              <a:ext cx="902" cy="16008"/>
            </a:xfrm>
            <a:custGeom>
              <a:avLst/>
              <a:gdLst/>
              <a:ahLst/>
              <a:cxnLst/>
              <a:rect l="l" t="t" r="r" b="b"/>
              <a:pathLst>
                <a:path w="273" h="4851" extrusionOk="0">
                  <a:moveTo>
                    <a:pt x="0" y="0"/>
                  </a:moveTo>
                  <a:lnTo>
                    <a:pt x="0"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3"/>
            <p:cNvSpPr/>
            <p:nvPr/>
          </p:nvSpPr>
          <p:spPr>
            <a:xfrm>
              <a:off x="4779720" y="741329"/>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3"/>
            <p:cNvSpPr/>
            <p:nvPr/>
          </p:nvSpPr>
          <p:spPr>
            <a:xfrm>
              <a:off x="4779720" y="749699"/>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3"/>
            <p:cNvSpPr/>
            <p:nvPr/>
          </p:nvSpPr>
          <p:spPr>
            <a:xfrm>
              <a:off x="4778640" y="732870"/>
              <a:ext cx="9990" cy="5039"/>
            </a:xfrm>
            <a:custGeom>
              <a:avLst/>
              <a:gdLst/>
              <a:ahLst/>
              <a:cxnLst/>
              <a:rect l="l" t="t" r="r" b="b"/>
              <a:pathLst>
                <a:path w="3025" h="1527" extrusionOk="0">
                  <a:moveTo>
                    <a:pt x="736" y="0"/>
                  </a:moveTo>
                  <a:cubicBezTo>
                    <a:pt x="327" y="0"/>
                    <a:pt x="0" y="327"/>
                    <a:pt x="0" y="709"/>
                  </a:cubicBezTo>
                  <a:lnTo>
                    <a:pt x="0" y="1526"/>
                  </a:lnTo>
                  <a:lnTo>
                    <a:pt x="3025" y="1526"/>
                  </a:lnTo>
                  <a:lnTo>
                    <a:pt x="3025" y="709"/>
                  </a:lnTo>
                  <a:cubicBezTo>
                    <a:pt x="3025" y="327"/>
                    <a:pt x="2725" y="0"/>
                    <a:pt x="2316"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3"/>
            <p:cNvSpPr/>
            <p:nvPr/>
          </p:nvSpPr>
          <p:spPr>
            <a:xfrm>
              <a:off x="4779720" y="767789"/>
              <a:ext cx="7830" cy="16097"/>
            </a:xfrm>
            <a:custGeom>
              <a:avLst/>
              <a:gdLst/>
              <a:ahLst/>
              <a:cxnLst/>
              <a:rect l="l" t="t" r="r" b="b"/>
              <a:pathLst>
                <a:path w="2371" h="4878" extrusionOk="0">
                  <a:moveTo>
                    <a:pt x="0" y="0"/>
                  </a:moveTo>
                  <a:lnTo>
                    <a:pt x="0"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3"/>
            <p:cNvSpPr/>
            <p:nvPr/>
          </p:nvSpPr>
          <p:spPr>
            <a:xfrm>
              <a:off x="4779720" y="767789"/>
              <a:ext cx="7830" cy="16097"/>
            </a:xfrm>
            <a:custGeom>
              <a:avLst/>
              <a:gdLst/>
              <a:ahLst/>
              <a:cxnLst/>
              <a:rect l="l" t="t" r="r" b="b"/>
              <a:pathLst>
                <a:path w="2371" h="4878" extrusionOk="0">
                  <a:moveTo>
                    <a:pt x="0" y="0"/>
                  </a:moveTo>
                  <a:lnTo>
                    <a:pt x="0"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3"/>
            <p:cNvSpPr/>
            <p:nvPr/>
          </p:nvSpPr>
          <p:spPr>
            <a:xfrm>
              <a:off x="4783231" y="767789"/>
              <a:ext cx="902" cy="16097"/>
            </a:xfrm>
            <a:custGeom>
              <a:avLst/>
              <a:gdLst/>
              <a:ahLst/>
              <a:cxnLst/>
              <a:rect l="l" t="t" r="r" b="b"/>
              <a:pathLst>
                <a:path w="273" h="4878" extrusionOk="0">
                  <a:moveTo>
                    <a:pt x="0" y="0"/>
                  </a:moveTo>
                  <a:lnTo>
                    <a:pt x="0"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3"/>
            <p:cNvSpPr/>
            <p:nvPr/>
          </p:nvSpPr>
          <p:spPr>
            <a:xfrm>
              <a:off x="4779720" y="771300"/>
              <a:ext cx="7923" cy="812"/>
            </a:xfrm>
            <a:custGeom>
              <a:avLst/>
              <a:gdLst/>
              <a:ahLst/>
              <a:cxnLst/>
              <a:rect l="l" t="t" r="r" b="b"/>
              <a:pathLst>
                <a:path w="2399" h="246" extrusionOk="0">
                  <a:moveTo>
                    <a:pt x="0" y="0"/>
                  </a:moveTo>
                  <a:lnTo>
                    <a:pt x="0" y="245"/>
                  </a:lnTo>
                  <a:lnTo>
                    <a:pt x="2398" y="245"/>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3"/>
            <p:cNvSpPr/>
            <p:nvPr/>
          </p:nvSpPr>
          <p:spPr>
            <a:xfrm>
              <a:off x="4779720" y="779577"/>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3"/>
            <p:cNvSpPr/>
            <p:nvPr/>
          </p:nvSpPr>
          <p:spPr>
            <a:xfrm>
              <a:off x="4778640" y="762838"/>
              <a:ext cx="9990" cy="4950"/>
            </a:xfrm>
            <a:custGeom>
              <a:avLst/>
              <a:gdLst/>
              <a:ahLst/>
              <a:cxnLst/>
              <a:rect l="l" t="t" r="r" b="b"/>
              <a:pathLst>
                <a:path w="3025" h="1500" extrusionOk="0">
                  <a:moveTo>
                    <a:pt x="736" y="1"/>
                  </a:moveTo>
                  <a:cubicBezTo>
                    <a:pt x="327" y="1"/>
                    <a:pt x="0" y="328"/>
                    <a:pt x="0" y="709"/>
                  </a:cubicBezTo>
                  <a:lnTo>
                    <a:pt x="0" y="1499"/>
                  </a:lnTo>
                  <a:lnTo>
                    <a:pt x="3025" y="1499"/>
                  </a:lnTo>
                  <a:lnTo>
                    <a:pt x="3025" y="709"/>
                  </a:lnTo>
                  <a:cubicBezTo>
                    <a:pt x="3025" y="328"/>
                    <a:pt x="2725" y="1"/>
                    <a:pt x="2316"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3"/>
            <p:cNvSpPr/>
            <p:nvPr/>
          </p:nvSpPr>
          <p:spPr>
            <a:xfrm>
              <a:off x="4779720" y="717750"/>
              <a:ext cx="6843" cy="7286"/>
            </a:xfrm>
            <a:custGeom>
              <a:avLst/>
              <a:gdLst/>
              <a:ahLst/>
              <a:cxnLst/>
              <a:rect l="l" t="t" r="r" b="b"/>
              <a:pathLst>
                <a:path w="2072" h="2208" extrusionOk="0">
                  <a:moveTo>
                    <a:pt x="0" y="1"/>
                  </a:moveTo>
                  <a:lnTo>
                    <a:pt x="0"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3"/>
            <p:cNvSpPr/>
            <p:nvPr/>
          </p:nvSpPr>
          <p:spPr>
            <a:xfrm>
              <a:off x="4779720" y="717750"/>
              <a:ext cx="6843" cy="7286"/>
            </a:xfrm>
            <a:custGeom>
              <a:avLst/>
              <a:gdLst/>
              <a:ahLst/>
              <a:cxnLst/>
              <a:rect l="l" t="t" r="r" b="b"/>
              <a:pathLst>
                <a:path w="2072" h="2208" extrusionOk="0">
                  <a:moveTo>
                    <a:pt x="0" y="1"/>
                  </a:moveTo>
                  <a:lnTo>
                    <a:pt x="0"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3"/>
            <p:cNvSpPr/>
            <p:nvPr/>
          </p:nvSpPr>
          <p:spPr>
            <a:xfrm>
              <a:off x="4759651" y="737911"/>
              <a:ext cx="7919" cy="16008"/>
            </a:xfrm>
            <a:custGeom>
              <a:avLst/>
              <a:gdLst/>
              <a:ahLst/>
              <a:cxnLst/>
              <a:rect l="l" t="t" r="r" b="b"/>
              <a:pathLst>
                <a:path w="2398" h="4851" extrusionOk="0">
                  <a:moveTo>
                    <a:pt x="0" y="0"/>
                  </a:moveTo>
                  <a:lnTo>
                    <a:pt x="0" y="4850"/>
                  </a:lnTo>
                  <a:lnTo>
                    <a:pt x="2398" y="4850"/>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3"/>
            <p:cNvSpPr/>
            <p:nvPr/>
          </p:nvSpPr>
          <p:spPr>
            <a:xfrm>
              <a:off x="4759651" y="737911"/>
              <a:ext cx="7919" cy="16008"/>
            </a:xfrm>
            <a:custGeom>
              <a:avLst/>
              <a:gdLst/>
              <a:ahLst/>
              <a:cxnLst/>
              <a:rect l="l" t="t" r="r" b="b"/>
              <a:pathLst>
                <a:path w="2398" h="4851" extrusionOk="0">
                  <a:moveTo>
                    <a:pt x="0" y="0"/>
                  </a:moveTo>
                  <a:lnTo>
                    <a:pt x="0" y="4850"/>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3"/>
            <p:cNvSpPr/>
            <p:nvPr/>
          </p:nvSpPr>
          <p:spPr>
            <a:xfrm>
              <a:off x="4763159" y="737911"/>
              <a:ext cx="905" cy="16008"/>
            </a:xfrm>
            <a:custGeom>
              <a:avLst/>
              <a:gdLst/>
              <a:ahLst/>
              <a:cxnLst/>
              <a:rect l="l" t="t" r="r" b="b"/>
              <a:pathLst>
                <a:path w="274" h="4851" extrusionOk="0">
                  <a:moveTo>
                    <a:pt x="1" y="0"/>
                  </a:moveTo>
                  <a:lnTo>
                    <a:pt x="1"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3"/>
            <p:cNvSpPr/>
            <p:nvPr/>
          </p:nvSpPr>
          <p:spPr>
            <a:xfrm>
              <a:off x="4759651" y="741329"/>
              <a:ext cx="7919" cy="904"/>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3"/>
            <p:cNvSpPr/>
            <p:nvPr/>
          </p:nvSpPr>
          <p:spPr>
            <a:xfrm>
              <a:off x="4759651" y="749699"/>
              <a:ext cx="7919" cy="904"/>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3"/>
            <p:cNvSpPr/>
            <p:nvPr/>
          </p:nvSpPr>
          <p:spPr>
            <a:xfrm>
              <a:off x="4758660" y="732870"/>
              <a:ext cx="9990" cy="5039"/>
            </a:xfrm>
            <a:custGeom>
              <a:avLst/>
              <a:gdLst/>
              <a:ahLst/>
              <a:cxnLst/>
              <a:rect l="l" t="t" r="r" b="b"/>
              <a:pathLst>
                <a:path w="3025" h="1527" extrusionOk="0">
                  <a:moveTo>
                    <a:pt x="709" y="0"/>
                  </a:moveTo>
                  <a:cubicBezTo>
                    <a:pt x="300" y="0"/>
                    <a:pt x="0" y="327"/>
                    <a:pt x="0" y="709"/>
                  </a:cubicBezTo>
                  <a:lnTo>
                    <a:pt x="0" y="1526"/>
                  </a:lnTo>
                  <a:lnTo>
                    <a:pt x="3025" y="1526"/>
                  </a:lnTo>
                  <a:lnTo>
                    <a:pt x="3025" y="709"/>
                  </a:lnTo>
                  <a:cubicBezTo>
                    <a:pt x="3025" y="327"/>
                    <a:pt x="2698" y="0"/>
                    <a:pt x="2289"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3"/>
            <p:cNvSpPr/>
            <p:nvPr/>
          </p:nvSpPr>
          <p:spPr>
            <a:xfrm>
              <a:off x="4759651" y="767789"/>
              <a:ext cx="7919" cy="16097"/>
            </a:xfrm>
            <a:custGeom>
              <a:avLst/>
              <a:gdLst/>
              <a:ahLst/>
              <a:cxnLst/>
              <a:rect l="l" t="t" r="r" b="b"/>
              <a:pathLst>
                <a:path w="2398" h="4878" extrusionOk="0">
                  <a:moveTo>
                    <a:pt x="0" y="0"/>
                  </a:moveTo>
                  <a:lnTo>
                    <a:pt x="0" y="4878"/>
                  </a:lnTo>
                  <a:lnTo>
                    <a:pt x="2398" y="4878"/>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3"/>
            <p:cNvSpPr/>
            <p:nvPr/>
          </p:nvSpPr>
          <p:spPr>
            <a:xfrm>
              <a:off x="4759651" y="767789"/>
              <a:ext cx="7919" cy="16097"/>
            </a:xfrm>
            <a:custGeom>
              <a:avLst/>
              <a:gdLst/>
              <a:ahLst/>
              <a:cxnLst/>
              <a:rect l="l" t="t" r="r" b="b"/>
              <a:pathLst>
                <a:path w="2398" h="4878" extrusionOk="0">
                  <a:moveTo>
                    <a:pt x="0" y="0"/>
                  </a:moveTo>
                  <a:lnTo>
                    <a:pt x="0" y="4878"/>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3"/>
            <p:cNvSpPr/>
            <p:nvPr/>
          </p:nvSpPr>
          <p:spPr>
            <a:xfrm>
              <a:off x="4763159" y="767789"/>
              <a:ext cx="905" cy="16097"/>
            </a:xfrm>
            <a:custGeom>
              <a:avLst/>
              <a:gdLst/>
              <a:ahLst/>
              <a:cxnLst/>
              <a:rect l="l" t="t" r="r" b="b"/>
              <a:pathLst>
                <a:path w="274" h="4878" extrusionOk="0">
                  <a:moveTo>
                    <a:pt x="1" y="0"/>
                  </a:moveTo>
                  <a:lnTo>
                    <a:pt x="1"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3"/>
            <p:cNvSpPr/>
            <p:nvPr/>
          </p:nvSpPr>
          <p:spPr>
            <a:xfrm>
              <a:off x="4759651" y="771300"/>
              <a:ext cx="7919" cy="901"/>
            </a:xfrm>
            <a:custGeom>
              <a:avLst/>
              <a:gdLst/>
              <a:ahLst/>
              <a:cxnLst/>
              <a:rect l="l" t="t" r="r" b="b"/>
              <a:pathLst>
                <a:path w="2398" h="273" extrusionOk="0">
                  <a:moveTo>
                    <a:pt x="0" y="0"/>
                  </a:moveTo>
                  <a:lnTo>
                    <a:pt x="0" y="273"/>
                  </a:lnTo>
                  <a:lnTo>
                    <a:pt x="2398" y="273"/>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13"/>
            <p:cNvSpPr/>
            <p:nvPr/>
          </p:nvSpPr>
          <p:spPr>
            <a:xfrm>
              <a:off x="4759651" y="779670"/>
              <a:ext cx="7919" cy="812"/>
            </a:xfrm>
            <a:custGeom>
              <a:avLst/>
              <a:gdLst/>
              <a:ahLst/>
              <a:cxnLst/>
              <a:rect l="l" t="t" r="r" b="b"/>
              <a:pathLst>
                <a:path w="2398" h="246" extrusionOk="0">
                  <a:moveTo>
                    <a:pt x="0" y="0"/>
                  </a:moveTo>
                  <a:lnTo>
                    <a:pt x="0" y="245"/>
                  </a:lnTo>
                  <a:lnTo>
                    <a:pt x="2398" y="245"/>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3"/>
            <p:cNvSpPr/>
            <p:nvPr/>
          </p:nvSpPr>
          <p:spPr>
            <a:xfrm>
              <a:off x="4758660" y="762838"/>
              <a:ext cx="9990" cy="4950"/>
            </a:xfrm>
            <a:custGeom>
              <a:avLst/>
              <a:gdLst/>
              <a:ahLst/>
              <a:cxnLst/>
              <a:rect l="l" t="t" r="r" b="b"/>
              <a:pathLst>
                <a:path w="3025" h="1500" extrusionOk="0">
                  <a:moveTo>
                    <a:pt x="709" y="1"/>
                  </a:moveTo>
                  <a:cubicBezTo>
                    <a:pt x="300" y="1"/>
                    <a:pt x="0" y="328"/>
                    <a:pt x="0" y="709"/>
                  </a:cubicBezTo>
                  <a:lnTo>
                    <a:pt x="0" y="1499"/>
                  </a:lnTo>
                  <a:lnTo>
                    <a:pt x="3025" y="1499"/>
                  </a:lnTo>
                  <a:lnTo>
                    <a:pt x="3025" y="709"/>
                  </a:lnTo>
                  <a:cubicBezTo>
                    <a:pt x="3025" y="328"/>
                    <a:pt x="2698" y="1"/>
                    <a:pt x="228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3"/>
            <p:cNvSpPr/>
            <p:nvPr/>
          </p:nvSpPr>
          <p:spPr>
            <a:xfrm>
              <a:off x="4759651" y="717750"/>
              <a:ext cx="6839" cy="7286"/>
            </a:xfrm>
            <a:custGeom>
              <a:avLst/>
              <a:gdLst/>
              <a:ahLst/>
              <a:cxnLst/>
              <a:rect l="l" t="t" r="r" b="b"/>
              <a:pathLst>
                <a:path w="2071" h="2208" extrusionOk="0">
                  <a:moveTo>
                    <a:pt x="0" y="1"/>
                  </a:moveTo>
                  <a:lnTo>
                    <a:pt x="0"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3"/>
            <p:cNvSpPr/>
            <p:nvPr/>
          </p:nvSpPr>
          <p:spPr>
            <a:xfrm>
              <a:off x="4759651" y="717750"/>
              <a:ext cx="6839" cy="7286"/>
            </a:xfrm>
            <a:custGeom>
              <a:avLst/>
              <a:gdLst/>
              <a:ahLst/>
              <a:cxnLst/>
              <a:rect l="l" t="t" r="r" b="b"/>
              <a:pathLst>
                <a:path w="2071" h="2208" extrusionOk="0">
                  <a:moveTo>
                    <a:pt x="0" y="1"/>
                  </a:moveTo>
                  <a:lnTo>
                    <a:pt x="0"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3"/>
            <p:cNvSpPr/>
            <p:nvPr/>
          </p:nvSpPr>
          <p:spPr>
            <a:xfrm>
              <a:off x="4735711" y="737911"/>
              <a:ext cx="7830" cy="16008"/>
            </a:xfrm>
            <a:custGeom>
              <a:avLst/>
              <a:gdLst/>
              <a:ahLst/>
              <a:cxnLst/>
              <a:rect l="l" t="t" r="r" b="b"/>
              <a:pathLst>
                <a:path w="2371" h="4851" extrusionOk="0">
                  <a:moveTo>
                    <a:pt x="0" y="0"/>
                  </a:moveTo>
                  <a:lnTo>
                    <a:pt x="0"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3"/>
            <p:cNvSpPr/>
            <p:nvPr/>
          </p:nvSpPr>
          <p:spPr>
            <a:xfrm>
              <a:off x="4735711" y="737911"/>
              <a:ext cx="7830" cy="16008"/>
            </a:xfrm>
            <a:custGeom>
              <a:avLst/>
              <a:gdLst/>
              <a:ahLst/>
              <a:cxnLst/>
              <a:rect l="l" t="t" r="r" b="b"/>
              <a:pathLst>
                <a:path w="2371" h="4851" extrusionOk="0">
                  <a:moveTo>
                    <a:pt x="0" y="0"/>
                  </a:moveTo>
                  <a:lnTo>
                    <a:pt x="0"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13"/>
            <p:cNvSpPr/>
            <p:nvPr/>
          </p:nvSpPr>
          <p:spPr>
            <a:xfrm>
              <a:off x="4739218" y="737911"/>
              <a:ext cx="905" cy="16008"/>
            </a:xfrm>
            <a:custGeom>
              <a:avLst/>
              <a:gdLst/>
              <a:ahLst/>
              <a:cxnLst/>
              <a:rect l="l" t="t" r="r" b="b"/>
              <a:pathLst>
                <a:path w="274" h="4851" extrusionOk="0">
                  <a:moveTo>
                    <a:pt x="1" y="0"/>
                  </a:moveTo>
                  <a:lnTo>
                    <a:pt x="1"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13"/>
            <p:cNvSpPr/>
            <p:nvPr/>
          </p:nvSpPr>
          <p:spPr>
            <a:xfrm>
              <a:off x="4735711" y="741329"/>
              <a:ext cx="7919" cy="904"/>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3"/>
            <p:cNvSpPr/>
            <p:nvPr/>
          </p:nvSpPr>
          <p:spPr>
            <a:xfrm>
              <a:off x="4735711" y="749699"/>
              <a:ext cx="7919" cy="904"/>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3"/>
            <p:cNvSpPr/>
            <p:nvPr/>
          </p:nvSpPr>
          <p:spPr>
            <a:xfrm>
              <a:off x="4734631" y="732870"/>
              <a:ext cx="9990" cy="5039"/>
            </a:xfrm>
            <a:custGeom>
              <a:avLst/>
              <a:gdLst/>
              <a:ahLst/>
              <a:cxnLst/>
              <a:rect l="l" t="t" r="r" b="b"/>
              <a:pathLst>
                <a:path w="3025" h="1527" extrusionOk="0">
                  <a:moveTo>
                    <a:pt x="709" y="0"/>
                  </a:moveTo>
                  <a:cubicBezTo>
                    <a:pt x="327" y="0"/>
                    <a:pt x="0" y="327"/>
                    <a:pt x="0" y="709"/>
                  </a:cubicBezTo>
                  <a:lnTo>
                    <a:pt x="0" y="1526"/>
                  </a:lnTo>
                  <a:lnTo>
                    <a:pt x="3025" y="1526"/>
                  </a:lnTo>
                  <a:lnTo>
                    <a:pt x="3025" y="709"/>
                  </a:lnTo>
                  <a:cubicBezTo>
                    <a:pt x="3025" y="327"/>
                    <a:pt x="2725" y="0"/>
                    <a:pt x="2316"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3"/>
            <p:cNvSpPr/>
            <p:nvPr/>
          </p:nvSpPr>
          <p:spPr>
            <a:xfrm>
              <a:off x="4735711" y="767789"/>
              <a:ext cx="7830" cy="16097"/>
            </a:xfrm>
            <a:custGeom>
              <a:avLst/>
              <a:gdLst/>
              <a:ahLst/>
              <a:cxnLst/>
              <a:rect l="l" t="t" r="r" b="b"/>
              <a:pathLst>
                <a:path w="2371" h="4878" extrusionOk="0">
                  <a:moveTo>
                    <a:pt x="0" y="0"/>
                  </a:moveTo>
                  <a:lnTo>
                    <a:pt x="0"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13"/>
            <p:cNvSpPr/>
            <p:nvPr/>
          </p:nvSpPr>
          <p:spPr>
            <a:xfrm>
              <a:off x="4735711" y="767789"/>
              <a:ext cx="7830" cy="16097"/>
            </a:xfrm>
            <a:custGeom>
              <a:avLst/>
              <a:gdLst/>
              <a:ahLst/>
              <a:cxnLst/>
              <a:rect l="l" t="t" r="r" b="b"/>
              <a:pathLst>
                <a:path w="2371" h="4878" extrusionOk="0">
                  <a:moveTo>
                    <a:pt x="0" y="0"/>
                  </a:moveTo>
                  <a:lnTo>
                    <a:pt x="0"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3"/>
            <p:cNvSpPr/>
            <p:nvPr/>
          </p:nvSpPr>
          <p:spPr>
            <a:xfrm>
              <a:off x="4739218" y="767789"/>
              <a:ext cx="905" cy="16097"/>
            </a:xfrm>
            <a:custGeom>
              <a:avLst/>
              <a:gdLst/>
              <a:ahLst/>
              <a:cxnLst/>
              <a:rect l="l" t="t" r="r" b="b"/>
              <a:pathLst>
                <a:path w="274" h="4878" extrusionOk="0">
                  <a:moveTo>
                    <a:pt x="1" y="0"/>
                  </a:moveTo>
                  <a:lnTo>
                    <a:pt x="1"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13"/>
            <p:cNvSpPr/>
            <p:nvPr/>
          </p:nvSpPr>
          <p:spPr>
            <a:xfrm>
              <a:off x="4735711" y="771300"/>
              <a:ext cx="7919" cy="901"/>
            </a:xfrm>
            <a:custGeom>
              <a:avLst/>
              <a:gdLst/>
              <a:ahLst/>
              <a:cxnLst/>
              <a:rect l="l" t="t" r="r" b="b"/>
              <a:pathLst>
                <a:path w="2398" h="273" extrusionOk="0">
                  <a:moveTo>
                    <a:pt x="0" y="0"/>
                  </a:moveTo>
                  <a:lnTo>
                    <a:pt x="0" y="273"/>
                  </a:lnTo>
                  <a:lnTo>
                    <a:pt x="2398" y="273"/>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13"/>
            <p:cNvSpPr/>
            <p:nvPr/>
          </p:nvSpPr>
          <p:spPr>
            <a:xfrm>
              <a:off x="4735711" y="779577"/>
              <a:ext cx="7919" cy="904"/>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3"/>
            <p:cNvSpPr/>
            <p:nvPr/>
          </p:nvSpPr>
          <p:spPr>
            <a:xfrm>
              <a:off x="4734631" y="762838"/>
              <a:ext cx="9990" cy="4950"/>
            </a:xfrm>
            <a:custGeom>
              <a:avLst/>
              <a:gdLst/>
              <a:ahLst/>
              <a:cxnLst/>
              <a:rect l="l" t="t" r="r" b="b"/>
              <a:pathLst>
                <a:path w="3025" h="1500" extrusionOk="0">
                  <a:moveTo>
                    <a:pt x="709" y="1"/>
                  </a:moveTo>
                  <a:cubicBezTo>
                    <a:pt x="327" y="1"/>
                    <a:pt x="0" y="328"/>
                    <a:pt x="0" y="709"/>
                  </a:cubicBezTo>
                  <a:lnTo>
                    <a:pt x="0" y="1499"/>
                  </a:lnTo>
                  <a:lnTo>
                    <a:pt x="3025" y="1499"/>
                  </a:lnTo>
                  <a:lnTo>
                    <a:pt x="3025" y="709"/>
                  </a:lnTo>
                  <a:cubicBezTo>
                    <a:pt x="3025" y="328"/>
                    <a:pt x="2725" y="1"/>
                    <a:pt x="2316"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3"/>
            <p:cNvSpPr/>
            <p:nvPr/>
          </p:nvSpPr>
          <p:spPr>
            <a:xfrm>
              <a:off x="4735711" y="717750"/>
              <a:ext cx="6839" cy="7286"/>
            </a:xfrm>
            <a:custGeom>
              <a:avLst/>
              <a:gdLst/>
              <a:ahLst/>
              <a:cxnLst/>
              <a:rect l="l" t="t" r="r" b="b"/>
              <a:pathLst>
                <a:path w="2071" h="2208" extrusionOk="0">
                  <a:moveTo>
                    <a:pt x="0" y="1"/>
                  </a:moveTo>
                  <a:lnTo>
                    <a:pt x="0"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3"/>
            <p:cNvSpPr/>
            <p:nvPr/>
          </p:nvSpPr>
          <p:spPr>
            <a:xfrm>
              <a:off x="4735711" y="717750"/>
              <a:ext cx="6839" cy="7286"/>
            </a:xfrm>
            <a:custGeom>
              <a:avLst/>
              <a:gdLst/>
              <a:ahLst/>
              <a:cxnLst/>
              <a:rect l="l" t="t" r="r" b="b"/>
              <a:pathLst>
                <a:path w="2071" h="2208" extrusionOk="0">
                  <a:moveTo>
                    <a:pt x="0" y="1"/>
                  </a:moveTo>
                  <a:lnTo>
                    <a:pt x="0"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13"/>
            <p:cNvSpPr/>
            <p:nvPr/>
          </p:nvSpPr>
          <p:spPr>
            <a:xfrm>
              <a:off x="4710779" y="737911"/>
              <a:ext cx="7830" cy="16008"/>
            </a:xfrm>
            <a:custGeom>
              <a:avLst/>
              <a:gdLst/>
              <a:ahLst/>
              <a:cxnLst/>
              <a:rect l="l" t="t" r="r" b="b"/>
              <a:pathLst>
                <a:path w="2371" h="4851" extrusionOk="0">
                  <a:moveTo>
                    <a:pt x="0" y="0"/>
                  </a:moveTo>
                  <a:lnTo>
                    <a:pt x="0"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13"/>
            <p:cNvSpPr/>
            <p:nvPr/>
          </p:nvSpPr>
          <p:spPr>
            <a:xfrm>
              <a:off x="4710779" y="737911"/>
              <a:ext cx="7830" cy="16008"/>
            </a:xfrm>
            <a:custGeom>
              <a:avLst/>
              <a:gdLst/>
              <a:ahLst/>
              <a:cxnLst/>
              <a:rect l="l" t="t" r="r" b="b"/>
              <a:pathLst>
                <a:path w="2371" h="4851" extrusionOk="0">
                  <a:moveTo>
                    <a:pt x="0" y="0"/>
                  </a:moveTo>
                  <a:lnTo>
                    <a:pt x="0"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3"/>
            <p:cNvSpPr/>
            <p:nvPr/>
          </p:nvSpPr>
          <p:spPr>
            <a:xfrm>
              <a:off x="4714291" y="737911"/>
              <a:ext cx="902" cy="16008"/>
            </a:xfrm>
            <a:custGeom>
              <a:avLst/>
              <a:gdLst/>
              <a:ahLst/>
              <a:cxnLst/>
              <a:rect l="l" t="t" r="r" b="b"/>
              <a:pathLst>
                <a:path w="273" h="4851" extrusionOk="0">
                  <a:moveTo>
                    <a:pt x="0" y="0"/>
                  </a:moveTo>
                  <a:lnTo>
                    <a:pt x="0"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3"/>
            <p:cNvSpPr/>
            <p:nvPr/>
          </p:nvSpPr>
          <p:spPr>
            <a:xfrm>
              <a:off x="4710779" y="741329"/>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3"/>
            <p:cNvSpPr/>
            <p:nvPr/>
          </p:nvSpPr>
          <p:spPr>
            <a:xfrm>
              <a:off x="4710779" y="749699"/>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3"/>
            <p:cNvSpPr/>
            <p:nvPr/>
          </p:nvSpPr>
          <p:spPr>
            <a:xfrm>
              <a:off x="4709699" y="732870"/>
              <a:ext cx="9990" cy="5039"/>
            </a:xfrm>
            <a:custGeom>
              <a:avLst/>
              <a:gdLst/>
              <a:ahLst/>
              <a:cxnLst/>
              <a:rect l="l" t="t" r="r" b="b"/>
              <a:pathLst>
                <a:path w="3025" h="1527" extrusionOk="0">
                  <a:moveTo>
                    <a:pt x="736" y="0"/>
                  </a:moveTo>
                  <a:cubicBezTo>
                    <a:pt x="327" y="0"/>
                    <a:pt x="0" y="327"/>
                    <a:pt x="0" y="709"/>
                  </a:cubicBezTo>
                  <a:lnTo>
                    <a:pt x="0" y="1526"/>
                  </a:lnTo>
                  <a:lnTo>
                    <a:pt x="3025" y="1526"/>
                  </a:lnTo>
                  <a:lnTo>
                    <a:pt x="3025" y="709"/>
                  </a:lnTo>
                  <a:cubicBezTo>
                    <a:pt x="3025" y="327"/>
                    <a:pt x="2725" y="0"/>
                    <a:pt x="2316"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3"/>
            <p:cNvSpPr/>
            <p:nvPr/>
          </p:nvSpPr>
          <p:spPr>
            <a:xfrm>
              <a:off x="4710779" y="767789"/>
              <a:ext cx="7830" cy="16097"/>
            </a:xfrm>
            <a:custGeom>
              <a:avLst/>
              <a:gdLst/>
              <a:ahLst/>
              <a:cxnLst/>
              <a:rect l="l" t="t" r="r" b="b"/>
              <a:pathLst>
                <a:path w="2371" h="4878" extrusionOk="0">
                  <a:moveTo>
                    <a:pt x="0" y="0"/>
                  </a:moveTo>
                  <a:lnTo>
                    <a:pt x="0"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13"/>
            <p:cNvSpPr/>
            <p:nvPr/>
          </p:nvSpPr>
          <p:spPr>
            <a:xfrm>
              <a:off x="4710779" y="767789"/>
              <a:ext cx="7830" cy="16097"/>
            </a:xfrm>
            <a:custGeom>
              <a:avLst/>
              <a:gdLst/>
              <a:ahLst/>
              <a:cxnLst/>
              <a:rect l="l" t="t" r="r" b="b"/>
              <a:pathLst>
                <a:path w="2371" h="4878" extrusionOk="0">
                  <a:moveTo>
                    <a:pt x="0" y="0"/>
                  </a:moveTo>
                  <a:lnTo>
                    <a:pt x="0"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3"/>
            <p:cNvSpPr/>
            <p:nvPr/>
          </p:nvSpPr>
          <p:spPr>
            <a:xfrm>
              <a:off x="4714291" y="767789"/>
              <a:ext cx="902" cy="16097"/>
            </a:xfrm>
            <a:custGeom>
              <a:avLst/>
              <a:gdLst/>
              <a:ahLst/>
              <a:cxnLst/>
              <a:rect l="l" t="t" r="r" b="b"/>
              <a:pathLst>
                <a:path w="273" h="4878" extrusionOk="0">
                  <a:moveTo>
                    <a:pt x="0" y="0"/>
                  </a:moveTo>
                  <a:lnTo>
                    <a:pt x="0"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3"/>
            <p:cNvSpPr/>
            <p:nvPr/>
          </p:nvSpPr>
          <p:spPr>
            <a:xfrm>
              <a:off x="4710779" y="771300"/>
              <a:ext cx="7923" cy="812"/>
            </a:xfrm>
            <a:custGeom>
              <a:avLst/>
              <a:gdLst/>
              <a:ahLst/>
              <a:cxnLst/>
              <a:rect l="l" t="t" r="r" b="b"/>
              <a:pathLst>
                <a:path w="2399" h="246" extrusionOk="0">
                  <a:moveTo>
                    <a:pt x="0" y="0"/>
                  </a:moveTo>
                  <a:lnTo>
                    <a:pt x="0" y="245"/>
                  </a:lnTo>
                  <a:lnTo>
                    <a:pt x="2398" y="245"/>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3"/>
            <p:cNvSpPr/>
            <p:nvPr/>
          </p:nvSpPr>
          <p:spPr>
            <a:xfrm>
              <a:off x="4710779" y="779577"/>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3"/>
            <p:cNvSpPr/>
            <p:nvPr/>
          </p:nvSpPr>
          <p:spPr>
            <a:xfrm>
              <a:off x="4709699" y="762838"/>
              <a:ext cx="9990" cy="4950"/>
            </a:xfrm>
            <a:custGeom>
              <a:avLst/>
              <a:gdLst/>
              <a:ahLst/>
              <a:cxnLst/>
              <a:rect l="l" t="t" r="r" b="b"/>
              <a:pathLst>
                <a:path w="3025" h="1500" extrusionOk="0">
                  <a:moveTo>
                    <a:pt x="736" y="1"/>
                  </a:moveTo>
                  <a:cubicBezTo>
                    <a:pt x="327" y="1"/>
                    <a:pt x="0" y="328"/>
                    <a:pt x="0" y="709"/>
                  </a:cubicBezTo>
                  <a:lnTo>
                    <a:pt x="0" y="1499"/>
                  </a:lnTo>
                  <a:lnTo>
                    <a:pt x="3025" y="1499"/>
                  </a:lnTo>
                  <a:lnTo>
                    <a:pt x="3025" y="709"/>
                  </a:lnTo>
                  <a:cubicBezTo>
                    <a:pt x="3025" y="328"/>
                    <a:pt x="2725" y="1"/>
                    <a:pt x="2316"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13"/>
            <p:cNvSpPr/>
            <p:nvPr/>
          </p:nvSpPr>
          <p:spPr>
            <a:xfrm>
              <a:off x="4710779" y="717750"/>
              <a:ext cx="6843" cy="7286"/>
            </a:xfrm>
            <a:custGeom>
              <a:avLst/>
              <a:gdLst/>
              <a:ahLst/>
              <a:cxnLst/>
              <a:rect l="l" t="t" r="r" b="b"/>
              <a:pathLst>
                <a:path w="2072" h="2208" extrusionOk="0">
                  <a:moveTo>
                    <a:pt x="0" y="1"/>
                  </a:moveTo>
                  <a:lnTo>
                    <a:pt x="0"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13"/>
            <p:cNvSpPr/>
            <p:nvPr/>
          </p:nvSpPr>
          <p:spPr>
            <a:xfrm>
              <a:off x="4710779" y="717750"/>
              <a:ext cx="6843" cy="7286"/>
            </a:xfrm>
            <a:custGeom>
              <a:avLst/>
              <a:gdLst/>
              <a:ahLst/>
              <a:cxnLst/>
              <a:rect l="l" t="t" r="r" b="b"/>
              <a:pathLst>
                <a:path w="2072" h="2208" extrusionOk="0">
                  <a:moveTo>
                    <a:pt x="0" y="1"/>
                  </a:moveTo>
                  <a:lnTo>
                    <a:pt x="0"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3"/>
            <p:cNvSpPr/>
            <p:nvPr/>
          </p:nvSpPr>
          <p:spPr>
            <a:xfrm>
              <a:off x="4778640" y="716851"/>
              <a:ext cx="8910" cy="901"/>
            </a:xfrm>
            <a:custGeom>
              <a:avLst/>
              <a:gdLst/>
              <a:ahLst/>
              <a:cxnLst/>
              <a:rect l="l" t="t" r="r" b="b"/>
              <a:pathLst>
                <a:path w="2698" h="273" extrusionOk="0">
                  <a:moveTo>
                    <a:pt x="0" y="0"/>
                  </a:moveTo>
                  <a:lnTo>
                    <a:pt x="0" y="273"/>
                  </a:lnTo>
                  <a:lnTo>
                    <a:pt x="2698" y="273"/>
                  </a:lnTo>
                  <a:lnTo>
                    <a:pt x="26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3"/>
            <p:cNvSpPr/>
            <p:nvPr/>
          </p:nvSpPr>
          <p:spPr>
            <a:xfrm>
              <a:off x="4699259" y="704340"/>
              <a:ext cx="103487" cy="7286"/>
            </a:xfrm>
            <a:custGeom>
              <a:avLst/>
              <a:gdLst/>
              <a:ahLst/>
              <a:cxnLst/>
              <a:rect l="l" t="t" r="r" b="b"/>
              <a:pathLst>
                <a:path w="31336" h="2208" extrusionOk="0">
                  <a:moveTo>
                    <a:pt x="1" y="1"/>
                  </a:moveTo>
                  <a:lnTo>
                    <a:pt x="1" y="2208"/>
                  </a:lnTo>
                  <a:lnTo>
                    <a:pt x="31336" y="2208"/>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3"/>
            <p:cNvSpPr/>
            <p:nvPr/>
          </p:nvSpPr>
          <p:spPr>
            <a:xfrm>
              <a:off x="4791330" y="711002"/>
              <a:ext cx="7381" cy="6745"/>
            </a:xfrm>
            <a:custGeom>
              <a:avLst/>
              <a:gdLst/>
              <a:ahLst/>
              <a:cxnLst/>
              <a:rect l="l" t="t" r="r" b="b"/>
              <a:pathLst>
                <a:path w="2235" h="2044" extrusionOk="0">
                  <a:moveTo>
                    <a:pt x="0" y="0"/>
                  </a:moveTo>
                  <a:lnTo>
                    <a:pt x="0" y="1526"/>
                  </a:lnTo>
                  <a:cubicBezTo>
                    <a:pt x="0" y="1826"/>
                    <a:pt x="246" y="2044"/>
                    <a:pt x="545" y="2044"/>
                  </a:cubicBezTo>
                  <a:lnTo>
                    <a:pt x="1717" y="2044"/>
                  </a:lnTo>
                  <a:cubicBezTo>
                    <a:pt x="2017"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3"/>
            <p:cNvSpPr/>
            <p:nvPr/>
          </p:nvSpPr>
          <p:spPr>
            <a:xfrm>
              <a:off x="4768559" y="711002"/>
              <a:ext cx="7381" cy="6745"/>
            </a:xfrm>
            <a:custGeom>
              <a:avLst/>
              <a:gdLst/>
              <a:ahLst/>
              <a:cxnLst/>
              <a:rect l="l" t="t" r="r" b="b"/>
              <a:pathLst>
                <a:path w="2235" h="2044" extrusionOk="0">
                  <a:moveTo>
                    <a:pt x="1" y="0"/>
                  </a:moveTo>
                  <a:lnTo>
                    <a:pt x="1" y="1526"/>
                  </a:lnTo>
                  <a:cubicBezTo>
                    <a:pt x="1" y="1826"/>
                    <a:pt x="246" y="2044"/>
                    <a:pt x="546" y="2044"/>
                  </a:cubicBezTo>
                  <a:lnTo>
                    <a:pt x="1717" y="2044"/>
                  </a:lnTo>
                  <a:cubicBezTo>
                    <a:pt x="2017"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13"/>
            <p:cNvSpPr/>
            <p:nvPr/>
          </p:nvSpPr>
          <p:spPr>
            <a:xfrm>
              <a:off x="4747410" y="711002"/>
              <a:ext cx="7381" cy="6745"/>
            </a:xfrm>
            <a:custGeom>
              <a:avLst/>
              <a:gdLst/>
              <a:ahLst/>
              <a:cxnLst/>
              <a:rect l="l" t="t" r="r" b="b"/>
              <a:pathLst>
                <a:path w="2235" h="2044" extrusionOk="0">
                  <a:moveTo>
                    <a:pt x="0" y="0"/>
                  </a:moveTo>
                  <a:lnTo>
                    <a:pt x="0" y="1526"/>
                  </a:lnTo>
                  <a:cubicBezTo>
                    <a:pt x="0" y="1826"/>
                    <a:pt x="218" y="2044"/>
                    <a:pt x="518" y="2044"/>
                  </a:cubicBezTo>
                  <a:lnTo>
                    <a:pt x="1690" y="2044"/>
                  </a:lnTo>
                  <a:cubicBezTo>
                    <a:pt x="1989"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13"/>
            <p:cNvSpPr/>
            <p:nvPr/>
          </p:nvSpPr>
          <p:spPr>
            <a:xfrm>
              <a:off x="4723559" y="711002"/>
              <a:ext cx="7381" cy="6745"/>
            </a:xfrm>
            <a:custGeom>
              <a:avLst/>
              <a:gdLst/>
              <a:ahLst/>
              <a:cxnLst/>
              <a:rect l="l" t="t" r="r" b="b"/>
              <a:pathLst>
                <a:path w="2235" h="2044" extrusionOk="0">
                  <a:moveTo>
                    <a:pt x="1" y="0"/>
                  </a:moveTo>
                  <a:lnTo>
                    <a:pt x="1" y="1526"/>
                  </a:lnTo>
                  <a:cubicBezTo>
                    <a:pt x="1" y="1826"/>
                    <a:pt x="246" y="2044"/>
                    <a:pt x="546" y="2044"/>
                  </a:cubicBezTo>
                  <a:lnTo>
                    <a:pt x="1717" y="2044"/>
                  </a:lnTo>
                  <a:cubicBezTo>
                    <a:pt x="2017"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3"/>
            <p:cNvSpPr/>
            <p:nvPr/>
          </p:nvSpPr>
          <p:spPr>
            <a:xfrm>
              <a:off x="4437356" y="711002"/>
              <a:ext cx="7384" cy="6745"/>
            </a:xfrm>
            <a:custGeom>
              <a:avLst/>
              <a:gdLst/>
              <a:ahLst/>
              <a:cxnLst/>
              <a:rect l="l" t="t" r="r" b="b"/>
              <a:pathLst>
                <a:path w="2236" h="2044" extrusionOk="0">
                  <a:moveTo>
                    <a:pt x="1" y="0"/>
                  </a:moveTo>
                  <a:lnTo>
                    <a:pt x="1" y="1526"/>
                  </a:lnTo>
                  <a:cubicBezTo>
                    <a:pt x="1" y="1826"/>
                    <a:pt x="246" y="2044"/>
                    <a:pt x="519" y="2044"/>
                  </a:cubicBezTo>
                  <a:lnTo>
                    <a:pt x="1718" y="2044"/>
                  </a:lnTo>
                  <a:cubicBezTo>
                    <a:pt x="1990"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3"/>
            <p:cNvSpPr/>
            <p:nvPr/>
          </p:nvSpPr>
          <p:spPr>
            <a:xfrm>
              <a:off x="4444738" y="682111"/>
              <a:ext cx="254484" cy="106465"/>
            </a:xfrm>
            <a:custGeom>
              <a:avLst/>
              <a:gdLst/>
              <a:ahLst/>
              <a:cxnLst/>
              <a:rect l="l" t="t" r="r" b="b"/>
              <a:pathLst>
                <a:path w="77058" h="32262" extrusionOk="0">
                  <a:moveTo>
                    <a:pt x="0" y="1"/>
                  </a:moveTo>
                  <a:lnTo>
                    <a:pt x="0" y="32262"/>
                  </a:lnTo>
                  <a:lnTo>
                    <a:pt x="77058" y="32262"/>
                  </a:lnTo>
                  <a:lnTo>
                    <a:pt x="7705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3"/>
            <p:cNvSpPr/>
            <p:nvPr/>
          </p:nvSpPr>
          <p:spPr>
            <a:xfrm>
              <a:off x="4444738" y="682111"/>
              <a:ext cx="28259" cy="106465"/>
            </a:xfrm>
            <a:custGeom>
              <a:avLst/>
              <a:gdLst/>
              <a:ahLst/>
              <a:cxnLst/>
              <a:rect l="l" t="t" r="r" b="b"/>
              <a:pathLst>
                <a:path w="8557" h="32262" extrusionOk="0">
                  <a:moveTo>
                    <a:pt x="0" y="1"/>
                  </a:moveTo>
                  <a:lnTo>
                    <a:pt x="0" y="32262"/>
                  </a:lnTo>
                  <a:lnTo>
                    <a:pt x="8556" y="32262"/>
                  </a:lnTo>
                  <a:lnTo>
                    <a:pt x="855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3"/>
            <p:cNvSpPr/>
            <p:nvPr/>
          </p:nvSpPr>
          <p:spPr>
            <a:xfrm>
              <a:off x="4472998" y="743579"/>
              <a:ext cx="197972" cy="45233"/>
            </a:xfrm>
            <a:custGeom>
              <a:avLst/>
              <a:gdLst/>
              <a:ahLst/>
              <a:cxnLst/>
              <a:rect l="l" t="t" r="r" b="b"/>
              <a:pathLst>
                <a:path w="59946" h="13707" extrusionOk="0">
                  <a:moveTo>
                    <a:pt x="0" y="1"/>
                  </a:moveTo>
                  <a:lnTo>
                    <a:pt x="0" y="13706"/>
                  </a:lnTo>
                  <a:lnTo>
                    <a:pt x="59946" y="13706"/>
                  </a:lnTo>
                  <a:lnTo>
                    <a:pt x="5994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3"/>
            <p:cNvSpPr/>
            <p:nvPr/>
          </p:nvSpPr>
          <p:spPr>
            <a:xfrm>
              <a:off x="4670998" y="682111"/>
              <a:ext cx="28259" cy="106465"/>
            </a:xfrm>
            <a:custGeom>
              <a:avLst/>
              <a:gdLst/>
              <a:ahLst/>
              <a:cxnLst/>
              <a:rect l="l" t="t" r="r" b="b"/>
              <a:pathLst>
                <a:path w="8557" h="32262" extrusionOk="0">
                  <a:moveTo>
                    <a:pt x="1" y="1"/>
                  </a:moveTo>
                  <a:lnTo>
                    <a:pt x="1" y="32262"/>
                  </a:lnTo>
                  <a:lnTo>
                    <a:pt x="8557" y="32262"/>
                  </a:lnTo>
                  <a:lnTo>
                    <a:pt x="855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3"/>
            <p:cNvSpPr/>
            <p:nvPr/>
          </p:nvSpPr>
          <p:spPr>
            <a:xfrm>
              <a:off x="4454548" y="723959"/>
              <a:ext cx="8643" cy="17718"/>
            </a:xfrm>
            <a:custGeom>
              <a:avLst/>
              <a:gdLst/>
              <a:ahLst/>
              <a:cxnLst/>
              <a:rect l="l" t="t" r="r" b="b"/>
              <a:pathLst>
                <a:path w="2617" h="5369" extrusionOk="0">
                  <a:moveTo>
                    <a:pt x="0" y="1"/>
                  </a:moveTo>
                  <a:lnTo>
                    <a:pt x="0" y="5369"/>
                  </a:lnTo>
                  <a:lnTo>
                    <a:pt x="2616" y="5369"/>
                  </a:lnTo>
                  <a:lnTo>
                    <a:pt x="261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13"/>
            <p:cNvSpPr/>
            <p:nvPr/>
          </p:nvSpPr>
          <p:spPr>
            <a:xfrm>
              <a:off x="4454548" y="723959"/>
              <a:ext cx="8643" cy="17718"/>
            </a:xfrm>
            <a:custGeom>
              <a:avLst/>
              <a:gdLst/>
              <a:ahLst/>
              <a:cxnLst/>
              <a:rect l="l" t="t" r="r" b="b"/>
              <a:pathLst>
                <a:path w="2617" h="5369" extrusionOk="0">
                  <a:moveTo>
                    <a:pt x="0" y="1"/>
                  </a:moveTo>
                  <a:lnTo>
                    <a:pt x="2616" y="5369"/>
                  </a:lnTo>
                  <a:lnTo>
                    <a:pt x="261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13"/>
            <p:cNvSpPr/>
            <p:nvPr/>
          </p:nvSpPr>
          <p:spPr>
            <a:xfrm>
              <a:off x="4458326" y="723959"/>
              <a:ext cx="994" cy="17718"/>
            </a:xfrm>
            <a:custGeom>
              <a:avLst/>
              <a:gdLst/>
              <a:ahLst/>
              <a:cxnLst/>
              <a:rect l="l" t="t" r="r" b="b"/>
              <a:pathLst>
                <a:path w="301" h="5369" extrusionOk="0">
                  <a:moveTo>
                    <a:pt x="1" y="1"/>
                  </a:moveTo>
                  <a:lnTo>
                    <a:pt x="1" y="5369"/>
                  </a:lnTo>
                  <a:lnTo>
                    <a:pt x="300" y="5369"/>
                  </a:lnTo>
                  <a:lnTo>
                    <a:pt x="30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13"/>
            <p:cNvSpPr/>
            <p:nvPr/>
          </p:nvSpPr>
          <p:spPr>
            <a:xfrm>
              <a:off x="4454459" y="727741"/>
              <a:ext cx="8732" cy="990"/>
            </a:xfrm>
            <a:custGeom>
              <a:avLst/>
              <a:gdLst/>
              <a:ahLst/>
              <a:cxnLst/>
              <a:rect l="l" t="t" r="r" b="b"/>
              <a:pathLst>
                <a:path w="2644" h="300" extrusionOk="0">
                  <a:moveTo>
                    <a:pt x="0" y="0"/>
                  </a:moveTo>
                  <a:lnTo>
                    <a:pt x="0" y="300"/>
                  </a:lnTo>
                  <a:lnTo>
                    <a:pt x="2643" y="300"/>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3"/>
            <p:cNvSpPr/>
            <p:nvPr/>
          </p:nvSpPr>
          <p:spPr>
            <a:xfrm>
              <a:off x="4454459" y="737009"/>
              <a:ext cx="8732" cy="993"/>
            </a:xfrm>
            <a:custGeom>
              <a:avLst/>
              <a:gdLst/>
              <a:ahLst/>
              <a:cxnLst/>
              <a:rect l="l" t="t" r="r" b="b"/>
              <a:pathLst>
                <a:path w="2644" h="301" extrusionOk="0">
                  <a:moveTo>
                    <a:pt x="0" y="1"/>
                  </a:moveTo>
                  <a:lnTo>
                    <a:pt x="0" y="300"/>
                  </a:lnTo>
                  <a:lnTo>
                    <a:pt x="2643" y="300"/>
                  </a:lnTo>
                  <a:lnTo>
                    <a:pt x="264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3"/>
            <p:cNvSpPr/>
            <p:nvPr/>
          </p:nvSpPr>
          <p:spPr>
            <a:xfrm>
              <a:off x="4453286" y="718470"/>
              <a:ext cx="11073" cy="5488"/>
            </a:xfrm>
            <a:custGeom>
              <a:avLst/>
              <a:gdLst/>
              <a:ahLst/>
              <a:cxnLst/>
              <a:rect l="l" t="t" r="r" b="b"/>
              <a:pathLst>
                <a:path w="3353" h="1663" extrusionOk="0">
                  <a:moveTo>
                    <a:pt x="791" y="1"/>
                  </a:moveTo>
                  <a:cubicBezTo>
                    <a:pt x="355" y="1"/>
                    <a:pt x="1" y="355"/>
                    <a:pt x="28" y="791"/>
                  </a:cubicBezTo>
                  <a:lnTo>
                    <a:pt x="28" y="1663"/>
                  </a:lnTo>
                  <a:lnTo>
                    <a:pt x="3352" y="1663"/>
                  </a:lnTo>
                  <a:lnTo>
                    <a:pt x="3352" y="791"/>
                  </a:lnTo>
                  <a:cubicBezTo>
                    <a:pt x="3352" y="355"/>
                    <a:pt x="2998" y="1"/>
                    <a:pt x="256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3"/>
            <p:cNvSpPr/>
            <p:nvPr/>
          </p:nvSpPr>
          <p:spPr>
            <a:xfrm>
              <a:off x="4454548" y="756989"/>
              <a:ext cx="8643" cy="17718"/>
            </a:xfrm>
            <a:custGeom>
              <a:avLst/>
              <a:gdLst/>
              <a:ahLst/>
              <a:cxnLst/>
              <a:rect l="l" t="t" r="r" b="b"/>
              <a:pathLst>
                <a:path w="2617" h="5369" extrusionOk="0">
                  <a:moveTo>
                    <a:pt x="0" y="1"/>
                  </a:moveTo>
                  <a:lnTo>
                    <a:pt x="0" y="5369"/>
                  </a:lnTo>
                  <a:lnTo>
                    <a:pt x="2616" y="5369"/>
                  </a:lnTo>
                  <a:lnTo>
                    <a:pt x="261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3"/>
            <p:cNvSpPr/>
            <p:nvPr/>
          </p:nvSpPr>
          <p:spPr>
            <a:xfrm>
              <a:off x="4454548" y="757078"/>
              <a:ext cx="8643" cy="17629"/>
            </a:xfrm>
            <a:custGeom>
              <a:avLst/>
              <a:gdLst/>
              <a:ahLst/>
              <a:cxnLst/>
              <a:rect l="l" t="t" r="r" b="b"/>
              <a:pathLst>
                <a:path w="2617" h="5342" extrusionOk="0">
                  <a:moveTo>
                    <a:pt x="0" y="1"/>
                  </a:moveTo>
                  <a:lnTo>
                    <a:pt x="2616" y="5342"/>
                  </a:lnTo>
                  <a:lnTo>
                    <a:pt x="261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13"/>
            <p:cNvSpPr/>
            <p:nvPr/>
          </p:nvSpPr>
          <p:spPr>
            <a:xfrm>
              <a:off x="4458326" y="756989"/>
              <a:ext cx="994" cy="17718"/>
            </a:xfrm>
            <a:custGeom>
              <a:avLst/>
              <a:gdLst/>
              <a:ahLst/>
              <a:cxnLst/>
              <a:rect l="l" t="t" r="r" b="b"/>
              <a:pathLst>
                <a:path w="301" h="5369" extrusionOk="0">
                  <a:moveTo>
                    <a:pt x="1" y="1"/>
                  </a:moveTo>
                  <a:lnTo>
                    <a:pt x="1" y="5369"/>
                  </a:lnTo>
                  <a:lnTo>
                    <a:pt x="300" y="5369"/>
                  </a:lnTo>
                  <a:lnTo>
                    <a:pt x="30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13"/>
            <p:cNvSpPr/>
            <p:nvPr/>
          </p:nvSpPr>
          <p:spPr>
            <a:xfrm>
              <a:off x="4454459" y="760860"/>
              <a:ext cx="8732" cy="993"/>
            </a:xfrm>
            <a:custGeom>
              <a:avLst/>
              <a:gdLst/>
              <a:ahLst/>
              <a:cxnLst/>
              <a:rect l="l" t="t" r="r" b="b"/>
              <a:pathLst>
                <a:path w="2644" h="301" extrusionOk="0">
                  <a:moveTo>
                    <a:pt x="0" y="0"/>
                  </a:moveTo>
                  <a:lnTo>
                    <a:pt x="0" y="300"/>
                  </a:lnTo>
                  <a:lnTo>
                    <a:pt x="2643" y="300"/>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3"/>
            <p:cNvSpPr/>
            <p:nvPr/>
          </p:nvSpPr>
          <p:spPr>
            <a:xfrm>
              <a:off x="4454459" y="770039"/>
              <a:ext cx="8732" cy="993"/>
            </a:xfrm>
            <a:custGeom>
              <a:avLst/>
              <a:gdLst/>
              <a:ahLst/>
              <a:cxnLst/>
              <a:rect l="l" t="t" r="r" b="b"/>
              <a:pathLst>
                <a:path w="2644" h="301" extrusionOk="0">
                  <a:moveTo>
                    <a:pt x="0" y="1"/>
                  </a:moveTo>
                  <a:lnTo>
                    <a:pt x="0" y="300"/>
                  </a:lnTo>
                  <a:lnTo>
                    <a:pt x="2643" y="300"/>
                  </a:lnTo>
                  <a:lnTo>
                    <a:pt x="264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3"/>
            <p:cNvSpPr/>
            <p:nvPr/>
          </p:nvSpPr>
          <p:spPr>
            <a:xfrm>
              <a:off x="4453286" y="751499"/>
              <a:ext cx="11073" cy="5577"/>
            </a:xfrm>
            <a:custGeom>
              <a:avLst/>
              <a:gdLst/>
              <a:ahLst/>
              <a:cxnLst/>
              <a:rect l="l" t="t" r="r" b="b"/>
              <a:pathLst>
                <a:path w="3353" h="1690" extrusionOk="0">
                  <a:moveTo>
                    <a:pt x="791" y="1"/>
                  </a:moveTo>
                  <a:cubicBezTo>
                    <a:pt x="355" y="1"/>
                    <a:pt x="1" y="355"/>
                    <a:pt x="28" y="791"/>
                  </a:cubicBezTo>
                  <a:lnTo>
                    <a:pt x="28" y="1690"/>
                  </a:lnTo>
                  <a:lnTo>
                    <a:pt x="3352" y="1690"/>
                  </a:lnTo>
                  <a:lnTo>
                    <a:pt x="3352" y="791"/>
                  </a:lnTo>
                  <a:cubicBezTo>
                    <a:pt x="3352" y="355"/>
                    <a:pt x="2998" y="1"/>
                    <a:pt x="256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13"/>
            <p:cNvSpPr/>
            <p:nvPr/>
          </p:nvSpPr>
          <p:spPr>
            <a:xfrm>
              <a:off x="4455628" y="701730"/>
              <a:ext cx="7563" cy="8006"/>
            </a:xfrm>
            <a:custGeom>
              <a:avLst/>
              <a:gdLst/>
              <a:ahLst/>
              <a:cxnLst/>
              <a:rect l="l" t="t" r="r" b="b"/>
              <a:pathLst>
                <a:path w="2290" h="2426" extrusionOk="0">
                  <a:moveTo>
                    <a:pt x="0" y="1"/>
                  </a:moveTo>
                  <a:lnTo>
                    <a:pt x="0" y="2426"/>
                  </a:lnTo>
                  <a:lnTo>
                    <a:pt x="2289" y="2426"/>
                  </a:lnTo>
                  <a:lnTo>
                    <a:pt x="228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13"/>
            <p:cNvSpPr/>
            <p:nvPr/>
          </p:nvSpPr>
          <p:spPr>
            <a:xfrm>
              <a:off x="4455628" y="701730"/>
              <a:ext cx="7563" cy="8006"/>
            </a:xfrm>
            <a:custGeom>
              <a:avLst/>
              <a:gdLst/>
              <a:ahLst/>
              <a:cxnLst/>
              <a:rect l="l" t="t" r="r" b="b"/>
              <a:pathLst>
                <a:path w="2290" h="2426" extrusionOk="0">
                  <a:moveTo>
                    <a:pt x="0" y="1"/>
                  </a:moveTo>
                  <a:lnTo>
                    <a:pt x="2289" y="2426"/>
                  </a:lnTo>
                  <a:lnTo>
                    <a:pt x="228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13"/>
            <p:cNvSpPr/>
            <p:nvPr/>
          </p:nvSpPr>
          <p:spPr>
            <a:xfrm>
              <a:off x="4680808" y="723959"/>
              <a:ext cx="8643" cy="17718"/>
            </a:xfrm>
            <a:custGeom>
              <a:avLst/>
              <a:gdLst/>
              <a:ahLst/>
              <a:cxnLst/>
              <a:rect l="l" t="t" r="r" b="b"/>
              <a:pathLst>
                <a:path w="2617" h="5369" extrusionOk="0">
                  <a:moveTo>
                    <a:pt x="1" y="1"/>
                  </a:moveTo>
                  <a:lnTo>
                    <a:pt x="1" y="5369"/>
                  </a:lnTo>
                  <a:lnTo>
                    <a:pt x="2617" y="5369"/>
                  </a:lnTo>
                  <a:lnTo>
                    <a:pt x="261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3"/>
            <p:cNvSpPr/>
            <p:nvPr/>
          </p:nvSpPr>
          <p:spPr>
            <a:xfrm>
              <a:off x="4680808" y="723959"/>
              <a:ext cx="8643" cy="17718"/>
            </a:xfrm>
            <a:custGeom>
              <a:avLst/>
              <a:gdLst/>
              <a:ahLst/>
              <a:cxnLst/>
              <a:rect l="l" t="t" r="r" b="b"/>
              <a:pathLst>
                <a:path w="2617" h="5369" extrusionOk="0">
                  <a:moveTo>
                    <a:pt x="1" y="1"/>
                  </a:moveTo>
                  <a:lnTo>
                    <a:pt x="2617" y="5369"/>
                  </a:lnTo>
                  <a:lnTo>
                    <a:pt x="261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13"/>
            <p:cNvSpPr/>
            <p:nvPr/>
          </p:nvSpPr>
          <p:spPr>
            <a:xfrm>
              <a:off x="4684679" y="723959"/>
              <a:ext cx="994" cy="17718"/>
            </a:xfrm>
            <a:custGeom>
              <a:avLst/>
              <a:gdLst/>
              <a:ahLst/>
              <a:cxnLst/>
              <a:rect l="l" t="t" r="r" b="b"/>
              <a:pathLst>
                <a:path w="301" h="5369" extrusionOk="0">
                  <a:moveTo>
                    <a:pt x="0" y="1"/>
                  </a:moveTo>
                  <a:lnTo>
                    <a:pt x="0" y="5369"/>
                  </a:lnTo>
                  <a:lnTo>
                    <a:pt x="300" y="5369"/>
                  </a:lnTo>
                  <a:lnTo>
                    <a:pt x="30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13"/>
            <p:cNvSpPr/>
            <p:nvPr/>
          </p:nvSpPr>
          <p:spPr>
            <a:xfrm>
              <a:off x="4680719" y="727741"/>
              <a:ext cx="8732" cy="990"/>
            </a:xfrm>
            <a:custGeom>
              <a:avLst/>
              <a:gdLst/>
              <a:ahLst/>
              <a:cxnLst/>
              <a:rect l="l" t="t" r="r" b="b"/>
              <a:pathLst>
                <a:path w="2644" h="300" extrusionOk="0">
                  <a:moveTo>
                    <a:pt x="1" y="0"/>
                  </a:moveTo>
                  <a:lnTo>
                    <a:pt x="1" y="300"/>
                  </a:lnTo>
                  <a:lnTo>
                    <a:pt x="2644" y="300"/>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13"/>
            <p:cNvSpPr/>
            <p:nvPr/>
          </p:nvSpPr>
          <p:spPr>
            <a:xfrm>
              <a:off x="4680719" y="737009"/>
              <a:ext cx="8732" cy="993"/>
            </a:xfrm>
            <a:custGeom>
              <a:avLst/>
              <a:gdLst/>
              <a:ahLst/>
              <a:cxnLst/>
              <a:rect l="l" t="t" r="r" b="b"/>
              <a:pathLst>
                <a:path w="2644" h="301" extrusionOk="0">
                  <a:moveTo>
                    <a:pt x="1" y="1"/>
                  </a:moveTo>
                  <a:lnTo>
                    <a:pt x="1" y="300"/>
                  </a:lnTo>
                  <a:lnTo>
                    <a:pt x="2644" y="300"/>
                  </a:lnTo>
                  <a:lnTo>
                    <a:pt x="264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13"/>
            <p:cNvSpPr/>
            <p:nvPr/>
          </p:nvSpPr>
          <p:spPr>
            <a:xfrm>
              <a:off x="4679639" y="718470"/>
              <a:ext cx="10981" cy="5488"/>
            </a:xfrm>
            <a:custGeom>
              <a:avLst/>
              <a:gdLst/>
              <a:ahLst/>
              <a:cxnLst/>
              <a:rect l="l" t="t" r="r" b="b"/>
              <a:pathLst>
                <a:path w="3325" h="1663" extrusionOk="0">
                  <a:moveTo>
                    <a:pt x="791" y="1"/>
                  </a:moveTo>
                  <a:cubicBezTo>
                    <a:pt x="355" y="1"/>
                    <a:pt x="1" y="355"/>
                    <a:pt x="1" y="791"/>
                  </a:cubicBezTo>
                  <a:lnTo>
                    <a:pt x="1" y="1663"/>
                  </a:lnTo>
                  <a:lnTo>
                    <a:pt x="3325" y="1663"/>
                  </a:lnTo>
                  <a:lnTo>
                    <a:pt x="3325" y="791"/>
                  </a:lnTo>
                  <a:cubicBezTo>
                    <a:pt x="3325" y="355"/>
                    <a:pt x="2971" y="1"/>
                    <a:pt x="256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3"/>
            <p:cNvSpPr/>
            <p:nvPr/>
          </p:nvSpPr>
          <p:spPr>
            <a:xfrm>
              <a:off x="4680808" y="756989"/>
              <a:ext cx="8643" cy="17718"/>
            </a:xfrm>
            <a:custGeom>
              <a:avLst/>
              <a:gdLst/>
              <a:ahLst/>
              <a:cxnLst/>
              <a:rect l="l" t="t" r="r" b="b"/>
              <a:pathLst>
                <a:path w="2617" h="5369" extrusionOk="0">
                  <a:moveTo>
                    <a:pt x="1" y="1"/>
                  </a:moveTo>
                  <a:lnTo>
                    <a:pt x="1" y="5369"/>
                  </a:lnTo>
                  <a:lnTo>
                    <a:pt x="2617" y="5369"/>
                  </a:lnTo>
                  <a:lnTo>
                    <a:pt x="261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13"/>
            <p:cNvSpPr/>
            <p:nvPr/>
          </p:nvSpPr>
          <p:spPr>
            <a:xfrm>
              <a:off x="4680808" y="757078"/>
              <a:ext cx="8643" cy="17629"/>
            </a:xfrm>
            <a:custGeom>
              <a:avLst/>
              <a:gdLst/>
              <a:ahLst/>
              <a:cxnLst/>
              <a:rect l="l" t="t" r="r" b="b"/>
              <a:pathLst>
                <a:path w="2617" h="5342" extrusionOk="0">
                  <a:moveTo>
                    <a:pt x="1" y="1"/>
                  </a:moveTo>
                  <a:lnTo>
                    <a:pt x="2617" y="5342"/>
                  </a:lnTo>
                  <a:lnTo>
                    <a:pt x="261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3"/>
            <p:cNvSpPr/>
            <p:nvPr/>
          </p:nvSpPr>
          <p:spPr>
            <a:xfrm>
              <a:off x="4684679" y="756989"/>
              <a:ext cx="994" cy="17718"/>
            </a:xfrm>
            <a:custGeom>
              <a:avLst/>
              <a:gdLst/>
              <a:ahLst/>
              <a:cxnLst/>
              <a:rect l="l" t="t" r="r" b="b"/>
              <a:pathLst>
                <a:path w="301" h="5369" extrusionOk="0">
                  <a:moveTo>
                    <a:pt x="0" y="1"/>
                  </a:moveTo>
                  <a:lnTo>
                    <a:pt x="0" y="5369"/>
                  </a:lnTo>
                  <a:lnTo>
                    <a:pt x="300" y="5369"/>
                  </a:lnTo>
                  <a:lnTo>
                    <a:pt x="30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3"/>
            <p:cNvSpPr/>
            <p:nvPr/>
          </p:nvSpPr>
          <p:spPr>
            <a:xfrm>
              <a:off x="4680719" y="760860"/>
              <a:ext cx="8732" cy="993"/>
            </a:xfrm>
            <a:custGeom>
              <a:avLst/>
              <a:gdLst/>
              <a:ahLst/>
              <a:cxnLst/>
              <a:rect l="l" t="t" r="r" b="b"/>
              <a:pathLst>
                <a:path w="2644" h="301" extrusionOk="0">
                  <a:moveTo>
                    <a:pt x="1" y="0"/>
                  </a:moveTo>
                  <a:lnTo>
                    <a:pt x="1" y="300"/>
                  </a:lnTo>
                  <a:lnTo>
                    <a:pt x="2644" y="300"/>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13"/>
            <p:cNvSpPr/>
            <p:nvPr/>
          </p:nvSpPr>
          <p:spPr>
            <a:xfrm>
              <a:off x="4680719" y="770039"/>
              <a:ext cx="8732" cy="993"/>
            </a:xfrm>
            <a:custGeom>
              <a:avLst/>
              <a:gdLst/>
              <a:ahLst/>
              <a:cxnLst/>
              <a:rect l="l" t="t" r="r" b="b"/>
              <a:pathLst>
                <a:path w="2644" h="301" extrusionOk="0">
                  <a:moveTo>
                    <a:pt x="1" y="1"/>
                  </a:moveTo>
                  <a:lnTo>
                    <a:pt x="1" y="300"/>
                  </a:lnTo>
                  <a:lnTo>
                    <a:pt x="2644" y="300"/>
                  </a:lnTo>
                  <a:lnTo>
                    <a:pt x="264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13"/>
            <p:cNvSpPr/>
            <p:nvPr/>
          </p:nvSpPr>
          <p:spPr>
            <a:xfrm>
              <a:off x="4679639" y="751499"/>
              <a:ext cx="10981" cy="5577"/>
            </a:xfrm>
            <a:custGeom>
              <a:avLst/>
              <a:gdLst/>
              <a:ahLst/>
              <a:cxnLst/>
              <a:rect l="l" t="t" r="r" b="b"/>
              <a:pathLst>
                <a:path w="3325" h="1690" extrusionOk="0">
                  <a:moveTo>
                    <a:pt x="791" y="1"/>
                  </a:moveTo>
                  <a:cubicBezTo>
                    <a:pt x="355" y="1"/>
                    <a:pt x="1" y="355"/>
                    <a:pt x="1" y="791"/>
                  </a:cubicBezTo>
                  <a:lnTo>
                    <a:pt x="1" y="1690"/>
                  </a:lnTo>
                  <a:lnTo>
                    <a:pt x="3325" y="1690"/>
                  </a:lnTo>
                  <a:lnTo>
                    <a:pt x="3325" y="791"/>
                  </a:lnTo>
                  <a:cubicBezTo>
                    <a:pt x="3325" y="355"/>
                    <a:pt x="2971" y="1"/>
                    <a:pt x="256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3"/>
            <p:cNvSpPr/>
            <p:nvPr/>
          </p:nvSpPr>
          <p:spPr>
            <a:xfrm>
              <a:off x="4681980" y="701730"/>
              <a:ext cx="7470" cy="8006"/>
            </a:xfrm>
            <a:custGeom>
              <a:avLst/>
              <a:gdLst/>
              <a:ahLst/>
              <a:cxnLst/>
              <a:rect l="l" t="t" r="r" b="b"/>
              <a:pathLst>
                <a:path w="2262" h="2426" extrusionOk="0">
                  <a:moveTo>
                    <a:pt x="0" y="1"/>
                  </a:moveTo>
                  <a:lnTo>
                    <a:pt x="0" y="2426"/>
                  </a:lnTo>
                  <a:lnTo>
                    <a:pt x="2262" y="2426"/>
                  </a:lnTo>
                  <a:lnTo>
                    <a:pt x="226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3"/>
            <p:cNvSpPr/>
            <p:nvPr/>
          </p:nvSpPr>
          <p:spPr>
            <a:xfrm>
              <a:off x="4681980" y="701730"/>
              <a:ext cx="7470" cy="8006"/>
            </a:xfrm>
            <a:custGeom>
              <a:avLst/>
              <a:gdLst/>
              <a:ahLst/>
              <a:cxnLst/>
              <a:rect l="l" t="t" r="r" b="b"/>
              <a:pathLst>
                <a:path w="2262" h="2426" extrusionOk="0">
                  <a:moveTo>
                    <a:pt x="0" y="1"/>
                  </a:moveTo>
                  <a:lnTo>
                    <a:pt x="2262" y="2426"/>
                  </a:lnTo>
                  <a:lnTo>
                    <a:pt x="226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3"/>
            <p:cNvSpPr/>
            <p:nvPr/>
          </p:nvSpPr>
          <p:spPr>
            <a:xfrm>
              <a:off x="4499548" y="760860"/>
              <a:ext cx="8732" cy="17718"/>
            </a:xfrm>
            <a:custGeom>
              <a:avLst/>
              <a:gdLst/>
              <a:ahLst/>
              <a:cxnLst/>
              <a:rect l="l" t="t" r="r" b="b"/>
              <a:pathLst>
                <a:path w="2644" h="5369" extrusionOk="0">
                  <a:moveTo>
                    <a:pt x="0" y="0"/>
                  </a:moveTo>
                  <a:lnTo>
                    <a:pt x="0" y="5368"/>
                  </a:lnTo>
                  <a:lnTo>
                    <a:pt x="2643" y="5368"/>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3"/>
            <p:cNvSpPr/>
            <p:nvPr/>
          </p:nvSpPr>
          <p:spPr>
            <a:xfrm>
              <a:off x="4499548" y="760860"/>
              <a:ext cx="8732" cy="17718"/>
            </a:xfrm>
            <a:custGeom>
              <a:avLst/>
              <a:gdLst/>
              <a:ahLst/>
              <a:cxnLst/>
              <a:rect l="l" t="t" r="r" b="b"/>
              <a:pathLst>
                <a:path w="2644" h="5369" extrusionOk="0">
                  <a:moveTo>
                    <a:pt x="0" y="0"/>
                  </a:moveTo>
                  <a:lnTo>
                    <a:pt x="2643" y="5368"/>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3"/>
            <p:cNvSpPr/>
            <p:nvPr/>
          </p:nvSpPr>
          <p:spPr>
            <a:xfrm>
              <a:off x="4503416" y="760860"/>
              <a:ext cx="994" cy="17718"/>
            </a:xfrm>
            <a:custGeom>
              <a:avLst/>
              <a:gdLst/>
              <a:ahLst/>
              <a:cxnLst/>
              <a:rect l="l" t="t" r="r" b="b"/>
              <a:pathLst>
                <a:path w="301" h="5369" extrusionOk="0">
                  <a:moveTo>
                    <a:pt x="1" y="0"/>
                  </a:moveTo>
                  <a:lnTo>
                    <a:pt x="1" y="5368"/>
                  </a:lnTo>
                  <a:lnTo>
                    <a:pt x="301" y="5368"/>
                  </a:lnTo>
                  <a:lnTo>
                    <a:pt x="30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3"/>
            <p:cNvSpPr/>
            <p:nvPr/>
          </p:nvSpPr>
          <p:spPr>
            <a:xfrm>
              <a:off x="4499548" y="764638"/>
              <a:ext cx="8732" cy="993"/>
            </a:xfrm>
            <a:custGeom>
              <a:avLst/>
              <a:gdLst/>
              <a:ahLst/>
              <a:cxnLst/>
              <a:rect l="l" t="t" r="r" b="b"/>
              <a:pathLst>
                <a:path w="2644" h="301" extrusionOk="0">
                  <a:moveTo>
                    <a:pt x="0" y="1"/>
                  </a:moveTo>
                  <a:lnTo>
                    <a:pt x="0" y="301"/>
                  </a:lnTo>
                  <a:lnTo>
                    <a:pt x="2643" y="301"/>
                  </a:lnTo>
                  <a:lnTo>
                    <a:pt x="264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13"/>
            <p:cNvSpPr/>
            <p:nvPr/>
          </p:nvSpPr>
          <p:spPr>
            <a:xfrm>
              <a:off x="4499548" y="773910"/>
              <a:ext cx="8732" cy="993"/>
            </a:xfrm>
            <a:custGeom>
              <a:avLst/>
              <a:gdLst/>
              <a:ahLst/>
              <a:cxnLst/>
              <a:rect l="l" t="t" r="r" b="b"/>
              <a:pathLst>
                <a:path w="2644" h="301" extrusionOk="0">
                  <a:moveTo>
                    <a:pt x="0" y="0"/>
                  </a:moveTo>
                  <a:lnTo>
                    <a:pt x="0" y="300"/>
                  </a:lnTo>
                  <a:lnTo>
                    <a:pt x="2643" y="300"/>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13"/>
            <p:cNvSpPr/>
            <p:nvPr/>
          </p:nvSpPr>
          <p:spPr>
            <a:xfrm>
              <a:off x="4498379" y="755370"/>
              <a:ext cx="11070" cy="5488"/>
            </a:xfrm>
            <a:custGeom>
              <a:avLst/>
              <a:gdLst/>
              <a:ahLst/>
              <a:cxnLst/>
              <a:rect l="l" t="t" r="r" b="b"/>
              <a:pathLst>
                <a:path w="3352" h="1663" extrusionOk="0">
                  <a:moveTo>
                    <a:pt x="790" y="0"/>
                  </a:moveTo>
                  <a:cubicBezTo>
                    <a:pt x="354" y="0"/>
                    <a:pt x="0" y="355"/>
                    <a:pt x="0" y="790"/>
                  </a:cubicBezTo>
                  <a:lnTo>
                    <a:pt x="0" y="1662"/>
                  </a:lnTo>
                  <a:lnTo>
                    <a:pt x="3352" y="1662"/>
                  </a:lnTo>
                  <a:lnTo>
                    <a:pt x="3352" y="790"/>
                  </a:lnTo>
                  <a:cubicBezTo>
                    <a:pt x="3352" y="355"/>
                    <a:pt x="2997" y="0"/>
                    <a:pt x="2561"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3"/>
            <p:cNvSpPr/>
            <p:nvPr/>
          </p:nvSpPr>
          <p:spPr>
            <a:xfrm>
              <a:off x="4533658" y="760860"/>
              <a:ext cx="8643" cy="17718"/>
            </a:xfrm>
            <a:custGeom>
              <a:avLst/>
              <a:gdLst/>
              <a:ahLst/>
              <a:cxnLst/>
              <a:rect l="l" t="t" r="r" b="b"/>
              <a:pathLst>
                <a:path w="2617" h="5369" extrusionOk="0">
                  <a:moveTo>
                    <a:pt x="0" y="0"/>
                  </a:moveTo>
                  <a:lnTo>
                    <a:pt x="0" y="5368"/>
                  </a:lnTo>
                  <a:lnTo>
                    <a:pt x="2616" y="5368"/>
                  </a:lnTo>
                  <a:lnTo>
                    <a:pt x="261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3"/>
            <p:cNvSpPr/>
            <p:nvPr/>
          </p:nvSpPr>
          <p:spPr>
            <a:xfrm>
              <a:off x="4533658" y="760860"/>
              <a:ext cx="8643" cy="17718"/>
            </a:xfrm>
            <a:custGeom>
              <a:avLst/>
              <a:gdLst/>
              <a:ahLst/>
              <a:cxnLst/>
              <a:rect l="l" t="t" r="r" b="b"/>
              <a:pathLst>
                <a:path w="2617" h="5369" extrusionOk="0">
                  <a:moveTo>
                    <a:pt x="0" y="0"/>
                  </a:moveTo>
                  <a:lnTo>
                    <a:pt x="2616" y="5368"/>
                  </a:lnTo>
                  <a:lnTo>
                    <a:pt x="261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3"/>
            <p:cNvSpPr/>
            <p:nvPr/>
          </p:nvSpPr>
          <p:spPr>
            <a:xfrm>
              <a:off x="4537437" y="760860"/>
              <a:ext cx="994" cy="17718"/>
            </a:xfrm>
            <a:custGeom>
              <a:avLst/>
              <a:gdLst/>
              <a:ahLst/>
              <a:cxnLst/>
              <a:rect l="l" t="t" r="r" b="b"/>
              <a:pathLst>
                <a:path w="301" h="5369" extrusionOk="0">
                  <a:moveTo>
                    <a:pt x="1" y="0"/>
                  </a:moveTo>
                  <a:lnTo>
                    <a:pt x="1" y="5368"/>
                  </a:lnTo>
                  <a:lnTo>
                    <a:pt x="300" y="5368"/>
                  </a:lnTo>
                  <a:lnTo>
                    <a:pt x="300"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3"/>
            <p:cNvSpPr/>
            <p:nvPr/>
          </p:nvSpPr>
          <p:spPr>
            <a:xfrm>
              <a:off x="4533569" y="764638"/>
              <a:ext cx="8732" cy="993"/>
            </a:xfrm>
            <a:custGeom>
              <a:avLst/>
              <a:gdLst/>
              <a:ahLst/>
              <a:cxnLst/>
              <a:rect l="l" t="t" r="r" b="b"/>
              <a:pathLst>
                <a:path w="2644" h="301" extrusionOk="0">
                  <a:moveTo>
                    <a:pt x="0" y="1"/>
                  </a:moveTo>
                  <a:lnTo>
                    <a:pt x="0" y="301"/>
                  </a:lnTo>
                  <a:lnTo>
                    <a:pt x="2643" y="301"/>
                  </a:lnTo>
                  <a:lnTo>
                    <a:pt x="264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13"/>
            <p:cNvSpPr/>
            <p:nvPr/>
          </p:nvSpPr>
          <p:spPr>
            <a:xfrm>
              <a:off x="4533569" y="773910"/>
              <a:ext cx="8732" cy="993"/>
            </a:xfrm>
            <a:custGeom>
              <a:avLst/>
              <a:gdLst/>
              <a:ahLst/>
              <a:cxnLst/>
              <a:rect l="l" t="t" r="r" b="b"/>
              <a:pathLst>
                <a:path w="2644" h="301" extrusionOk="0">
                  <a:moveTo>
                    <a:pt x="0" y="0"/>
                  </a:moveTo>
                  <a:lnTo>
                    <a:pt x="0" y="300"/>
                  </a:lnTo>
                  <a:lnTo>
                    <a:pt x="2643" y="300"/>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13"/>
            <p:cNvSpPr/>
            <p:nvPr/>
          </p:nvSpPr>
          <p:spPr>
            <a:xfrm>
              <a:off x="4532397" y="755370"/>
              <a:ext cx="11073" cy="5488"/>
            </a:xfrm>
            <a:custGeom>
              <a:avLst/>
              <a:gdLst/>
              <a:ahLst/>
              <a:cxnLst/>
              <a:rect l="l" t="t" r="r" b="b"/>
              <a:pathLst>
                <a:path w="3353" h="1663" extrusionOk="0">
                  <a:moveTo>
                    <a:pt x="791" y="0"/>
                  </a:moveTo>
                  <a:cubicBezTo>
                    <a:pt x="355" y="0"/>
                    <a:pt x="1" y="355"/>
                    <a:pt x="1" y="790"/>
                  </a:cubicBezTo>
                  <a:lnTo>
                    <a:pt x="1" y="1662"/>
                  </a:lnTo>
                  <a:lnTo>
                    <a:pt x="3352" y="1662"/>
                  </a:lnTo>
                  <a:lnTo>
                    <a:pt x="3352" y="790"/>
                  </a:lnTo>
                  <a:cubicBezTo>
                    <a:pt x="3352" y="355"/>
                    <a:pt x="2998" y="0"/>
                    <a:pt x="256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13"/>
            <p:cNvSpPr/>
            <p:nvPr/>
          </p:nvSpPr>
          <p:spPr>
            <a:xfrm>
              <a:off x="4567679" y="760860"/>
              <a:ext cx="8639" cy="17718"/>
            </a:xfrm>
            <a:custGeom>
              <a:avLst/>
              <a:gdLst/>
              <a:ahLst/>
              <a:cxnLst/>
              <a:rect l="l" t="t" r="r" b="b"/>
              <a:pathLst>
                <a:path w="2616" h="5369" extrusionOk="0">
                  <a:moveTo>
                    <a:pt x="0" y="0"/>
                  </a:moveTo>
                  <a:lnTo>
                    <a:pt x="0" y="5368"/>
                  </a:lnTo>
                  <a:lnTo>
                    <a:pt x="2616" y="5368"/>
                  </a:lnTo>
                  <a:lnTo>
                    <a:pt x="261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13"/>
            <p:cNvSpPr/>
            <p:nvPr/>
          </p:nvSpPr>
          <p:spPr>
            <a:xfrm>
              <a:off x="4567679" y="760860"/>
              <a:ext cx="8639" cy="17718"/>
            </a:xfrm>
            <a:custGeom>
              <a:avLst/>
              <a:gdLst/>
              <a:ahLst/>
              <a:cxnLst/>
              <a:rect l="l" t="t" r="r" b="b"/>
              <a:pathLst>
                <a:path w="2616" h="5369" extrusionOk="0">
                  <a:moveTo>
                    <a:pt x="0" y="0"/>
                  </a:moveTo>
                  <a:lnTo>
                    <a:pt x="2616" y="5368"/>
                  </a:lnTo>
                  <a:lnTo>
                    <a:pt x="261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13"/>
            <p:cNvSpPr/>
            <p:nvPr/>
          </p:nvSpPr>
          <p:spPr>
            <a:xfrm>
              <a:off x="4571458" y="760860"/>
              <a:ext cx="994" cy="17718"/>
            </a:xfrm>
            <a:custGeom>
              <a:avLst/>
              <a:gdLst/>
              <a:ahLst/>
              <a:cxnLst/>
              <a:rect l="l" t="t" r="r" b="b"/>
              <a:pathLst>
                <a:path w="301" h="5369" extrusionOk="0">
                  <a:moveTo>
                    <a:pt x="0" y="0"/>
                  </a:moveTo>
                  <a:lnTo>
                    <a:pt x="0" y="5368"/>
                  </a:lnTo>
                  <a:lnTo>
                    <a:pt x="300" y="5368"/>
                  </a:lnTo>
                  <a:lnTo>
                    <a:pt x="300"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13"/>
            <p:cNvSpPr/>
            <p:nvPr/>
          </p:nvSpPr>
          <p:spPr>
            <a:xfrm>
              <a:off x="4567587" y="764638"/>
              <a:ext cx="8732" cy="993"/>
            </a:xfrm>
            <a:custGeom>
              <a:avLst/>
              <a:gdLst/>
              <a:ahLst/>
              <a:cxnLst/>
              <a:rect l="l" t="t" r="r" b="b"/>
              <a:pathLst>
                <a:path w="2644" h="301" extrusionOk="0">
                  <a:moveTo>
                    <a:pt x="1" y="1"/>
                  </a:moveTo>
                  <a:lnTo>
                    <a:pt x="1" y="301"/>
                  </a:lnTo>
                  <a:lnTo>
                    <a:pt x="2644" y="301"/>
                  </a:lnTo>
                  <a:lnTo>
                    <a:pt x="264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3"/>
            <p:cNvSpPr/>
            <p:nvPr/>
          </p:nvSpPr>
          <p:spPr>
            <a:xfrm>
              <a:off x="4567587" y="773910"/>
              <a:ext cx="8732" cy="993"/>
            </a:xfrm>
            <a:custGeom>
              <a:avLst/>
              <a:gdLst/>
              <a:ahLst/>
              <a:cxnLst/>
              <a:rect l="l" t="t" r="r" b="b"/>
              <a:pathLst>
                <a:path w="2644" h="301" extrusionOk="0">
                  <a:moveTo>
                    <a:pt x="1" y="0"/>
                  </a:moveTo>
                  <a:lnTo>
                    <a:pt x="1" y="300"/>
                  </a:lnTo>
                  <a:lnTo>
                    <a:pt x="2644" y="300"/>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3"/>
            <p:cNvSpPr/>
            <p:nvPr/>
          </p:nvSpPr>
          <p:spPr>
            <a:xfrm>
              <a:off x="4566507" y="755370"/>
              <a:ext cx="10984" cy="5488"/>
            </a:xfrm>
            <a:custGeom>
              <a:avLst/>
              <a:gdLst/>
              <a:ahLst/>
              <a:cxnLst/>
              <a:rect l="l" t="t" r="r" b="b"/>
              <a:pathLst>
                <a:path w="3326" h="1663" extrusionOk="0">
                  <a:moveTo>
                    <a:pt x="791" y="0"/>
                  </a:moveTo>
                  <a:cubicBezTo>
                    <a:pt x="355" y="0"/>
                    <a:pt x="1" y="355"/>
                    <a:pt x="1" y="790"/>
                  </a:cubicBezTo>
                  <a:lnTo>
                    <a:pt x="1" y="1662"/>
                  </a:lnTo>
                  <a:lnTo>
                    <a:pt x="3325" y="1662"/>
                  </a:lnTo>
                  <a:lnTo>
                    <a:pt x="3325" y="790"/>
                  </a:lnTo>
                  <a:cubicBezTo>
                    <a:pt x="3325" y="355"/>
                    <a:pt x="2971" y="0"/>
                    <a:pt x="2535"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13"/>
            <p:cNvSpPr/>
            <p:nvPr/>
          </p:nvSpPr>
          <p:spPr>
            <a:xfrm>
              <a:off x="4601697" y="760860"/>
              <a:ext cx="8643" cy="17718"/>
            </a:xfrm>
            <a:custGeom>
              <a:avLst/>
              <a:gdLst/>
              <a:ahLst/>
              <a:cxnLst/>
              <a:rect l="l" t="t" r="r" b="b"/>
              <a:pathLst>
                <a:path w="2617" h="5369" extrusionOk="0">
                  <a:moveTo>
                    <a:pt x="1" y="0"/>
                  </a:moveTo>
                  <a:lnTo>
                    <a:pt x="1" y="5368"/>
                  </a:lnTo>
                  <a:lnTo>
                    <a:pt x="2617" y="5368"/>
                  </a:lnTo>
                  <a:lnTo>
                    <a:pt x="2617"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3"/>
            <p:cNvSpPr/>
            <p:nvPr/>
          </p:nvSpPr>
          <p:spPr>
            <a:xfrm>
              <a:off x="4601697" y="760860"/>
              <a:ext cx="8643" cy="17718"/>
            </a:xfrm>
            <a:custGeom>
              <a:avLst/>
              <a:gdLst/>
              <a:ahLst/>
              <a:cxnLst/>
              <a:rect l="l" t="t" r="r" b="b"/>
              <a:pathLst>
                <a:path w="2617" h="5369" extrusionOk="0">
                  <a:moveTo>
                    <a:pt x="1" y="0"/>
                  </a:moveTo>
                  <a:lnTo>
                    <a:pt x="2617" y="5368"/>
                  </a:lnTo>
                  <a:lnTo>
                    <a:pt x="2617"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3"/>
            <p:cNvSpPr/>
            <p:nvPr/>
          </p:nvSpPr>
          <p:spPr>
            <a:xfrm>
              <a:off x="4605568" y="760860"/>
              <a:ext cx="994" cy="17718"/>
            </a:xfrm>
            <a:custGeom>
              <a:avLst/>
              <a:gdLst/>
              <a:ahLst/>
              <a:cxnLst/>
              <a:rect l="l" t="t" r="r" b="b"/>
              <a:pathLst>
                <a:path w="301" h="5369" extrusionOk="0">
                  <a:moveTo>
                    <a:pt x="0" y="0"/>
                  </a:moveTo>
                  <a:lnTo>
                    <a:pt x="0" y="5368"/>
                  </a:lnTo>
                  <a:lnTo>
                    <a:pt x="300" y="5368"/>
                  </a:lnTo>
                  <a:lnTo>
                    <a:pt x="300"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13"/>
            <p:cNvSpPr/>
            <p:nvPr/>
          </p:nvSpPr>
          <p:spPr>
            <a:xfrm>
              <a:off x="4601608" y="764638"/>
              <a:ext cx="8732" cy="993"/>
            </a:xfrm>
            <a:custGeom>
              <a:avLst/>
              <a:gdLst/>
              <a:ahLst/>
              <a:cxnLst/>
              <a:rect l="l" t="t" r="r" b="b"/>
              <a:pathLst>
                <a:path w="2644" h="301" extrusionOk="0">
                  <a:moveTo>
                    <a:pt x="1" y="1"/>
                  </a:moveTo>
                  <a:lnTo>
                    <a:pt x="1" y="301"/>
                  </a:lnTo>
                  <a:lnTo>
                    <a:pt x="2644" y="301"/>
                  </a:lnTo>
                  <a:lnTo>
                    <a:pt x="264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3"/>
            <p:cNvSpPr/>
            <p:nvPr/>
          </p:nvSpPr>
          <p:spPr>
            <a:xfrm>
              <a:off x="4601608" y="773910"/>
              <a:ext cx="8732" cy="993"/>
            </a:xfrm>
            <a:custGeom>
              <a:avLst/>
              <a:gdLst/>
              <a:ahLst/>
              <a:cxnLst/>
              <a:rect l="l" t="t" r="r" b="b"/>
              <a:pathLst>
                <a:path w="2644" h="301" extrusionOk="0">
                  <a:moveTo>
                    <a:pt x="1" y="0"/>
                  </a:moveTo>
                  <a:lnTo>
                    <a:pt x="1" y="300"/>
                  </a:lnTo>
                  <a:lnTo>
                    <a:pt x="2644" y="300"/>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3"/>
            <p:cNvSpPr/>
            <p:nvPr/>
          </p:nvSpPr>
          <p:spPr>
            <a:xfrm>
              <a:off x="4600439" y="755370"/>
              <a:ext cx="11070" cy="5488"/>
            </a:xfrm>
            <a:custGeom>
              <a:avLst/>
              <a:gdLst/>
              <a:ahLst/>
              <a:cxnLst/>
              <a:rect l="l" t="t" r="r" b="b"/>
              <a:pathLst>
                <a:path w="3352" h="1663" extrusionOk="0">
                  <a:moveTo>
                    <a:pt x="818" y="0"/>
                  </a:moveTo>
                  <a:cubicBezTo>
                    <a:pt x="382" y="0"/>
                    <a:pt x="0" y="355"/>
                    <a:pt x="28" y="790"/>
                  </a:cubicBezTo>
                  <a:lnTo>
                    <a:pt x="28" y="1662"/>
                  </a:lnTo>
                  <a:lnTo>
                    <a:pt x="3352" y="1662"/>
                  </a:lnTo>
                  <a:lnTo>
                    <a:pt x="3352" y="790"/>
                  </a:lnTo>
                  <a:cubicBezTo>
                    <a:pt x="3352" y="355"/>
                    <a:pt x="3025" y="0"/>
                    <a:pt x="2589"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3"/>
            <p:cNvSpPr/>
            <p:nvPr/>
          </p:nvSpPr>
          <p:spPr>
            <a:xfrm>
              <a:off x="4635718" y="760860"/>
              <a:ext cx="8732" cy="17718"/>
            </a:xfrm>
            <a:custGeom>
              <a:avLst/>
              <a:gdLst/>
              <a:ahLst/>
              <a:cxnLst/>
              <a:rect l="l" t="t" r="r" b="b"/>
              <a:pathLst>
                <a:path w="2644" h="5369" extrusionOk="0">
                  <a:moveTo>
                    <a:pt x="1" y="0"/>
                  </a:moveTo>
                  <a:lnTo>
                    <a:pt x="1" y="5368"/>
                  </a:lnTo>
                  <a:lnTo>
                    <a:pt x="2644" y="5368"/>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13"/>
            <p:cNvSpPr/>
            <p:nvPr/>
          </p:nvSpPr>
          <p:spPr>
            <a:xfrm>
              <a:off x="4635718" y="760860"/>
              <a:ext cx="8732" cy="17718"/>
            </a:xfrm>
            <a:custGeom>
              <a:avLst/>
              <a:gdLst/>
              <a:ahLst/>
              <a:cxnLst/>
              <a:rect l="l" t="t" r="r" b="b"/>
              <a:pathLst>
                <a:path w="2644" h="5369" extrusionOk="0">
                  <a:moveTo>
                    <a:pt x="1" y="0"/>
                  </a:moveTo>
                  <a:lnTo>
                    <a:pt x="2644" y="5368"/>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13"/>
            <p:cNvSpPr/>
            <p:nvPr/>
          </p:nvSpPr>
          <p:spPr>
            <a:xfrm>
              <a:off x="4639590" y="760860"/>
              <a:ext cx="991" cy="17718"/>
            </a:xfrm>
            <a:custGeom>
              <a:avLst/>
              <a:gdLst/>
              <a:ahLst/>
              <a:cxnLst/>
              <a:rect l="l" t="t" r="r" b="b"/>
              <a:pathLst>
                <a:path w="300" h="5369" extrusionOk="0">
                  <a:moveTo>
                    <a:pt x="0" y="0"/>
                  </a:moveTo>
                  <a:lnTo>
                    <a:pt x="0" y="5368"/>
                  </a:lnTo>
                  <a:lnTo>
                    <a:pt x="300" y="5368"/>
                  </a:lnTo>
                  <a:lnTo>
                    <a:pt x="300"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13"/>
            <p:cNvSpPr/>
            <p:nvPr/>
          </p:nvSpPr>
          <p:spPr>
            <a:xfrm>
              <a:off x="4635718" y="764638"/>
              <a:ext cx="8732" cy="993"/>
            </a:xfrm>
            <a:custGeom>
              <a:avLst/>
              <a:gdLst/>
              <a:ahLst/>
              <a:cxnLst/>
              <a:rect l="l" t="t" r="r" b="b"/>
              <a:pathLst>
                <a:path w="2644" h="301" extrusionOk="0">
                  <a:moveTo>
                    <a:pt x="1" y="1"/>
                  </a:moveTo>
                  <a:lnTo>
                    <a:pt x="1" y="301"/>
                  </a:lnTo>
                  <a:lnTo>
                    <a:pt x="2644" y="301"/>
                  </a:lnTo>
                  <a:lnTo>
                    <a:pt x="264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3"/>
            <p:cNvSpPr/>
            <p:nvPr/>
          </p:nvSpPr>
          <p:spPr>
            <a:xfrm>
              <a:off x="4635718" y="773910"/>
              <a:ext cx="8732" cy="993"/>
            </a:xfrm>
            <a:custGeom>
              <a:avLst/>
              <a:gdLst/>
              <a:ahLst/>
              <a:cxnLst/>
              <a:rect l="l" t="t" r="r" b="b"/>
              <a:pathLst>
                <a:path w="2644" h="301" extrusionOk="0">
                  <a:moveTo>
                    <a:pt x="1" y="0"/>
                  </a:moveTo>
                  <a:lnTo>
                    <a:pt x="1" y="300"/>
                  </a:lnTo>
                  <a:lnTo>
                    <a:pt x="2644" y="300"/>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3"/>
            <p:cNvSpPr/>
            <p:nvPr/>
          </p:nvSpPr>
          <p:spPr>
            <a:xfrm>
              <a:off x="4634549" y="755370"/>
              <a:ext cx="11070" cy="5488"/>
            </a:xfrm>
            <a:custGeom>
              <a:avLst/>
              <a:gdLst/>
              <a:ahLst/>
              <a:cxnLst/>
              <a:rect l="l" t="t" r="r" b="b"/>
              <a:pathLst>
                <a:path w="3352" h="1663" extrusionOk="0">
                  <a:moveTo>
                    <a:pt x="790" y="0"/>
                  </a:moveTo>
                  <a:cubicBezTo>
                    <a:pt x="355" y="0"/>
                    <a:pt x="0" y="355"/>
                    <a:pt x="0" y="790"/>
                  </a:cubicBezTo>
                  <a:lnTo>
                    <a:pt x="0" y="1662"/>
                  </a:lnTo>
                  <a:lnTo>
                    <a:pt x="3352" y="1662"/>
                  </a:lnTo>
                  <a:lnTo>
                    <a:pt x="3352" y="790"/>
                  </a:lnTo>
                  <a:cubicBezTo>
                    <a:pt x="3352" y="355"/>
                    <a:pt x="2998" y="0"/>
                    <a:pt x="256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3"/>
            <p:cNvSpPr/>
            <p:nvPr/>
          </p:nvSpPr>
          <p:spPr>
            <a:xfrm>
              <a:off x="4472638" y="678421"/>
              <a:ext cx="198332" cy="11421"/>
            </a:xfrm>
            <a:custGeom>
              <a:avLst/>
              <a:gdLst/>
              <a:ahLst/>
              <a:cxnLst/>
              <a:rect l="l" t="t" r="r" b="b"/>
              <a:pathLst>
                <a:path w="60055" h="3461" extrusionOk="0">
                  <a:moveTo>
                    <a:pt x="0" y="0"/>
                  </a:moveTo>
                  <a:lnTo>
                    <a:pt x="0" y="3461"/>
                  </a:lnTo>
                  <a:lnTo>
                    <a:pt x="60055" y="3461"/>
                  </a:lnTo>
                  <a:lnTo>
                    <a:pt x="6005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3"/>
            <p:cNvSpPr/>
            <p:nvPr/>
          </p:nvSpPr>
          <p:spPr>
            <a:xfrm>
              <a:off x="4660739" y="689850"/>
              <a:ext cx="6034" cy="54044"/>
            </a:xfrm>
            <a:custGeom>
              <a:avLst/>
              <a:gdLst/>
              <a:ahLst/>
              <a:cxnLst/>
              <a:rect l="l" t="t" r="r" b="b"/>
              <a:pathLst>
                <a:path w="1827" h="16377" extrusionOk="0">
                  <a:moveTo>
                    <a:pt x="0" y="1"/>
                  </a:moveTo>
                  <a:lnTo>
                    <a:pt x="0" y="16377"/>
                  </a:lnTo>
                  <a:lnTo>
                    <a:pt x="1826" y="16377"/>
                  </a:lnTo>
                  <a:lnTo>
                    <a:pt x="18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13"/>
            <p:cNvSpPr/>
            <p:nvPr/>
          </p:nvSpPr>
          <p:spPr>
            <a:xfrm>
              <a:off x="4640399" y="689850"/>
              <a:ext cx="5941" cy="54044"/>
            </a:xfrm>
            <a:custGeom>
              <a:avLst/>
              <a:gdLst/>
              <a:ahLst/>
              <a:cxnLst/>
              <a:rect l="l" t="t" r="r" b="b"/>
              <a:pathLst>
                <a:path w="1799" h="16377" extrusionOk="0">
                  <a:moveTo>
                    <a:pt x="0" y="1"/>
                  </a:moveTo>
                  <a:lnTo>
                    <a:pt x="0" y="16377"/>
                  </a:lnTo>
                  <a:lnTo>
                    <a:pt x="1799" y="16377"/>
                  </a:lnTo>
                  <a:lnTo>
                    <a:pt x="17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13"/>
            <p:cNvSpPr/>
            <p:nvPr/>
          </p:nvSpPr>
          <p:spPr>
            <a:xfrm>
              <a:off x="4619970" y="689850"/>
              <a:ext cx="5941" cy="54044"/>
            </a:xfrm>
            <a:custGeom>
              <a:avLst/>
              <a:gdLst/>
              <a:ahLst/>
              <a:cxnLst/>
              <a:rect l="l" t="t" r="r" b="b"/>
              <a:pathLst>
                <a:path w="1799" h="16377" extrusionOk="0">
                  <a:moveTo>
                    <a:pt x="0" y="1"/>
                  </a:moveTo>
                  <a:lnTo>
                    <a:pt x="0" y="16377"/>
                  </a:lnTo>
                  <a:lnTo>
                    <a:pt x="1798" y="16377"/>
                  </a:lnTo>
                  <a:lnTo>
                    <a:pt x="17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3"/>
            <p:cNvSpPr/>
            <p:nvPr/>
          </p:nvSpPr>
          <p:spPr>
            <a:xfrm>
              <a:off x="4599448" y="689850"/>
              <a:ext cx="6034" cy="54044"/>
            </a:xfrm>
            <a:custGeom>
              <a:avLst/>
              <a:gdLst/>
              <a:ahLst/>
              <a:cxnLst/>
              <a:rect l="l" t="t" r="r" b="b"/>
              <a:pathLst>
                <a:path w="1827" h="16377" extrusionOk="0">
                  <a:moveTo>
                    <a:pt x="1" y="1"/>
                  </a:moveTo>
                  <a:lnTo>
                    <a:pt x="1" y="16377"/>
                  </a:lnTo>
                  <a:lnTo>
                    <a:pt x="1826" y="16377"/>
                  </a:lnTo>
                  <a:lnTo>
                    <a:pt x="18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3"/>
            <p:cNvSpPr/>
            <p:nvPr/>
          </p:nvSpPr>
          <p:spPr>
            <a:xfrm>
              <a:off x="4579019" y="689850"/>
              <a:ext cx="6030" cy="54044"/>
            </a:xfrm>
            <a:custGeom>
              <a:avLst/>
              <a:gdLst/>
              <a:ahLst/>
              <a:cxnLst/>
              <a:rect l="l" t="t" r="r" b="b"/>
              <a:pathLst>
                <a:path w="1826" h="16377" extrusionOk="0">
                  <a:moveTo>
                    <a:pt x="0" y="1"/>
                  </a:moveTo>
                  <a:lnTo>
                    <a:pt x="0" y="16377"/>
                  </a:lnTo>
                  <a:lnTo>
                    <a:pt x="1826" y="16377"/>
                  </a:lnTo>
                  <a:lnTo>
                    <a:pt x="18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3"/>
            <p:cNvSpPr/>
            <p:nvPr/>
          </p:nvSpPr>
          <p:spPr>
            <a:xfrm>
              <a:off x="4558586" y="689850"/>
              <a:ext cx="6034" cy="54044"/>
            </a:xfrm>
            <a:custGeom>
              <a:avLst/>
              <a:gdLst/>
              <a:ahLst/>
              <a:cxnLst/>
              <a:rect l="l" t="t" r="r" b="b"/>
              <a:pathLst>
                <a:path w="1827" h="16377" extrusionOk="0">
                  <a:moveTo>
                    <a:pt x="1" y="1"/>
                  </a:moveTo>
                  <a:lnTo>
                    <a:pt x="1" y="16377"/>
                  </a:lnTo>
                  <a:lnTo>
                    <a:pt x="1827" y="16377"/>
                  </a:lnTo>
                  <a:lnTo>
                    <a:pt x="182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3"/>
            <p:cNvSpPr/>
            <p:nvPr/>
          </p:nvSpPr>
          <p:spPr>
            <a:xfrm>
              <a:off x="4538157" y="689850"/>
              <a:ext cx="5944" cy="54044"/>
            </a:xfrm>
            <a:custGeom>
              <a:avLst/>
              <a:gdLst/>
              <a:ahLst/>
              <a:cxnLst/>
              <a:rect l="l" t="t" r="r" b="b"/>
              <a:pathLst>
                <a:path w="1800" h="16377" extrusionOk="0">
                  <a:moveTo>
                    <a:pt x="1" y="1"/>
                  </a:moveTo>
                  <a:lnTo>
                    <a:pt x="1" y="16377"/>
                  </a:lnTo>
                  <a:lnTo>
                    <a:pt x="1799" y="16377"/>
                  </a:lnTo>
                  <a:lnTo>
                    <a:pt x="17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3"/>
            <p:cNvSpPr/>
            <p:nvPr/>
          </p:nvSpPr>
          <p:spPr>
            <a:xfrm>
              <a:off x="4517728" y="689850"/>
              <a:ext cx="6030" cy="54044"/>
            </a:xfrm>
            <a:custGeom>
              <a:avLst/>
              <a:gdLst/>
              <a:ahLst/>
              <a:cxnLst/>
              <a:rect l="l" t="t" r="r" b="b"/>
              <a:pathLst>
                <a:path w="1826" h="16377" extrusionOk="0">
                  <a:moveTo>
                    <a:pt x="0" y="1"/>
                  </a:moveTo>
                  <a:lnTo>
                    <a:pt x="0" y="16377"/>
                  </a:lnTo>
                  <a:lnTo>
                    <a:pt x="1826" y="16377"/>
                  </a:lnTo>
                  <a:lnTo>
                    <a:pt x="18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13"/>
            <p:cNvSpPr/>
            <p:nvPr/>
          </p:nvSpPr>
          <p:spPr>
            <a:xfrm>
              <a:off x="4497299" y="689850"/>
              <a:ext cx="5941" cy="54044"/>
            </a:xfrm>
            <a:custGeom>
              <a:avLst/>
              <a:gdLst/>
              <a:ahLst/>
              <a:cxnLst/>
              <a:rect l="l" t="t" r="r" b="b"/>
              <a:pathLst>
                <a:path w="1799" h="16377" extrusionOk="0">
                  <a:moveTo>
                    <a:pt x="0" y="1"/>
                  </a:moveTo>
                  <a:lnTo>
                    <a:pt x="0" y="16377"/>
                  </a:lnTo>
                  <a:lnTo>
                    <a:pt x="1798" y="16377"/>
                  </a:lnTo>
                  <a:lnTo>
                    <a:pt x="17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13"/>
            <p:cNvSpPr/>
            <p:nvPr/>
          </p:nvSpPr>
          <p:spPr>
            <a:xfrm>
              <a:off x="4476866" y="689850"/>
              <a:ext cx="5944" cy="54044"/>
            </a:xfrm>
            <a:custGeom>
              <a:avLst/>
              <a:gdLst/>
              <a:ahLst/>
              <a:cxnLst/>
              <a:rect l="l" t="t" r="r" b="b"/>
              <a:pathLst>
                <a:path w="1800" h="16377" extrusionOk="0">
                  <a:moveTo>
                    <a:pt x="1" y="1"/>
                  </a:moveTo>
                  <a:lnTo>
                    <a:pt x="1" y="16377"/>
                  </a:lnTo>
                  <a:lnTo>
                    <a:pt x="1799" y="16377"/>
                  </a:lnTo>
                  <a:lnTo>
                    <a:pt x="17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13"/>
            <p:cNvSpPr/>
            <p:nvPr/>
          </p:nvSpPr>
          <p:spPr>
            <a:xfrm>
              <a:off x="4656600" y="689850"/>
              <a:ext cx="14399" cy="3422"/>
            </a:xfrm>
            <a:custGeom>
              <a:avLst/>
              <a:gdLst/>
              <a:ahLst/>
              <a:cxnLst/>
              <a:rect l="l" t="t" r="r" b="b"/>
              <a:pathLst>
                <a:path w="4360" h="1037" extrusionOk="0">
                  <a:moveTo>
                    <a:pt x="0" y="1"/>
                  </a:moveTo>
                  <a:lnTo>
                    <a:pt x="0" y="546"/>
                  </a:lnTo>
                  <a:cubicBezTo>
                    <a:pt x="0" y="818"/>
                    <a:pt x="218" y="1036"/>
                    <a:pt x="463" y="1036"/>
                  </a:cubicBezTo>
                  <a:lnTo>
                    <a:pt x="3869" y="1036"/>
                  </a:lnTo>
                  <a:cubicBezTo>
                    <a:pt x="4142" y="1036"/>
                    <a:pt x="4360" y="818"/>
                    <a:pt x="4360" y="573"/>
                  </a:cubicBezTo>
                  <a:lnTo>
                    <a:pt x="436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13"/>
            <p:cNvSpPr/>
            <p:nvPr/>
          </p:nvSpPr>
          <p:spPr>
            <a:xfrm>
              <a:off x="4636168" y="689850"/>
              <a:ext cx="14402" cy="3422"/>
            </a:xfrm>
            <a:custGeom>
              <a:avLst/>
              <a:gdLst/>
              <a:ahLst/>
              <a:cxnLst/>
              <a:rect l="l" t="t" r="r" b="b"/>
              <a:pathLst>
                <a:path w="4361" h="1037" extrusionOk="0">
                  <a:moveTo>
                    <a:pt x="1" y="1"/>
                  </a:moveTo>
                  <a:lnTo>
                    <a:pt x="1" y="546"/>
                  </a:lnTo>
                  <a:cubicBezTo>
                    <a:pt x="1" y="818"/>
                    <a:pt x="219" y="1036"/>
                    <a:pt x="464" y="1036"/>
                  </a:cubicBezTo>
                  <a:lnTo>
                    <a:pt x="3870" y="1036"/>
                  </a:lnTo>
                  <a:cubicBezTo>
                    <a:pt x="4142" y="1036"/>
                    <a:pt x="4360" y="818"/>
                    <a:pt x="4360" y="573"/>
                  </a:cubicBezTo>
                  <a:lnTo>
                    <a:pt x="436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13"/>
            <p:cNvSpPr/>
            <p:nvPr/>
          </p:nvSpPr>
          <p:spPr>
            <a:xfrm>
              <a:off x="4615649" y="689850"/>
              <a:ext cx="14491" cy="3422"/>
            </a:xfrm>
            <a:custGeom>
              <a:avLst/>
              <a:gdLst/>
              <a:ahLst/>
              <a:cxnLst/>
              <a:rect l="l" t="t" r="r" b="b"/>
              <a:pathLst>
                <a:path w="4388" h="1037" extrusionOk="0">
                  <a:moveTo>
                    <a:pt x="0" y="1"/>
                  </a:moveTo>
                  <a:lnTo>
                    <a:pt x="0" y="546"/>
                  </a:lnTo>
                  <a:cubicBezTo>
                    <a:pt x="0" y="818"/>
                    <a:pt x="218" y="1036"/>
                    <a:pt x="491" y="1036"/>
                  </a:cubicBezTo>
                  <a:lnTo>
                    <a:pt x="3897" y="1036"/>
                  </a:lnTo>
                  <a:cubicBezTo>
                    <a:pt x="4169" y="1036"/>
                    <a:pt x="4387" y="818"/>
                    <a:pt x="4387" y="573"/>
                  </a:cubicBezTo>
                  <a:lnTo>
                    <a:pt x="438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13"/>
            <p:cNvSpPr/>
            <p:nvPr/>
          </p:nvSpPr>
          <p:spPr>
            <a:xfrm>
              <a:off x="4595309" y="689850"/>
              <a:ext cx="14399" cy="3422"/>
            </a:xfrm>
            <a:custGeom>
              <a:avLst/>
              <a:gdLst/>
              <a:ahLst/>
              <a:cxnLst/>
              <a:rect l="l" t="t" r="r" b="b"/>
              <a:pathLst>
                <a:path w="4360" h="1037" extrusionOk="0">
                  <a:moveTo>
                    <a:pt x="0" y="1"/>
                  </a:moveTo>
                  <a:lnTo>
                    <a:pt x="0" y="546"/>
                  </a:lnTo>
                  <a:cubicBezTo>
                    <a:pt x="0" y="818"/>
                    <a:pt x="191" y="1036"/>
                    <a:pt x="463" y="1036"/>
                  </a:cubicBezTo>
                  <a:lnTo>
                    <a:pt x="3869" y="1036"/>
                  </a:lnTo>
                  <a:cubicBezTo>
                    <a:pt x="4142" y="1036"/>
                    <a:pt x="4360" y="818"/>
                    <a:pt x="4360" y="573"/>
                  </a:cubicBezTo>
                  <a:lnTo>
                    <a:pt x="436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13"/>
            <p:cNvSpPr/>
            <p:nvPr/>
          </p:nvSpPr>
          <p:spPr>
            <a:xfrm>
              <a:off x="4574788" y="689850"/>
              <a:ext cx="14491" cy="3422"/>
            </a:xfrm>
            <a:custGeom>
              <a:avLst/>
              <a:gdLst/>
              <a:ahLst/>
              <a:cxnLst/>
              <a:rect l="l" t="t" r="r" b="b"/>
              <a:pathLst>
                <a:path w="4388" h="1037" extrusionOk="0">
                  <a:moveTo>
                    <a:pt x="1" y="1"/>
                  </a:moveTo>
                  <a:lnTo>
                    <a:pt x="1" y="546"/>
                  </a:lnTo>
                  <a:cubicBezTo>
                    <a:pt x="1" y="818"/>
                    <a:pt x="219" y="1036"/>
                    <a:pt x="491" y="1036"/>
                  </a:cubicBezTo>
                  <a:lnTo>
                    <a:pt x="3897" y="1036"/>
                  </a:lnTo>
                  <a:cubicBezTo>
                    <a:pt x="4170" y="1036"/>
                    <a:pt x="4388" y="818"/>
                    <a:pt x="4388" y="573"/>
                  </a:cubicBezTo>
                  <a:lnTo>
                    <a:pt x="438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13"/>
            <p:cNvSpPr/>
            <p:nvPr/>
          </p:nvSpPr>
          <p:spPr>
            <a:xfrm>
              <a:off x="4554358" y="689850"/>
              <a:ext cx="14491" cy="3422"/>
            </a:xfrm>
            <a:custGeom>
              <a:avLst/>
              <a:gdLst/>
              <a:ahLst/>
              <a:cxnLst/>
              <a:rect l="l" t="t" r="r" b="b"/>
              <a:pathLst>
                <a:path w="4388" h="1037" extrusionOk="0">
                  <a:moveTo>
                    <a:pt x="0" y="1"/>
                  </a:moveTo>
                  <a:lnTo>
                    <a:pt x="0" y="546"/>
                  </a:lnTo>
                  <a:cubicBezTo>
                    <a:pt x="0" y="818"/>
                    <a:pt x="218" y="1036"/>
                    <a:pt x="491" y="1036"/>
                  </a:cubicBezTo>
                  <a:lnTo>
                    <a:pt x="3897" y="1036"/>
                  </a:lnTo>
                  <a:cubicBezTo>
                    <a:pt x="4169" y="1036"/>
                    <a:pt x="4387" y="818"/>
                    <a:pt x="4387" y="573"/>
                  </a:cubicBezTo>
                  <a:lnTo>
                    <a:pt x="438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13"/>
            <p:cNvSpPr/>
            <p:nvPr/>
          </p:nvSpPr>
          <p:spPr>
            <a:xfrm>
              <a:off x="4533929" y="689850"/>
              <a:ext cx="14488" cy="3422"/>
            </a:xfrm>
            <a:custGeom>
              <a:avLst/>
              <a:gdLst/>
              <a:ahLst/>
              <a:cxnLst/>
              <a:rect l="l" t="t" r="r" b="b"/>
              <a:pathLst>
                <a:path w="4387" h="1037" extrusionOk="0">
                  <a:moveTo>
                    <a:pt x="0" y="1"/>
                  </a:moveTo>
                  <a:lnTo>
                    <a:pt x="0" y="546"/>
                  </a:lnTo>
                  <a:cubicBezTo>
                    <a:pt x="0" y="818"/>
                    <a:pt x="218" y="1036"/>
                    <a:pt x="490" y="1036"/>
                  </a:cubicBezTo>
                  <a:lnTo>
                    <a:pt x="3896" y="1036"/>
                  </a:lnTo>
                  <a:cubicBezTo>
                    <a:pt x="4169" y="1036"/>
                    <a:pt x="4387" y="818"/>
                    <a:pt x="4387" y="573"/>
                  </a:cubicBezTo>
                  <a:lnTo>
                    <a:pt x="438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13"/>
            <p:cNvSpPr/>
            <p:nvPr/>
          </p:nvSpPr>
          <p:spPr>
            <a:xfrm>
              <a:off x="4513497" y="689850"/>
              <a:ext cx="14491" cy="3422"/>
            </a:xfrm>
            <a:custGeom>
              <a:avLst/>
              <a:gdLst/>
              <a:ahLst/>
              <a:cxnLst/>
              <a:rect l="l" t="t" r="r" b="b"/>
              <a:pathLst>
                <a:path w="4388" h="1037" extrusionOk="0">
                  <a:moveTo>
                    <a:pt x="1" y="1"/>
                  </a:moveTo>
                  <a:lnTo>
                    <a:pt x="1" y="546"/>
                  </a:lnTo>
                  <a:cubicBezTo>
                    <a:pt x="1" y="818"/>
                    <a:pt x="219" y="1036"/>
                    <a:pt x="491" y="1036"/>
                  </a:cubicBezTo>
                  <a:lnTo>
                    <a:pt x="3897" y="1036"/>
                  </a:lnTo>
                  <a:cubicBezTo>
                    <a:pt x="4170" y="1036"/>
                    <a:pt x="4388" y="818"/>
                    <a:pt x="4388" y="573"/>
                  </a:cubicBezTo>
                  <a:lnTo>
                    <a:pt x="438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13"/>
            <p:cNvSpPr/>
            <p:nvPr/>
          </p:nvSpPr>
          <p:spPr>
            <a:xfrm>
              <a:off x="4493068" y="689850"/>
              <a:ext cx="14491" cy="3422"/>
            </a:xfrm>
            <a:custGeom>
              <a:avLst/>
              <a:gdLst/>
              <a:ahLst/>
              <a:cxnLst/>
              <a:rect l="l" t="t" r="r" b="b"/>
              <a:pathLst>
                <a:path w="4388" h="1037" extrusionOk="0">
                  <a:moveTo>
                    <a:pt x="0" y="1"/>
                  </a:moveTo>
                  <a:lnTo>
                    <a:pt x="0" y="546"/>
                  </a:lnTo>
                  <a:cubicBezTo>
                    <a:pt x="0" y="818"/>
                    <a:pt x="218" y="1036"/>
                    <a:pt x="491" y="1036"/>
                  </a:cubicBezTo>
                  <a:lnTo>
                    <a:pt x="3897" y="1036"/>
                  </a:lnTo>
                  <a:cubicBezTo>
                    <a:pt x="4169" y="1036"/>
                    <a:pt x="4387" y="818"/>
                    <a:pt x="4387" y="573"/>
                  </a:cubicBezTo>
                  <a:lnTo>
                    <a:pt x="438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13"/>
            <p:cNvSpPr/>
            <p:nvPr/>
          </p:nvSpPr>
          <p:spPr>
            <a:xfrm>
              <a:off x="4472638" y="689850"/>
              <a:ext cx="14491" cy="3422"/>
            </a:xfrm>
            <a:custGeom>
              <a:avLst/>
              <a:gdLst/>
              <a:ahLst/>
              <a:cxnLst/>
              <a:rect l="l" t="t" r="r" b="b"/>
              <a:pathLst>
                <a:path w="4388" h="1037" extrusionOk="0">
                  <a:moveTo>
                    <a:pt x="0" y="1"/>
                  </a:moveTo>
                  <a:lnTo>
                    <a:pt x="0" y="546"/>
                  </a:lnTo>
                  <a:cubicBezTo>
                    <a:pt x="0" y="818"/>
                    <a:pt x="218" y="1036"/>
                    <a:pt x="491" y="1036"/>
                  </a:cubicBezTo>
                  <a:lnTo>
                    <a:pt x="3897" y="1036"/>
                  </a:lnTo>
                  <a:cubicBezTo>
                    <a:pt x="4169" y="1036"/>
                    <a:pt x="4387" y="818"/>
                    <a:pt x="4387" y="573"/>
                  </a:cubicBezTo>
                  <a:lnTo>
                    <a:pt x="438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13"/>
            <p:cNvSpPr/>
            <p:nvPr/>
          </p:nvSpPr>
          <p:spPr>
            <a:xfrm>
              <a:off x="4486138" y="708571"/>
              <a:ext cx="7741" cy="32733"/>
            </a:xfrm>
            <a:custGeom>
              <a:avLst/>
              <a:gdLst/>
              <a:ahLst/>
              <a:cxnLst/>
              <a:rect l="l" t="t" r="r" b="b"/>
              <a:pathLst>
                <a:path w="2344" h="9919" extrusionOk="0">
                  <a:moveTo>
                    <a:pt x="1172" y="0"/>
                  </a:moveTo>
                  <a:cubicBezTo>
                    <a:pt x="518" y="0"/>
                    <a:pt x="0" y="518"/>
                    <a:pt x="0" y="1145"/>
                  </a:cubicBezTo>
                  <a:lnTo>
                    <a:pt x="0" y="9919"/>
                  </a:lnTo>
                  <a:lnTo>
                    <a:pt x="2344" y="9919"/>
                  </a:lnTo>
                  <a:lnTo>
                    <a:pt x="2344" y="1145"/>
                  </a:lnTo>
                  <a:cubicBezTo>
                    <a:pt x="2344"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13"/>
            <p:cNvSpPr/>
            <p:nvPr/>
          </p:nvSpPr>
          <p:spPr>
            <a:xfrm>
              <a:off x="4507109" y="708571"/>
              <a:ext cx="7652" cy="32733"/>
            </a:xfrm>
            <a:custGeom>
              <a:avLst/>
              <a:gdLst/>
              <a:ahLst/>
              <a:cxnLst/>
              <a:rect l="l" t="t" r="r" b="b"/>
              <a:pathLst>
                <a:path w="2317" h="9919" extrusionOk="0">
                  <a:moveTo>
                    <a:pt x="1172" y="0"/>
                  </a:moveTo>
                  <a:cubicBezTo>
                    <a:pt x="518" y="0"/>
                    <a:pt x="0" y="518"/>
                    <a:pt x="0" y="1145"/>
                  </a:cubicBezTo>
                  <a:lnTo>
                    <a:pt x="0" y="9919"/>
                  </a:lnTo>
                  <a:lnTo>
                    <a:pt x="2316" y="9919"/>
                  </a:lnTo>
                  <a:lnTo>
                    <a:pt x="2316" y="1145"/>
                  </a:lnTo>
                  <a:cubicBezTo>
                    <a:pt x="2316" y="518"/>
                    <a:pt x="1798"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13"/>
            <p:cNvSpPr/>
            <p:nvPr/>
          </p:nvSpPr>
          <p:spPr>
            <a:xfrm>
              <a:off x="4526907" y="708571"/>
              <a:ext cx="7652" cy="32733"/>
            </a:xfrm>
            <a:custGeom>
              <a:avLst/>
              <a:gdLst/>
              <a:ahLst/>
              <a:cxnLst/>
              <a:rect l="l" t="t" r="r" b="b"/>
              <a:pathLst>
                <a:path w="2317" h="9919" extrusionOk="0">
                  <a:moveTo>
                    <a:pt x="1145" y="0"/>
                  </a:moveTo>
                  <a:cubicBezTo>
                    <a:pt x="518" y="0"/>
                    <a:pt x="1" y="518"/>
                    <a:pt x="1" y="1145"/>
                  </a:cubicBezTo>
                  <a:lnTo>
                    <a:pt x="1" y="9919"/>
                  </a:lnTo>
                  <a:lnTo>
                    <a:pt x="2317" y="9919"/>
                  </a:lnTo>
                  <a:lnTo>
                    <a:pt x="2317" y="1145"/>
                  </a:lnTo>
                  <a:cubicBezTo>
                    <a:pt x="2317" y="518"/>
                    <a:pt x="1799" y="0"/>
                    <a:pt x="1145"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13"/>
            <p:cNvSpPr/>
            <p:nvPr/>
          </p:nvSpPr>
          <p:spPr>
            <a:xfrm>
              <a:off x="4547789" y="708571"/>
              <a:ext cx="7652" cy="32733"/>
            </a:xfrm>
            <a:custGeom>
              <a:avLst/>
              <a:gdLst/>
              <a:ahLst/>
              <a:cxnLst/>
              <a:rect l="l" t="t" r="r" b="b"/>
              <a:pathLst>
                <a:path w="2317" h="9919" extrusionOk="0">
                  <a:moveTo>
                    <a:pt x="1145" y="0"/>
                  </a:moveTo>
                  <a:cubicBezTo>
                    <a:pt x="518" y="0"/>
                    <a:pt x="0" y="518"/>
                    <a:pt x="0" y="1145"/>
                  </a:cubicBezTo>
                  <a:lnTo>
                    <a:pt x="0" y="9919"/>
                  </a:lnTo>
                  <a:lnTo>
                    <a:pt x="2316" y="9919"/>
                  </a:lnTo>
                  <a:lnTo>
                    <a:pt x="2316" y="1145"/>
                  </a:lnTo>
                  <a:cubicBezTo>
                    <a:pt x="2316" y="518"/>
                    <a:pt x="1799" y="0"/>
                    <a:pt x="1145"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13"/>
            <p:cNvSpPr/>
            <p:nvPr/>
          </p:nvSpPr>
          <p:spPr>
            <a:xfrm>
              <a:off x="4567679" y="708571"/>
              <a:ext cx="7652" cy="32733"/>
            </a:xfrm>
            <a:custGeom>
              <a:avLst/>
              <a:gdLst/>
              <a:ahLst/>
              <a:cxnLst/>
              <a:rect l="l" t="t" r="r" b="b"/>
              <a:pathLst>
                <a:path w="2317" h="9919" extrusionOk="0">
                  <a:moveTo>
                    <a:pt x="1144" y="0"/>
                  </a:moveTo>
                  <a:cubicBezTo>
                    <a:pt x="518" y="0"/>
                    <a:pt x="0" y="518"/>
                    <a:pt x="0" y="1145"/>
                  </a:cubicBezTo>
                  <a:lnTo>
                    <a:pt x="0" y="9919"/>
                  </a:lnTo>
                  <a:lnTo>
                    <a:pt x="2289" y="9919"/>
                  </a:lnTo>
                  <a:lnTo>
                    <a:pt x="2316" y="1145"/>
                  </a:lnTo>
                  <a:cubicBezTo>
                    <a:pt x="2316" y="518"/>
                    <a:pt x="1798" y="0"/>
                    <a:pt x="114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13"/>
            <p:cNvSpPr/>
            <p:nvPr/>
          </p:nvSpPr>
          <p:spPr>
            <a:xfrm>
              <a:off x="4588469" y="708571"/>
              <a:ext cx="7741" cy="32733"/>
            </a:xfrm>
            <a:custGeom>
              <a:avLst/>
              <a:gdLst/>
              <a:ahLst/>
              <a:cxnLst/>
              <a:rect l="l" t="t" r="r" b="b"/>
              <a:pathLst>
                <a:path w="2344" h="9919" extrusionOk="0">
                  <a:moveTo>
                    <a:pt x="1172" y="0"/>
                  </a:moveTo>
                  <a:cubicBezTo>
                    <a:pt x="518" y="0"/>
                    <a:pt x="0" y="518"/>
                    <a:pt x="0" y="1145"/>
                  </a:cubicBezTo>
                  <a:lnTo>
                    <a:pt x="0" y="9919"/>
                  </a:lnTo>
                  <a:lnTo>
                    <a:pt x="2344" y="9919"/>
                  </a:lnTo>
                  <a:lnTo>
                    <a:pt x="2344" y="1145"/>
                  </a:lnTo>
                  <a:cubicBezTo>
                    <a:pt x="2344"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3"/>
            <p:cNvSpPr/>
            <p:nvPr/>
          </p:nvSpPr>
          <p:spPr>
            <a:xfrm>
              <a:off x="4608359" y="708571"/>
              <a:ext cx="7652" cy="32733"/>
            </a:xfrm>
            <a:custGeom>
              <a:avLst/>
              <a:gdLst/>
              <a:ahLst/>
              <a:cxnLst/>
              <a:rect l="l" t="t" r="r" b="b"/>
              <a:pathLst>
                <a:path w="2317" h="9919" extrusionOk="0">
                  <a:moveTo>
                    <a:pt x="1172" y="0"/>
                  </a:moveTo>
                  <a:cubicBezTo>
                    <a:pt x="518" y="0"/>
                    <a:pt x="0" y="518"/>
                    <a:pt x="0" y="1145"/>
                  </a:cubicBezTo>
                  <a:lnTo>
                    <a:pt x="0" y="9919"/>
                  </a:lnTo>
                  <a:lnTo>
                    <a:pt x="2316" y="9919"/>
                  </a:lnTo>
                  <a:lnTo>
                    <a:pt x="2316" y="1145"/>
                  </a:lnTo>
                  <a:cubicBezTo>
                    <a:pt x="2316" y="518"/>
                    <a:pt x="1798"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13"/>
            <p:cNvSpPr/>
            <p:nvPr/>
          </p:nvSpPr>
          <p:spPr>
            <a:xfrm>
              <a:off x="4629238" y="708571"/>
              <a:ext cx="7652" cy="32733"/>
            </a:xfrm>
            <a:custGeom>
              <a:avLst/>
              <a:gdLst/>
              <a:ahLst/>
              <a:cxnLst/>
              <a:rect l="l" t="t" r="r" b="b"/>
              <a:pathLst>
                <a:path w="2317" h="9919" extrusionOk="0">
                  <a:moveTo>
                    <a:pt x="1145" y="0"/>
                  </a:moveTo>
                  <a:cubicBezTo>
                    <a:pt x="518" y="0"/>
                    <a:pt x="1" y="518"/>
                    <a:pt x="1" y="1145"/>
                  </a:cubicBezTo>
                  <a:lnTo>
                    <a:pt x="1" y="9919"/>
                  </a:lnTo>
                  <a:lnTo>
                    <a:pt x="2317" y="9919"/>
                  </a:lnTo>
                  <a:lnTo>
                    <a:pt x="2317" y="1145"/>
                  </a:lnTo>
                  <a:cubicBezTo>
                    <a:pt x="2317" y="518"/>
                    <a:pt x="1799" y="0"/>
                    <a:pt x="1145"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13"/>
            <p:cNvSpPr/>
            <p:nvPr/>
          </p:nvSpPr>
          <p:spPr>
            <a:xfrm>
              <a:off x="4649759" y="708571"/>
              <a:ext cx="7741" cy="32733"/>
            </a:xfrm>
            <a:custGeom>
              <a:avLst/>
              <a:gdLst/>
              <a:ahLst/>
              <a:cxnLst/>
              <a:rect l="l" t="t" r="r" b="b"/>
              <a:pathLst>
                <a:path w="2344" h="9919" extrusionOk="0">
                  <a:moveTo>
                    <a:pt x="1172" y="0"/>
                  </a:moveTo>
                  <a:cubicBezTo>
                    <a:pt x="518" y="0"/>
                    <a:pt x="0" y="518"/>
                    <a:pt x="0" y="1145"/>
                  </a:cubicBezTo>
                  <a:lnTo>
                    <a:pt x="0" y="9919"/>
                  </a:lnTo>
                  <a:lnTo>
                    <a:pt x="2344" y="9919"/>
                  </a:lnTo>
                  <a:lnTo>
                    <a:pt x="2344" y="1145"/>
                  </a:lnTo>
                  <a:cubicBezTo>
                    <a:pt x="2344"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3"/>
            <p:cNvSpPr/>
            <p:nvPr/>
          </p:nvSpPr>
          <p:spPr>
            <a:xfrm>
              <a:off x="4489467" y="620012"/>
              <a:ext cx="158738" cy="58271"/>
            </a:xfrm>
            <a:custGeom>
              <a:avLst/>
              <a:gdLst/>
              <a:ahLst/>
              <a:cxnLst/>
              <a:rect l="l" t="t" r="r" b="b"/>
              <a:pathLst>
                <a:path w="48066" h="17658" extrusionOk="0">
                  <a:moveTo>
                    <a:pt x="0" y="1"/>
                  </a:moveTo>
                  <a:lnTo>
                    <a:pt x="0" y="17657"/>
                  </a:lnTo>
                  <a:lnTo>
                    <a:pt x="48066" y="17657"/>
                  </a:lnTo>
                  <a:lnTo>
                    <a:pt x="4806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3"/>
            <p:cNvSpPr/>
            <p:nvPr/>
          </p:nvSpPr>
          <p:spPr>
            <a:xfrm>
              <a:off x="4490907" y="624332"/>
              <a:ext cx="8101" cy="48919"/>
            </a:xfrm>
            <a:custGeom>
              <a:avLst/>
              <a:gdLst/>
              <a:ahLst/>
              <a:cxnLst/>
              <a:rect l="l" t="t" r="r" b="b"/>
              <a:pathLst>
                <a:path w="2453" h="14824" extrusionOk="0">
                  <a:moveTo>
                    <a:pt x="0" y="0"/>
                  </a:moveTo>
                  <a:lnTo>
                    <a:pt x="0"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3"/>
            <p:cNvSpPr/>
            <p:nvPr/>
          </p:nvSpPr>
          <p:spPr>
            <a:xfrm>
              <a:off x="4485956" y="620012"/>
              <a:ext cx="17731" cy="7468"/>
            </a:xfrm>
            <a:custGeom>
              <a:avLst/>
              <a:gdLst/>
              <a:ahLst/>
              <a:cxnLst/>
              <a:rect l="l" t="t" r="r" b="b"/>
              <a:pathLst>
                <a:path w="5369" h="2263" extrusionOk="0">
                  <a:moveTo>
                    <a:pt x="301" y="1"/>
                  </a:moveTo>
                  <a:cubicBezTo>
                    <a:pt x="137" y="1"/>
                    <a:pt x="1" y="110"/>
                    <a:pt x="1" y="273"/>
                  </a:cubicBezTo>
                  <a:lnTo>
                    <a:pt x="1" y="1499"/>
                  </a:lnTo>
                  <a:cubicBezTo>
                    <a:pt x="1" y="1908"/>
                    <a:pt x="355" y="2262"/>
                    <a:pt x="764" y="2262"/>
                  </a:cubicBezTo>
                  <a:lnTo>
                    <a:pt x="4578" y="2262"/>
                  </a:lnTo>
                  <a:cubicBezTo>
                    <a:pt x="5014" y="2262"/>
                    <a:pt x="5369" y="1908"/>
                    <a:pt x="5369" y="1499"/>
                  </a:cubicBezTo>
                  <a:lnTo>
                    <a:pt x="5369" y="273"/>
                  </a:lnTo>
                  <a:cubicBezTo>
                    <a:pt x="5369" y="110"/>
                    <a:pt x="5232" y="1"/>
                    <a:pt x="506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13"/>
            <p:cNvSpPr/>
            <p:nvPr/>
          </p:nvSpPr>
          <p:spPr>
            <a:xfrm>
              <a:off x="4509629" y="624332"/>
              <a:ext cx="8101" cy="48919"/>
            </a:xfrm>
            <a:custGeom>
              <a:avLst/>
              <a:gdLst/>
              <a:ahLst/>
              <a:cxnLst/>
              <a:rect l="l" t="t" r="r" b="b"/>
              <a:pathLst>
                <a:path w="2453" h="14824" extrusionOk="0">
                  <a:moveTo>
                    <a:pt x="0" y="0"/>
                  </a:moveTo>
                  <a:lnTo>
                    <a:pt x="0" y="14823"/>
                  </a:lnTo>
                  <a:lnTo>
                    <a:pt x="2452" y="14823"/>
                  </a:lnTo>
                  <a:lnTo>
                    <a:pt x="245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13"/>
            <p:cNvSpPr/>
            <p:nvPr/>
          </p:nvSpPr>
          <p:spPr>
            <a:xfrm>
              <a:off x="4504678" y="620012"/>
              <a:ext cx="17731" cy="7468"/>
            </a:xfrm>
            <a:custGeom>
              <a:avLst/>
              <a:gdLst/>
              <a:ahLst/>
              <a:cxnLst/>
              <a:rect l="l" t="t" r="r" b="b"/>
              <a:pathLst>
                <a:path w="5369" h="2263" extrusionOk="0">
                  <a:moveTo>
                    <a:pt x="300" y="1"/>
                  </a:moveTo>
                  <a:cubicBezTo>
                    <a:pt x="137" y="1"/>
                    <a:pt x="0" y="110"/>
                    <a:pt x="0" y="273"/>
                  </a:cubicBezTo>
                  <a:lnTo>
                    <a:pt x="0" y="1499"/>
                  </a:lnTo>
                  <a:cubicBezTo>
                    <a:pt x="0" y="1908"/>
                    <a:pt x="355" y="2262"/>
                    <a:pt x="763" y="2262"/>
                  </a:cubicBezTo>
                  <a:lnTo>
                    <a:pt x="4578" y="2262"/>
                  </a:lnTo>
                  <a:cubicBezTo>
                    <a:pt x="5014" y="2262"/>
                    <a:pt x="5368" y="1908"/>
                    <a:pt x="5368" y="1499"/>
                  </a:cubicBezTo>
                  <a:lnTo>
                    <a:pt x="5368" y="273"/>
                  </a:lnTo>
                  <a:cubicBezTo>
                    <a:pt x="5368" y="110"/>
                    <a:pt x="5232" y="1"/>
                    <a:pt x="506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13"/>
            <p:cNvSpPr/>
            <p:nvPr/>
          </p:nvSpPr>
          <p:spPr>
            <a:xfrm>
              <a:off x="4528347" y="624332"/>
              <a:ext cx="8101" cy="48919"/>
            </a:xfrm>
            <a:custGeom>
              <a:avLst/>
              <a:gdLst/>
              <a:ahLst/>
              <a:cxnLst/>
              <a:rect l="l" t="t" r="r" b="b"/>
              <a:pathLst>
                <a:path w="2453" h="14824" extrusionOk="0">
                  <a:moveTo>
                    <a:pt x="1" y="0"/>
                  </a:moveTo>
                  <a:lnTo>
                    <a:pt x="1"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13"/>
            <p:cNvSpPr/>
            <p:nvPr/>
          </p:nvSpPr>
          <p:spPr>
            <a:xfrm>
              <a:off x="4523396" y="620012"/>
              <a:ext cx="17642" cy="7468"/>
            </a:xfrm>
            <a:custGeom>
              <a:avLst/>
              <a:gdLst/>
              <a:ahLst/>
              <a:cxnLst/>
              <a:rect l="l" t="t" r="r" b="b"/>
              <a:pathLst>
                <a:path w="5342" h="2263" extrusionOk="0">
                  <a:moveTo>
                    <a:pt x="301" y="1"/>
                  </a:moveTo>
                  <a:cubicBezTo>
                    <a:pt x="137" y="1"/>
                    <a:pt x="1" y="110"/>
                    <a:pt x="1" y="273"/>
                  </a:cubicBezTo>
                  <a:lnTo>
                    <a:pt x="1" y="1499"/>
                  </a:lnTo>
                  <a:cubicBezTo>
                    <a:pt x="1" y="1908"/>
                    <a:pt x="328" y="2262"/>
                    <a:pt x="764" y="2262"/>
                  </a:cubicBezTo>
                  <a:lnTo>
                    <a:pt x="4579" y="2262"/>
                  </a:lnTo>
                  <a:cubicBezTo>
                    <a:pt x="5015" y="2262"/>
                    <a:pt x="5342" y="1908"/>
                    <a:pt x="5342" y="1499"/>
                  </a:cubicBezTo>
                  <a:lnTo>
                    <a:pt x="5342" y="273"/>
                  </a:lnTo>
                  <a:cubicBezTo>
                    <a:pt x="5342" y="110"/>
                    <a:pt x="5233" y="1"/>
                    <a:pt x="506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13"/>
            <p:cNvSpPr/>
            <p:nvPr/>
          </p:nvSpPr>
          <p:spPr>
            <a:xfrm>
              <a:off x="4547069" y="624332"/>
              <a:ext cx="8012" cy="48919"/>
            </a:xfrm>
            <a:custGeom>
              <a:avLst/>
              <a:gdLst/>
              <a:ahLst/>
              <a:cxnLst/>
              <a:rect l="l" t="t" r="r" b="b"/>
              <a:pathLst>
                <a:path w="2426" h="14824" extrusionOk="0">
                  <a:moveTo>
                    <a:pt x="0" y="0"/>
                  </a:moveTo>
                  <a:lnTo>
                    <a:pt x="0" y="14823"/>
                  </a:lnTo>
                  <a:lnTo>
                    <a:pt x="2425" y="14823"/>
                  </a:lnTo>
                  <a:lnTo>
                    <a:pt x="242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3"/>
            <p:cNvSpPr/>
            <p:nvPr/>
          </p:nvSpPr>
          <p:spPr>
            <a:xfrm>
              <a:off x="4542117" y="620002"/>
              <a:ext cx="17731" cy="7478"/>
            </a:xfrm>
            <a:custGeom>
              <a:avLst/>
              <a:gdLst/>
              <a:ahLst/>
              <a:cxnLst/>
              <a:rect l="l" t="t" r="r" b="b"/>
              <a:pathLst>
                <a:path w="5369" h="2266" extrusionOk="0">
                  <a:moveTo>
                    <a:pt x="259" y="0"/>
                  </a:moveTo>
                  <a:cubicBezTo>
                    <a:pt x="114" y="0"/>
                    <a:pt x="1" y="127"/>
                    <a:pt x="1" y="276"/>
                  </a:cubicBezTo>
                  <a:lnTo>
                    <a:pt x="1" y="1502"/>
                  </a:lnTo>
                  <a:cubicBezTo>
                    <a:pt x="1" y="1911"/>
                    <a:pt x="328" y="2265"/>
                    <a:pt x="764" y="2265"/>
                  </a:cubicBezTo>
                  <a:lnTo>
                    <a:pt x="4605" y="2265"/>
                  </a:lnTo>
                  <a:cubicBezTo>
                    <a:pt x="5014" y="2265"/>
                    <a:pt x="5368" y="1911"/>
                    <a:pt x="5368" y="1502"/>
                  </a:cubicBezTo>
                  <a:lnTo>
                    <a:pt x="5368" y="276"/>
                  </a:lnTo>
                  <a:cubicBezTo>
                    <a:pt x="5368" y="113"/>
                    <a:pt x="5232" y="4"/>
                    <a:pt x="5069" y="4"/>
                  </a:cubicBezTo>
                  <a:lnTo>
                    <a:pt x="300" y="4"/>
                  </a:lnTo>
                  <a:cubicBezTo>
                    <a:pt x="286" y="1"/>
                    <a:pt x="272" y="0"/>
                    <a:pt x="259"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3"/>
            <p:cNvSpPr/>
            <p:nvPr/>
          </p:nvSpPr>
          <p:spPr>
            <a:xfrm>
              <a:off x="4565698" y="624332"/>
              <a:ext cx="8101" cy="48919"/>
            </a:xfrm>
            <a:custGeom>
              <a:avLst/>
              <a:gdLst/>
              <a:ahLst/>
              <a:cxnLst/>
              <a:rect l="l" t="t" r="r" b="b"/>
              <a:pathLst>
                <a:path w="2453" h="14824" extrusionOk="0">
                  <a:moveTo>
                    <a:pt x="1" y="0"/>
                  </a:moveTo>
                  <a:lnTo>
                    <a:pt x="1"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13"/>
            <p:cNvSpPr/>
            <p:nvPr/>
          </p:nvSpPr>
          <p:spPr>
            <a:xfrm>
              <a:off x="4560839" y="620012"/>
              <a:ext cx="17639" cy="7468"/>
            </a:xfrm>
            <a:custGeom>
              <a:avLst/>
              <a:gdLst/>
              <a:ahLst/>
              <a:cxnLst/>
              <a:rect l="l" t="t" r="r" b="b"/>
              <a:pathLst>
                <a:path w="5341" h="2263" extrusionOk="0">
                  <a:moveTo>
                    <a:pt x="273" y="1"/>
                  </a:moveTo>
                  <a:cubicBezTo>
                    <a:pt x="109" y="1"/>
                    <a:pt x="0" y="110"/>
                    <a:pt x="0" y="273"/>
                  </a:cubicBezTo>
                  <a:lnTo>
                    <a:pt x="0" y="1499"/>
                  </a:lnTo>
                  <a:cubicBezTo>
                    <a:pt x="0" y="1908"/>
                    <a:pt x="327" y="2262"/>
                    <a:pt x="763" y="2262"/>
                  </a:cubicBezTo>
                  <a:lnTo>
                    <a:pt x="4578" y="2262"/>
                  </a:lnTo>
                  <a:cubicBezTo>
                    <a:pt x="5014" y="2262"/>
                    <a:pt x="5341" y="1908"/>
                    <a:pt x="5341" y="1499"/>
                  </a:cubicBezTo>
                  <a:lnTo>
                    <a:pt x="5341" y="273"/>
                  </a:lnTo>
                  <a:cubicBezTo>
                    <a:pt x="5341" y="110"/>
                    <a:pt x="5205" y="1"/>
                    <a:pt x="5041"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13"/>
            <p:cNvSpPr/>
            <p:nvPr/>
          </p:nvSpPr>
          <p:spPr>
            <a:xfrm>
              <a:off x="4584419" y="624332"/>
              <a:ext cx="8101" cy="48919"/>
            </a:xfrm>
            <a:custGeom>
              <a:avLst/>
              <a:gdLst/>
              <a:ahLst/>
              <a:cxnLst/>
              <a:rect l="l" t="t" r="r" b="b"/>
              <a:pathLst>
                <a:path w="2453" h="14824" extrusionOk="0">
                  <a:moveTo>
                    <a:pt x="0" y="0"/>
                  </a:moveTo>
                  <a:lnTo>
                    <a:pt x="0" y="14823"/>
                  </a:lnTo>
                  <a:lnTo>
                    <a:pt x="2452" y="14823"/>
                  </a:lnTo>
                  <a:lnTo>
                    <a:pt x="245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3"/>
            <p:cNvSpPr/>
            <p:nvPr/>
          </p:nvSpPr>
          <p:spPr>
            <a:xfrm>
              <a:off x="4579468" y="620012"/>
              <a:ext cx="17731" cy="7468"/>
            </a:xfrm>
            <a:custGeom>
              <a:avLst/>
              <a:gdLst/>
              <a:ahLst/>
              <a:cxnLst/>
              <a:rect l="l" t="t" r="r" b="b"/>
              <a:pathLst>
                <a:path w="5369" h="2263" extrusionOk="0">
                  <a:moveTo>
                    <a:pt x="300" y="1"/>
                  </a:moveTo>
                  <a:cubicBezTo>
                    <a:pt x="137" y="1"/>
                    <a:pt x="1" y="110"/>
                    <a:pt x="28" y="273"/>
                  </a:cubicBezTo>
                  <a:lnTo>
                    <a:pt x="28" y="1499"/>
                  </a:lnTo>
                  <a:cubicBezTo>
                    <a:pt x="28" y="1908"/>
                    <a:pt x="355" y="2262"/>
                    <a:pt x="791" y="2262"/>
                  </a:cubicBezTo>
                  <a:lnTo>
                    <a:pt x="4605" y="2262"/>
                  </a:lnTo>
                  <a:cubicBezTo>
                    <a:pt x="5014" y="2262"/>
                    <a:pt x="5368" y="1908"/>
                    <a:pt x="5368" y="1499"/>
                  </a:cubicBezTo>
                  <a:lnTo>
                    <a:pt x="5368" y="273"/>
                  </a:lnTo>
                  <a:cubicBezTo>
                    <a:pt x="5368" y="110"/>
                    <a:pt x="5232" y="1"/>
                    <a:pt x="506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13"/>
            <p:cNvSpPr/>
            <p:nvPr/>
          </p:nvSpPr>
          <p:spPr>
            <a:xfrm>
              <a:off x="4603137" y="624332"/>
              <a:ext cx="8104" cy="48919"/>
            </a:xfrm>
            <a:custGeom>
              <a:avLst/>
              <a:gdLst/>
              <a:ahLst/>
              <a:cxnLst/>
              <a:rect l="l" t="t" r="r" b="b"/>
              <a:pathLst>
                <a:path w="2454" h="14824" extrusionOk="0">
                  <a:moveTo>
                    <a:pt x="1" y="0"/>
                  </a:moveTo>
                  <a:lnTo>
                    <a:pt x="1"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13"/>
            <p:cNvSpPr/>
            <p:nvPr/>
          </p:nvSpPr>
          <p:spPr>
            <a:xfrm>
              <a:off x="4598189" y="620012"/>
              <a:ext cx="17728" cy="7468"/>
            </a:xfrm>
            <a:custGeom>
              <a:avLst/>
              <a:gdLst/>
              <a:ahLst/>
              <a:cxnLst/>
              <a:rect l="l" t="t" r="r" b="b"/>
              <a:pathLst>
                <a:path w="5368" h="2263" extrusionOk="0">
                  <a:moveTo>
                    <a:pt x="300" y="1"/>
                  </a:moveTo>
                  <a:cubicBezTo>
                    <a:pt x="136" y="1"/>
                    <a:pt x="0" y="110"/>
                    <a:pt x="0" y="273"/>
                  </a:cubicBezTo>
                  <a:lnTo>
                    <a:pt x="0" y="1499"/>
                  </a:lnTo>
                  <a:cubicBezTo>
                    <a:pt x="0" y="1908"/>
                    <a:pt x="354" y="2262"/>
                    <a:pt x="790" y="2262"/>
                  </a:cubicBezTo>
                  <a:lnTo>
                    <a:pt x="4605" y="2262"/>
                  </a:lnTo>
                  <a:cubicBezTo>
                    <a:pt x="5014" y="2262"/>
                    <a:pt x="5368" y="1908"/>
                    <a:pt x="5368" y="1499"/>
                  </a:cubicBezTo>
                  <a:lnTo>
                    <a:pt x="5368" y="273"/>
                  </a:lnTo>
                  <a:cubicBezTo>
                    <a:pt x="5368" y="110"/>
                    <a:pt x="5232" y="1"/>
                    <a:pt x="5068"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3"/>
            <p:cNvSpPr/>
            <p:nvPr/>
          </p:nvSpPr>
          <p:spPr>
            <a:xfrm>
              <a:off x="4621859" y="624332"/>
              <a:ext cx="8101" cy="48919"/>
            </a:xfrm>
            <a:custGeom>
              <a:avLst/>
              <a:gdLst/>
              <a:ahLst/>
              <a:cxnLst/>
              <a:rect l="l" t="t" r="r" b="b"/>
              <a:pathLst>
                <a:path w="2453" h="14824" extrusionOk="0">
                  <a:moveTo>
                    <a:pt x="0" y="0"/>
                  </a:moveTo>
                  <a:lnTo>
                    <a:pt x="0"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3"/>
            <p:cNvSpPr/>
            <p:nvPr/>
          </p:nvSpPr>
          <p:spPr>
            <a:xfrm>
              <a:off x="4616908" y="620012"/>
              <a:ext cx="17731" cy="7468"/>
            </a:xfrm>
            <a:custGeom>
              <a:avLst/>
              <a:gdLst/>
              <a:ahLst/>
              <a:cxnLst/>
              <a:rect l="l" t="t" r="r" b="b"/>
              <a:pathLst>
                <a:path w="5369" h="2263" extrusionOk="0">
                  <a:moveTo>
                    <a:pt x="300" y="1"/>
                  </a:moveTo>
                  <a:cubicBezTo>
                    <a:pt x="137" y="1"/>
                    <a:pt x="1" y="110"/>
                    <a:pt x="1" y="273"/>
                  </a:cubicBezTo>
                  <a:lnTo>
                    <a:pt x="1" y="1499"/>
                  </a:lnTo>
                  <a:cubicBezTo>
                    <a:pt x="1" y="1908"/>
                    <a:pt x="355" y="2262"/>
                    <a:pt x="791" y="2262"/>
                  </a:cubicBezTo>
                  <a:lnTo>
                    <a:pt x="4606" y="2262"/>
                  </a:lnTo>
                  <a:cubicBezTo>
                    <a:pt x="5014" y="2262"/>
                    <a:pt x="5369" y="1908"/>
                    <a:pt x="5369" y="1499"/>
                  </a:cubicBezTo>
                  <a:lnTo>
                    <a:pt x="5369" y="273"/>
                  </a:lnTo>
                  <a:cubicBezTo>
                    <a:pt x="5369" y="110"/>
                    <a:pt x="5232" y="1"/>
                    <a:pt x="506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3"/>
            <p:cNvSpPr/>
            <p:nvPr/>
          </p:nvSpPr>
          <p:spPr>
            <a:xfrm>
              <a:off x="4640577" y="624332"/>
              <a:ext cx="8104" cy="48919"/>
            </a:xfrm>
            <a:custGeom>
              <a:avLst/>
              <a:gdLst/>
              <a:ahLst/>
              <a:cxnLst/>
              <a:rect l="l" t="t" r="r" b="b"/>
              <a:pathLst>
                <a:path w="2454" h="14824" extrusionOk="0">
                  <a:moveTo>
                    <a:pt x="1" y="0"/>
                  </a:moveTo>
                  <a:lnTo>
                    <a:pt x="1"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13"/>
            <p:cNvSpPr/>
            <p:nvPr/>
          </p:nvSpPr>
          <p:spPr>
            <a:xfrm>
              <a:off x="4635629" y="620012"/>
              <a:ext cx="17731" cy="7468"/>
            </a:xfrm>
            <a:custGeom>
              <a:avLst/>
              <a:gdLst/>
              <a:ahLst/>
              <a:cxnLst/>
              <a:rect l="l" t="t" r="r" b="b"/>
              <a:pathLst>
                <a:path w="5369" h="2263" extrusionOk="0">
                  <a:moveTo>
                    <a:pt x="300" y="1"/>
                  </a:moveTo>
                  <a:cubicBezTo>
                    <a:pt x="137" y="1"/>
                    <a:pt x="0" y="110"/>
                    <a:pt x="0" y="273"/>
                  </a:cubicBezTo>
                  <a:lnTo>
                    <a:pt x="0" y="1499"/>
                  </a:lnTo>
                  <a:cubicBezTo>
                    <a:pt x="0" y="1908"/>
                    <a:pt x="355" y="2262"/>
                    <a:pt x="790" y="2262"/>
                  </a:cubicBezTo>
                  <a:lnTo>
                    <a:pt x="4605" y="2262"/>
                  </a:lnTo>
                  <a:cubicBezTo>
                    <a:pt x="5014" y="2262"/>
                    <a:pt x="5368" y="1908"/>
                    <a:pt x="5368" y="1499"/>
                  </a:cubicBezTo>
                  <a:lnTo>
                    <a:pt x="5368" y="273"/>
                  </a:lnTo>
                  <a:cubicBezTo>
                    <a:pt x="5368" y="110"/>
                    <a:pt x="5232" y="1"/>
                    <a:pt x="5068"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13"/>
            <p:cNvSpPr/>
            <p:nvPr/>
          </p:nvSpPr>
          <p:spPr>
            <a:xfrm>
              <a:off x="4553007" y="474035"/>
              <a:ext cx="5132" cy="30845"/>
            </a:xfrm>
            <a:custGeom>
              <a:avLst/>
              <a:gdLst/>
              <a:ahLst/>
              <a:cxnLst/>
              <a:rect l="l" t="t" r="r" b="b"/>
              <a:pathLst>
                <a:path w="1554" h="9347" extrusionOk="0">
                  <a:moveTo>
                    <a:pt x="1" y="1"/>
                  </a:moveTo>
                  <a:lnTo>
                    <a:pt x="1" y="9347"/>
                  </a:lnTo>
                  <a:lnTo>
                    <a:pt x="1554" y="9347"/>
                  </a:lnTo>
                  <a:lnTo>
                    <a:pt x="155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3"/>
            <p:cNvSpPr/>
            <p:nvPr/>
          </p:nvSpPr>
          <p:spPr>
            <a:xfrm>
              <a:off x="4562279" y="474035"/>
              <a:ext cx="5132" cy="30845"/>
            </a:xfrm>
            <a:custGeom>
              <a:avLst/>
              <a:gdLst/>
              <a:ahLst/>
              <a:cxnLst/>
              <a:rect l="l" t="t" r="r" b="b"/>
              <a:pathLst>
                <a:path w="1554" h="9347" extrusionOk="0">
                  <a:moveTo>
                    <a:pt x="0" y="1"/>
                  </a:moveTo>
                  <a:lnTo>
                    <a:pt x="0" y="9347"/>
                  </a:lnTo>
                  <a:lnTo>
                    <a:pt x="1553" y="9347"/>
                  </a:lnTo>
                  <a:lnTo>
                    <a:pt x="155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3"/>
            <p:cNvSpPr/>
            <p:nvPr/>
          </p:nvSpPr>
          <p:spPr>
            <a:xfrm>
              <a:off x="4571547" y="474035"/>
              <a:ext cx="5132" cy="30845"/>
            </a:xfrm>
            <a:custGeom>
              <a:avLst/>
              <a:gdLst/>
              <a:ahLst/>
              <a:cxnLst/>
              <a:rect l="l" t="t" r="r" b="b"/>
              <a:pathLst>
                <a:path w="1554" h="9347" extrusionOk="0">
                  <a:moveTo>
                    <a:pt x="1" y="1"/>
                  </a:moveTo>
                  <a:lnTo>
                    <a:pt x="1" y="9347"/>
                  </a:lnTo>
                  <a:lnTo>
                    <a:pt x="1554" y="9347"/>
                  </a:lnTo>
                  <a:lnTo>
                    <a:pt x="155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3"/>
            <p:cNvSpPr/>
            <p:nvPr/>
          </p:nvSpPr>
          <p:spPr>
            <a:xfrm>
              <a:off x="4580819" y="474035"/>
              <a:ext cx="5132" cy="30845"/>
            </a:xfrm>
            <a:custGeom>
              <a:avLst/>
              <a:gdLst/>
              <a:ahLst/>
              <a:cxnLst/>
              <a:rect l="l" t="t" r="r" b="b"/>
              <a:pathLst>
                <a:path w="1554" h="9347" extrusionOk="0">
                  <a:moveTo>
                    <a:pt x="0" y="1"/>
                  </a:moveTo>
                  <a:lnTo>
                    <a:pt x="0" y="9347"/>
                  </a:lnTo>
                  <a:lnTo>
                    <a:pt x="1553" y="9347"/>
                  </a:lnTo>
                  <a:lnTo>
                    <a:pt x="155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13"/>
            <p:cNvSpPr/>
            <p:nvPr/>
          </p:nvSpPr>
          <p:spPr>
            <a:xfrm>
              <a:off x="4483076" y="615421"/>
              <a:ext cx="174398" cy="6300"/>
            </a:xfrm>
            <a:custGeom>
              <a:avLst/>
              <a:gdLst/>
              <a:ahLst/>
              <a:cxnLst/>
              <a:rect l="l" t="t" r="r" b="b"/>
              <a:pathLst>
                <a:path w="52808" h="1909" extrusionOk="0">
                  <a:moveTo>
                    <a:pt x="1" y="1"/>
                  </a:moveTo>
                  <a:lnTo>
                    <a:pt x="1" y="1908"/>
                  </a:lnTo>
                  <a:lnTo>
                    <a:pt x="52808" y="1908"/>
                  </a:lnTo>
                  <a:lnTo>
                    <a:pt x="5280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13"/>
            <p:cNvSpPr/>
            <p:nvPr/>
          </p:nvSpPr>
          <p:spPr>
            <a:xfrm>
              <a:off x="4485956" y="671670"/>
              <a:ext cx="166119" cy="6659"/>
            </a:xfrm>
            <a:custGeom>
              <a:avLst/>
              <a:gdLst/>
              <a:ahLst/>
              <a:cxnLst/>
              <a:rect l="l" t="t" r="r" b="b"/>
              <a:pathLst>
                <a:path w="50301" h="2018" extrusionOk="0">
                  <a:moveTo>
                    <a:pt x="1" y="1"/>
                  </a:moveTo>
                  <a:lnTo>
                    <a:pt x="1" y="2017"/>
                  </a:lnTo>
                  <a:lnTo>
                    <a:pt x="50301" y="2017"/>
                  </a:lnTo>
                  <a:lnTo>
                    <a:pt x="5030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3"/>
            <p:cNvSpPr/>
            <p:nvPr/>
          </p:nvSpPr>
          <p:spPr>
            <a:xfrm>
              <a:off x="4500447" y="637293"/>
              <a:ext cx="7744" cy="32733"/>
            </a:xfrm>
            <a:custGeom>
              <a:avLst/>
              <a:gdLst/>
              <a:ahLst/>
              <a:cxnLst/>
              <a:rect l="l" t="t" r="r" b="b"/>
              <a:pathLst>
                <a:path w="2345" h="9919" extrusionOk="0">
                  <a:moveTo>
                    <a:pt x="1172" y="0"/>
                  </a:moveTo>
                  <a:cubicBezTo>
                    <a:pt x="518" y="0"/>
                    <a:pt x="1" y="518"/>
                    <a:pt x="1" y="1145"/>
                  </a:cubicBezTo>
                  <a:lnTo>
                    <a:pt x="1" y="9918"/>
                  </a:lnTo>
                  <a:lnTo>
                    <a:pt x="2344" y="9918"/>
                  </a:lnTo>
                  <a:lnTo>
                    <a:pt x="2344" y="1145"/>
                  </a:lnTo>
                  <a:cubicBezTo>
                    <a:pt x="2344"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3"/>
            <p:cNvSpPr/>
            <p:nvPr/>
          </p:nvSpPr>
          <p:spPr>
            <a:xfrm>
              <a:off x="4518986" y="637293"/>
              <a:ext cx="7652" cy="32733"/>
            </a:xfrm>
            <a:custGeom>
              <a:avLst/>
              <a:gdLst/>
              <a:ahLst/>
              <a:cxnLst/>
              <a:rect l="l" t="t" r="r" b="b"/>
              <a:pathLst>
                <a:path w="2317" h="9919" extrusionOk="0">
                  <a:moveTo>
                    <a:pt x="1173" y="0"/>
                  </a:moveTo>
                  <a:cubicBezTo>
                    <a:pt x="519" y="0"/>
                    <a:pt x="1" y="518"/>
                    <a:pt x="1" y="1145"/>
                  </a:cubicBezTo>
                  <a:lnTo>
                    <a:pt x="1" y="9918"/>
                  </a:lnTo>
                  <a:lnTo>
                    <a:pt x="2317" y="9918"/>
                  </a:lnTo>
                  <a:lnTo>
                    <a:pt x="2317" y="1145"/>
                  </a:lnTo>
                  <a:cubicBezTo>
                    <a:pt x="2317" y="518"/>
                    <a:pt x="1799" y="0"/>
                    <a:pt x="1173"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3"/>
            <p:cNvSpPr/>
            <p:nvPr/>
          </p:nvSpPr>
          <p:spPr>
            <a:xfrm>
              <a:off x="4538068" y="637293"/>
              <a:ext cx="7652" cy="32733"/>
            </a:xfrm>
            <a:custGeom>
              <a:avLst/>
              <a:gdLst/>
              <a:ahLst/>
              <a:cxnLst/>
              <a:rect l="l" t="t" r="r" b="b"/>
              <a:pathLst>
                <a:path w="2317" h="9919" extrusionOk="0">
                  <a:moveTo>
                    <a:pt x="1172" y="0"/>
                  </a:moveTo>
                  <a:cubicBezTo>
                    <a:pt x="518" y="0"/>
                    <a:pt x="0" y="518"/>
                    <a:pt x="0" y="1145"/>
                  </a:cubicBezTo>
                  <a:lnTo>
                    <a:pt x="0" y="9918"/>
                  </a:lnTo>
                  <a:lnTo>
                    <a:pt x="2317" y="9918"/>
                  </a:lnTo>
                  <a:lnTo>
                    <a:pt x="2317" y="1145"/>
                  </a:lnTo>
                  <a:cubicBezTo>
                    <a:pt x="2317"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3"/>
            <p:cNvSpPr/>
            <p:nvPr/>
          </p:nvSpPr>
          <p:spPr>
            <a:xfrm>
              <a:off x="4556608" y="637293"/>
              <a:ext cx="7652" cy="32733"/>
            </a:xfrm>
            <a:custGeom>
              <a:avLst/>
              <a:gdLst/>
              <a:ahLst/>
              <a:cxnLst/>
              <a:rect l="l" t="t" r="r" b="b"/>
              <a:pathLst>
                <a:path w="2317" h="9919" extrusionOk="0">
                  <a:moveTo>
                    <a:pt x="1172" y="0"/>
                  </a:moveTo>
                  <a:cubicBezTo>
                    <a:pt x="518" y="0"/>
                    <a:pt x="1" y="518"/>
                    <a:pt x="1" y="1145"/>
                  </a:cubicBezTo>
                  <a:lnTo>
                    <a:pt x="1" y="9918"/>
                  </a:lnTo>
                  <a:lnTo>
                    <a:pt x="2317" y="9918"/>
                  </a:lnTo>
                  <a:lnTo>
                    <a:pt x="2317" y="1145"/>
                  </a:lnTo>
                  <a:cubicBezTo>
                    <a:pt x="2317"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13"/>
            <p:cNvSpPr/>
            <p:nvPr/>
          </p:nvSpPr>
          <p:spPr>
            <a:xfrm>
              <a:off x="4575418" y="637293"/>
              <a:ext cx="7652" cy="32733"/>
            </a:xfrm>
            <a:custGeom>
              <a:avLst/>
              <a:gdLst/>
              <a:ahLst/>
              <a:cxnLst/>
              <a:rect l="l" t="t" r="r" b="b"/>
              <a:pathLst>
                <a:path w="2317" h="9919" extrusionOk="0">
                  <a:moveTo>
                    <a:pt x="1172" y="0"/>
                  </a:moveTo>
                  <a:cubicBezTo>
                    <a:pt x="518" y="0"/>
                    <a:pt x="0" y="518"/>
                    <a:pt x="0" y="1145"/>
                  </a:cubicBezTo>
                  <a:lnTo>
                    <a:pt x="0" y="9918"/>
                  </a:lnTo>
                  <a:lnTo>
                    <a:pt x="2316" y="9918"/>
                  </a:lnTo>
                  <a:lnTo>
                    <a:pt x="2316" y="1145"/>
                  </a:lnTo>
                  <a:cubicBezTo>
                    <a:pt x="2316"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13"/>
            <p:cNvSpPr/>
            <p:nvPr/>
          </p:nvSpPr>
          <p:spPr>
            <a:xfrm>
              <a:off x="4594137" y="637293"/>
              <a:ext cx="7655" cy="32733"/>
            </a:xfrm>
            <a:custGeom>
              <a:avLst/>
              <a:gdLst/>
              <a:ahLst/>
              <a:cxnLst/>
              <a:rect l="l" t="t" r="r" b="b"/>
              <a:pathLst>
                <a:path w="2318" h="9919" extrusionOk="0">
                  <a:moveTo>
                    <a:pt x="1173" y="0"/>
                  </a:moveTo>
                  <a:cubicBezTo>
                    <a:pt x="519" y="0"/>
                    <a:pt x="1" y="518"/>
                    <a:pt x="1" y="1145"/>
                  </a:cubicBezTo>
                  <a:lnTo>
                    <a:pt x="1" y="9918"/>
                  </a:lnTo>
                  <a:lnTo>
                    <a:pt x="2317" y="9918"/>
                  </a:lnTo>
                  <a:lnTo>
                    <a:pt x="2317" y="1145"/>
                  </a:lnTo>
                  <a:cubicBezTo>
                    <a:pt x="2317" y="518"/>
                    <a:pt x="1799" y="0"/>
                    <a:pt x="1173"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3"/>
            <p:cNvSpPr/>
            <p:nvPr/>
          </p:nvSpPr>
          <p:spPr>
            <a:xfrm>
              <a:off x="4612769" y="637293"/>
              <a:ext cx="7652" cy="32733"/>
            </a:xfrm>
            <a:custGeom>
              <a:avLst/>
              <a:gdLst/>
              <a:ahLst/>
              <a:cxnLst/>
              <a:rect l="l" t="t" r="r" b="b"/>
              <a:pathLst>
                <a:path w="2317" h="9919" extrusionOk="0">
                  <a:moveTo>
                    <a:pt x="1172" y="0"/>
                  </a:moveTo>
                  <a:cubicBezTo>
                    <a:pt x="518" y="0"/>
                    <a:pt x="0" y="518"/>
                    <a:pt x="0" y="1145"/>
                  </a:cubicBezTo>
                  <a:lnTo>
                    <a:pt x="0" y="9918"/>
                  </a:lnTo>
                  <a:lnTo>
                    <a:pt x="2316" y="9918"/>
                  </a:lnTo>
                  <a:lnTo>
                    <a:pt x="2316" y="1145"/>
                  </a:lnTo>
                  <a:cubicBezTo>
                    <a:pt x="2316"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3"/>
            <p:cNvSpPr/>
            <p:nvPr/>
          </p:nvSpPr>
          <p:spPr>
            <a:xfrm>
              <a:off x="4631487" y="637293"/>
              <a:ext cx="7652" cy="32733"/>
            </a:xfrm>
            <a:custGeom>
              <a:avLst/>
              <a:gdLst/>
              <a:ahLst/>
              <a:cxnLst/>
              <a:rect l="l" t="t" r="r" b="b"/>
              <a:pathLst>
                <a:path w="2317" h="9919" extrusionOk="0">
                  <a:moveTo>
                    <a:pt x="1173" y="0"/>
                  </a:moveTo>
                  <a:cubicBezTo>
                    <a:pt x="519" y="0"/>
                    <a:pt x="1" y="518"/>
                    <a:pt x="1" y="1145"/>
                  </a:cubicBezTo>
                  <a:lnTo>
                    <a:pt x="1" y="9918"/>
                  </a:lnTo>
                  <a:lnTo>
                    <a:pt x="2317" y="9918"/>
                  </a:lnTo>
                  <a:lnTo>
                    <a:pt x="2317" y="1145"/>
                  </a:lnTo>
                  <a:cubicBezTo>
                    <a:pt x="2317" y="518"/>
                    <a:pt x="1799" y="0"/>
                    <a:pt x="1173"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3"/>
            <p:cNvSpPr/>
            <p:nvPr/>
          </p:nvSpPr>
          <p:spPr>
            <a:xfrm>
              <a:off x="4502967" y="576364"/>
              <a:ext cx="133632" cy="39026"/>
            </a:xfrm>
            <a:custGeom>
              <a:avLst/>
              <a:gdLst/>
              <a:ahLst/>
              <a:cxnLst/>
              <a:rect l="l" t="t" r="r" b="b"/>
              <a:pathLst>
                <a:path w="40464" h="11826" extrusionOk="0">
                  <a:moveTo>
                    <a:pt x="1" y="0"/>
                  </a:moveTo>
                  <a:lnTo>
                    <a:pt x="1" y="11826"/>
                  </a:lnTo>
                  <a:lnTo>
                    <a:pt x="40464" y="11826"/>
                  </a:lnTo>
                  <a:lnTo>
                    <a:pt x="4046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13"/>
            <p:cNvSpPr/>
            <p:nvPr/>
          </p:nvSpPr>
          <p:spPr>
            <a:xfrm>
              <a:off x="4510617" y="581222"/>
              <a:ext cx="7652" cy="32733"/>
            </a:xfrm>
            <a:custGeom>
              <a:avLst/>
              <a:gdLst/>
              <a:ahLst/>
              <a:cxnLst/>
              <a:rect l="l" t="t" r="r" b="b"/>
              <a:pathLst>
                <a:path w="2317" h="9919" extrusionOk="0">
                  <a:moveTo>
                    <a:pt x="546" y="1"/>
                  </a:moveTo>
                  <a:cubicBezTo>
                    <a:pt x="246" y="1"/>
                    <a:pt x="1" y="246"/>
                    <a:pt x="1" y="546"/>
                  </a:cubicBezTo>
                  <a:lnTo>
                    <a:pt x="1" y="9919"/>
                  </a:lnTo>
                  <a:lnTo>
                    <a:pt x="2317" y="9919"/>
                  </a:lnTo>
                  <a:lnTo>
                    <a:pt x="2317" y="546"/>
                  </a:lnTo>
                  <a:cubicBezTo>
                    <a:pt x="2317" y="246"/>
                    <a:pt x="2072" y="1"/>
                    <a:pt x="177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13"/>
            <p:cNvSpPr/>
            <p:nvPr/>
          </p:nvSpPr>
          <p:spPr>
            <a:xfrm>
              <a:off x="4529067" y="581222"/>
              <a:ext cx="7652" cy="32733"/>
            </a:xfrm>
            <a:custGeom>
              <a:avLst/>
              <a:gdLst/>
              <a:ahLst/>
              <a:cxnLst/>
              <a:rect l="l" t="t" r="r" b="b"/>
              <a:pathLst>
                <a:path w="2317" h="9919" extrusionOk="0">
                  <a:moveTo>
                    <a:pt x="546" y="1"/>
                  </a:moveTo>
                  <a:cubicBezTo>
                    <a:pt x="246" y="1"/>
                    <a:pt x="1" y="246"/>
                    <a:pt x="1" y="546"/>
                  </a:cubicBezTo>
                  <a:lnTo>
                    <a:pt x="1" y="9919"/>
                  </a:lnTo>
                  <a:lnTo>
                    <a:pt x="2317" y="9919"/>
                  </a:lnTo>
                  <a:lnTo>
                    <a:pt x="2317" y="546"/>
                  </a:lnTo>
                  <a:cubicBezTo>
                    <a:pt x="2317" y="246"/>
                    <a:pt x="2071" y="1"/>
                    <a:pt x="177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13"/>
            <p:cNvSpPr/>
            <p:nvPr/>
          </p:nvSpPr>
          <p:spPr>
            <a:xfrm>
              <a:off x="4547518" y="581222"/>
              <a:ext cx="7652" cy="32733"/>
            </a:xfrm>
            <a:custGeom>
              <a:avLst/>
              <a:gdLst/>
              <a:ahLst/>
              <a:cxnLst/>
              <a:rect l="l" t="t" r="r" b="b"/>
              <a:pathLst>
                <a:path w="2317" h="9919" extrusionOk="0">
                  <a:moveTo>
                    <a:pt x="545" y="1"/>
                  </a:moveTo>
                  <a:cubicBezTo>
                    <a:pt x="246" y="1"/>
                    <a:pt x="0" y="246"/>
                    <a:pt x="0" y="546"/>
                  </a:cubicBezTo>
                  <a:lnTo>
                    <a:pt x="0" y="9919"/>
                  </a:lnTo>
                  <a:lnTo>
                    <a:pt x="2317" y="9919"/>
                  </a:lnTo>
                  <a:lnTo>
                    <a:pt x="2317" y="546"/>
                  </a:lnTo>
                  <a:cubicBezTo>
                    <a:pt x="2317" y="246"/>
                    <a:pt x="2071" y="1"/>
                    <a:pt x="177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3"/>
            <p:cNvSpPr/>
            <p:nvPr/>
          </p:nvSpPr>
          <p:spPr>
            <a:xfrm>
              <a:off x="4565968" y="581222"/>
              <a:ext cx="7652" cy="32733"/>
            </a:xfrm>
            <a:custGeom>
              <a:avLst/>
              <a:gdLst/>
              <a:ahLst/>
              <a:cxnLst/>
              <a:rect l="l" t="t" r="r" b="b"/>
              <a:pathLst>
                <a:path w="2317" h="9919" extrusionOk="0">
                  <a:moveTo>
                    <a:pt x="545" y="1"/>
                  </a:moveTo>
                  <a:cubicBezTo>
                    <a:pt x="246" y="1"/>
                    <a:pt x="0" y="246"/>
                    <a:pt x="0" y="546"/>
                  </a:cubicBezTo>
                  <a:lnTo>
                    <a:pt x="0" y="9919"/>
                  </a:lnTo>
                  <a:lnTo>
                    <a:pt x="2316" y="9919"/>
                  </a:lnTo>
                  <a:lnTo>
                    <a:pt x="2316" y="546"/>
                  </a:lnTo>
                  <a:cubicBezTo>
                    <a:pt x="2316" y="246"/>
                    <a:pt x="2071" y="1"/>
                    <a:pt x="1771"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13"/>
            <p:cNvSpPr/>
            <p:nvPr/>
          </p:nvSpPr>
          <p:spPr>
            <a:xfrm>
              <a:off x="4584419" y="581222"/>
              <a:ext cx="7652" cy="32733"/>
            </a:xfrm>
            <a:custGeom>
              <a:avLst/>
              <a:gdLst/>
              <a:ahLst/>
              <a:cxnLst/>
              <a:rect l="l" t="t" r="r" b="b"/>
              <a:pathLst>
                <a:path w="2317" h="9919" extrusionOk="0">
                  <a:moveTo>
                    <a:pt x="545" y="1"/>
                  </a:moveTo>
                  <a:cubicBezTo>
                    <a:pt x="245" y="1"/>
                    <a:pt x="0" y="246"/>
                    <a:pt x="0" y="546"/>
                  </a:cubicBezTo>
                  <a:lnTo>
                    <a:pt x="0" y="9919"/>
                  </a:lnTo>
                  <a:lnTo>
                    <a:pt x="2316" y="9919"/>
                  </a:lnTo>
                  <a:lnTo>
                    <a:pt x="2316" y="546"/>
                  </a:lnTo>
                  <a:cubicBezTo>
                    <a:pt x="2316" y="246"/>
                    <a:pt x="2071" y="1"/>
                    <a:pt x="1771"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13"/>
            <p:cNvSpPr/>
            <p:nvPr/>
          </p:nvSpPr>
          <p:spPr>
            <a:xfrm>
              <a:off x="4602867" y="581222"/>
              <a:ext cx="7655" cy="32733"/>
            </a:xfrm>
            <a:custGeom>
              <a:avLst/>
              <a:gdLst/>
              <a:ahLst/>
              <a:cxnLst/>
              <a:rect l="l" t="t" r="r" b="b"/>
              <a:pathLst>
                <a:path w="2318" h="9919" extrusionOk="0">
                  <a:moveTo>
                    <a:pt x="546" y="1"/>
                  </a:moveTo>
                  <a:cubicBezTo>
                    <a:pt x="246" y="1"/>
                    <a:pt x="1" y="246"/>
                    <a:pt x="1" y="546"/>
                  </a:cubicBezTo>
                  <a:lnTo>
                    <a:pt x="1" y="9919"/>
                  </a:lnTo>
                  <a:lnTo>
                    <a:pt x="2317" y="9919"/>
                  </a:lnTo>
                  <a:lnTo>
                    <a:pt x="2317" y="546"/>
                  </a:lnTo>
                  <a:cubicBezTo>
                    <a:pt x="2317" y="246"/>
                    <a:pt x="2072" y="1"/>
                    <a:pt x="177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3"/>
            <p:cNvSpPr/>
            <p:nvPr/>
          </p:nvSpPr>
          <p:spPr>
            <a:xfrm>
              <a:off x="4621317" y="581222"/>
              <a:ext cx="7652" cy="32733"/>
            </a:xfrm>
            <a:custGeom>
              <a:avLst/>
              <a:gdLst/>
              <a:ahLst/>
              <a:cxnLst/>
              <a:rect l="l" t="t" r="r" b="b"/>
              <a:pathLst>
                <a:path w="2317" h="9919" extrusionOk="0">
                  <a:moveTo>
                    <a:pt x="546" y="1"/>
                  </a:moveTo>
                  <a:cubicBezTo>
                    <a:pt x="246" y="1"/>
                    <a:pt x="1" y="246"/>
                    <a:pt x="1" y="546"/>
                  </a:cubicBezTo>
                  <a:lnTo>
                    <a:pt x="1" y="9919"/>
                  </a:lnTo>
                  <a:lnTo>
                    <a:pt x="2317" y="9919"/>
                  </a:lnTo>
                  <a:lnTo>
                    <a:pt x="2317" y="546"/>
                  </a:lnTo>
                  <a:cubicBezTo>
                    <a:pt x="2317" y="246"/>
                    <a:pt x="2072" y="1"/>
                    <a:pt x="177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3"/>
            <p:cNvSpPr/>
            <p:nvPr/>
          </p:nvSpPr>
          <p:spPr>
            <a:xfrm>
              <a:off x="4496939" y="573213"/>
              <a:ext cx="146410" cy="6389"/>
            </a:xfrm>
            <a:custGeom>
              <a:avLst/>
              <a:gdLst/>
              <a:ahLst/>
              <a:cxnLst/>
              <a:rect l="l" t="t" r="r" b="b"/>
              <a:pathLst>
                <a:path w="44333" h="1936" extrusionOk="0">
                  <a:moveTo>
                    <a:pt x="0" y="1"/>
                  </a:moveTo>
                  <a:lnTo>
                    <a:pt x="0" y="1935"/>
                  </a:lnTo>
                  <a:lnTo>
                    <a:pt x="44333" y="1935"/>
                  </a:lnTo>
                  <a:lnTo>
                    <a:pt x="4433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3"/>
            <p:cNvSpPr/>
            <p:nvPr/>
          </p:nvSpPr>
          <p:spPr>
            <a:xfrm>
              <a:off x="4505576" y="508686"/>
              <a:ext cx="128325" cy="64472"/>
            </a:xfrm>
            <a:custGeom>
              <a:avLst/>
              <a:gdLst/>
              <a:ahLst/>
              <a:cxnLst/>
              <a:rect l="l" t="t" r="r" b="b"/>
              <a:pathLst>
                <a:path w="38857" h="19537" extrusionOk="0">
                  <a:moveTo>
                    <a:pt x="19429" y="0"/>
                  </a:moveTo>
                  <a:cubicBezTo>
                    <a:pt x="8693" y="0"/>
                    <a:pt x="1" y="8801"/>
                    <a:pt x="137" y="19537"/>
                  </a:cubicBezTo>
                  <a:lnTo>
                    <a:pt x="38720" y="19537"/>
                  </a:lnTo>
                  <a:cubicBezTo>
                    <a:pt x="38857" y="8801"/>
                    <a:pt x="30192" y="0"/>
                    <a:pt x="194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3"/>
            <p:cNvSpPr/>
            <p:nvPr/>
          </p:nvSpPr>
          <p:spPr>
            <a:xfrm>
              <a:off x="4505576" y="508686"/>
              <a:ext cx="128325" cy="64472"/>
            </a:xfrm>
            <a:custGeom>
              <a:avLst/>
              <a:gdLst/>
              <a:ahLst/>
              <a:cxnLst/>
              <a:rect l="l" t="t" r="r" b="b"/>
              <a:pathLst>
                <a:path w="38857" h="19537" fill="none" extrusionOk="0">
                  <a:moveTo>
                    <a:pt x="137" y="19537"/>
                  </a:moveTo>
                  <a:cubicBezTo>
                    <a:pt x="1" y="8801"/>
                    <a:pt x="8693" y="0"/>
                    <a:pt x="19429" y="0"/>
                  </a:cubicBezTo>
                  <a:cubicBezTo>
                    <a:pt x="30192" y="0"/>
                    <a:pt x="38857" y="8801"/>
                    <a:pt x="38720" y="19537"/>
                  </a:cubicBezTo>
                </a:path>
              </a:pathLst>
            </a:custGeom>
            <a:no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3"/>
            <p:cNvSpPr/>
            <p:nvPr/>
          </p:nvSpPr>
          <p:spPr>
            <a:xfrm>
              <a:off x="4512506"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13"/>
            <p:cNvSpPr/>
            <p:nvPr/>
          </p:nvSpPr>
          <p:spPr>
            <a:xfrm>
              <a:off x="4524836"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13"/>
            <p:cNvSpPr/>
            <p:nvPr/>
          </p:nvSpPr>
          <p:spPr>
            <a:xfrm>
              <a:off x="4537166"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3"/>
            <p:cNvSpPr/>
            <p:nvPr/>
          </p:nvSpPr>
          <p:spPr>
            <a:xfrm>
              <a:off x="4549496"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3"/>
            <p:cNvSpPr/>
            <p:nvPr/>
          </p:nvSpPr>
          <p:spPr>
            <a:xfrm>
              <a:off x="456182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3"/>
            <p:cNvSpPr/>
            <p:nvPr/>
          </p:nvSpPr>
          <p:spPr>
            <a:xfrm>
              <a:off x="457415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27" y="3543"/>
                    <a:pt x="1391" y="3406"/>
                    <a:pt x="1391" y="3216"/>
                  </a:cubicBezTo>
                  <a:lnTo>
                    <a:pt x="1391" y="327"/>
                  </a:lnTo>
                  <a:cubicBezTo>
                    <a:pt x="1391" y="137"/>
                    <a:pt x="1227"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3"/>
            <p:cNvSpPr/>
            <p:nvPr/>
          </p:nvSpPr>
          <p:spPr>
            <a:xfrm>
              <a:off x="458648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27" y="3543"/>
                    <a:pt x="1391" y="3406"/>
                    <a:pt x="1391" y="3216"/>
                  </a:cubicBezTo>
                  <a:lnTo>
                    <a:pt x="1391" y="327"/>
                  </a:lnTo>
                  <a:cubicBezTo>
                    <a:pt x="1391" y="137"/>
                    <a:pt x="1227"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13"/>
            <p:cNvSpPr/>
            <p:nvPr/>
          </p:nvSpPr>
          <p:spPr>
            <a:xfrm>
              <a:off x="459881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27" y="3543"/>
                    <a:pt x="1390" y="3406"/>
                    <a:pt x="1390" y="3216"/>
                  </a:cubicBezTo>
                  <a:lnTo>
                    <a:pt x="1390" y="327"/>
                  </a:lnTo>
                  <a:cubicBezTo>
                    <a:pt x="1390" y="137"/>
                    <a:pt x="1227"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13"/>
            <p:cNvSpPr/>
            <p:nvPr/>
          </p:nvSpPr>
          <p:spPr>
            <a:xfrm>
              <a:off x="461114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3" y="3543"/>
                  </a:lnTo>
                  <a:cubicBezTo>
                    <a:pt x="1227" y="3543"/>
                    <a:pt x="1390" y="3406"/>
                    <a:pt x="1390" y="3216"/>
                  </a:cubicBezTo>
                  <a:lnTo>
                    <a:pt x="1390" y="327"/>
                  </a:lnTo>
                  <a:cubicBezTo>
                    <a:pt x="1390" y="137"/>
                    <a:pt x="1227" y="0"/>
                    <a:pt x="1063"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13"/>
            <p:cNvSpPr/>
            <p:nvPr/>
          </p:nvSpPr>
          <p:spPr>
            <a:xfrm>
              <a:off x="462347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3" y="3543"/>
                  </a:lnTo>
                  <a:cubicBezTo>
                    <a:pt x="1227" y="3543"/>
                    <a:pt x="1390" y="3406"/>
                    <a:pt x="1390" y="3216"/>
                  </a:cubicBezTo>
                  <a:lnTo>
                    <a:pt x="1390" y="327"/>
                  </a:lnTo>
                  <a:cubicBezTo>
                    <a:pt x="1390" y="137"/>
                    <a:pt x="1227" y="0"/>
                    <a:pt x="1063"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3"/>
            <p:cNvSpPr/>
            <p:nvPr/>
          </p:nvSpPr>
          <p:spPr>
            <a:xfrm>
              <a:off x="4548958" y="504904"/>
              <a:ext cx="41578" cy="7917"/>
            </a:xfrm>
            <a:custGeom>
              <a:avLst/>
              <a:gdLst/>
              <a:ahLst/>
              <a:cxnLst/>
              <a:rect l="l" t="t" r="r" b="b"/>
              <a:pathLst>
                <a:path w="12590" h="2399" extrusionOk="0">
                  <a:moveTo>
                    <a:pt x="0" y="1"/>
                  </a:moveTo>
                  <a:lnTo>
                    <a:pt x="0" y="2398"/>
                  </a:lnTo>
                  <a:lnTo>
                    <a:pt x="12589" y="2398"/>
                  </a:lnTo>
                  <a:lnTo>
                    <a:pt x="1258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3"/>
            <p:cNvSpPr/>
            <p:nvPr/>
          </p:nvSpPr>
          <p:spPr>
            <a:xfrm>
              <a:off x="4548958" y="466115"/>
              <a:ext cx="41578" cy="7917"/>
            </a:xfrm>
            <a:custGeom>
              <a:avLst/>
              <a:gdLst/>
              <a:ahLst/>
              <a:cxnLst/>
              <a:rect l="l" t="t" r="r" b="b"/>
              <a:pathLst>
                <a:path w="12590" h="2399" extrusionOk="0">
                  <a:moveTo>
                    <a:pt x="0" y="1"/>
                  </a:moveTo>
                  <a:lnTo>
                    <a:pt x="0" y="2399"/>
                  </a:lnTo>
                  <a:lnTo>
                    <a:pt x="12589" y="2399"/>
                  </a:lnTo>
                  <a:lnTo>
                    <a:pt x="1258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3"/>
            <p:cNvSpPr/>
            <p:nvPr/>
          </p:nvSpPr>
          <p:spPr>
            <a:xfrm>
              <a:off x="4557417" y="414450"/>
              <a:ext cx="22682" cy="51622"/>
            </a:xfrm>
            <a:custGeom>
              <a:avLst/>
              <a:gdLst/>
              <a:ahLst/>
              <a:cxnLst/>
              <a:rect l="l" t="t" r="r" b="b"/>
              <a:pathLst>
                <a:path w="6868" h="15643" extrusionOk="0">
                  <a:moveTo>
                    <a:pt x="3764" y="0"/>
                  </a:moveTo>
                  <a:cubicBezTo>
                    <a:pt x="3709" y="0"/>
                    <a:pt x="3653" y="10"/>
                    <a:pt x="3597" y="30"/>
                  </a:cubicBezTo>
                  <a:cubicBezTo>
                    <a:pt x="3216" y="166"/>
                    <a:pt x="3352" y="1011"/>
                    <a:pt x="3352" y="1011"/>
                  </a:cubicBezTo>
                  <a:lnTo>
                    <a:pt x="3053" y="1338"/>
                  </a:lnTo>
                  <a:cubicBezTo>
                    <a:pt x="2181" y="2346"/>
                    <a:pt x="2208" y="4444"/>
                    <a:pt x="1990" y="5152"/>
                  </a:cubicBezTo>
                  <a:cubicBezTo>
                    <a:pt x="1772" y="5861"/>
                    <a:pt x="2671" y="6324"/>
                    <a:pt x="2671" y="6324"/>
                  </a:cubicBezTo>
                  <a:lnTo>
                    <a:pt x="2671" y="8340"/>
                  </a:lnTo>
                  <a:lnTo>
                    <a:pt x="1717" y="9893"/>
                  </a:lnTo>
                  <a:lnTo>
                    <a:pt x="1717" y="12591"/>
                  </a:lnTo>
                  <a:cubicBezTo>
                    <a:pt x="1" y="13354"/>
                    <a:pt x="164" y="15643"/>
                    <a:pt x="164" y="15643"/>
                  </a:cubicBezTo>
                  <a:lnTo>
                    <a:pt x="6867" y="15643"/>
                  </a:lnTo>
                  <a:cubicBezTo>
                    <a:pt x="6867" y="15152"/>
                    <a:pt x="6786" y="14662"/>
                    <a:pt x="6622" y="14226"/>
                  </a:cubicBezTo>
                  <a:cubicBezTo>
                    <a:pt x="6350" y="13245"/>
                    <a:pt x="5287" y="12455"/>
                    <a:pt x="5287" y="12455"/>
                  </a:cubicBezTo>
                  <a:lnTo>
                    <a:pt x="5287" y="9676"/>
                  </a:lnTo>
                  <a:lnTo>
                    <a:pt x="4415" y="8204"/>
                  </a:lnTo>
                  <a:lnTo>
                    <a:pt x="4415" y="7523"/>
                  </a:lnTo>
                  <a:cubicBezTo>
                    <a:pt x="4524" y="7196"/>
                    <a:pt x="4606" y="6869"/>
                    <a:pt x="4687" y="6515"/>
                  </a:cubicBezTo>
                  <a:cubicBezTo>
                    <a:pt x="4824" y="5943"/>
                    <a:pt x="5205" y="5507"/>
                    <a:pt x="5287" y="4798"/>
                  </a:cubicBezTo>
                  <a:cubicBezTo>
                    <a:pt x="5369" y="4090"/>
                    <a:pt x="4878" y="3872"/>
                    <a:pt x="4769" y="3054"/>
                  </a:cubicBezTo>
                  <a:cubicBezTo>
                    <a:pt x="4687" y="2482"/>
                    <a:pt x="4442" y="1992"/>
                    <a:pt x="4061" y="1556"/>
                  </a:cubicBezTo>
                  <a:cubicBezTo>
                    <a:pt x="3979" y="1474"/>
                    <a:pt x="4061" y="1310"/>
                    <a:pt x="4224" y="765"/>
                  </a:cubicBezTo>
                  <a:cubicBezTo>
                    <a:pt x="4364" y="323"/>
                    <a:pt x="4086" y="0"/>
                    <a:pt x="37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012" name="Google Shape;2012;p13"/>
          <p:cNvCxnSpPr/>
          <p:nvPr/>
        </p:nvCxnSpPr>
        <p:spPr>
          <a:xfrm>
            <a:off x="723400" y="718225"/>
            <a:ext cx="3420900" cy="0"/>
          </a:xfrm>
          <a:prstGeom prst="straightConnector1">
            <a:avLst/>
          </a:prstGeom>
          <a:noFill/>
          <a:ln w="19050" cap="flat" cmpd="sng">
            <a:solidFill>
              <a:schemeClr val="dk1"/>
            </a:solidFill>
            <a:prstDash val="solid"/>
            <a:round/>
            <a:headEnd type="none" w="med" len="med"/>
            <a:tailEnd type="none" w="med" len="med"/>
          </a:ln>
        </p:spPr>
      </p:cxnSp>
      <p:sp>
        <p:nvSpPr>
          <p:cNvPr id="2013" name="Google Shape;2013;p13"/>
          <p:cNvSpPr txBox="1">
            <a:spLocks noGrp="1"/>
          </p:cNvSpPr>
          <p:nvPr>
            <p:ph type="title" idx="9" hasCustomPrompt="1"/>
          </p:nvPr>
        </p:nvSpPr>
        <p:spPr>
          <a:xfrm>
            <a:off x="581025" y="1392000"/>
            <a:ext cx="963600" cy="797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5500">
                <a:solidFill>
                  <a:srgbClr val="20215D"/>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014" name="Google Shape;2014;p13"/>
          <p:cNvSpPr txBox="1">
            <a:spLocks noGrp="1"/>
          </p:cNvSpPr>
          <p:nvPr>
            <p:ph type="title" idx="13" hasCustomPrompt="1"/>
          </p:nvPr>
        </p:nvSpPr>
        <p:spPr>
          <a:xfrm>
            <a:off x="5009325" y="1392000"/>
            <a:ext cx="963600" cy="797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5500">
                <a:solidFill>
                  <a:srgbClr val="20215D"/>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015" name="Google Shape;2015;p13"/>
          <p:cNvSpPr txBox="1">
            <a:spLocks noGrp="1"/>
          </p:cNvSpPr>
          <p:nvPr>
            <p:ph type="title" idx="14" hasCustomPrompt="1"/>
          </p:nvPr>
        </p:nvSpPr>
        <p:spPr>
          <a:xfrm>
            <a:off x="581025" y="2954100"/>
            <a:ext cx="963600" cy="797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5500">
                <a:solidFill>
                  <a:srgbClr val="20215D"/>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2016" name="Google Shape;2016;p13"/>
          <p:cNvSpPr txBox="1">
            <a:spLocks noGrp="1"/>
          </p:cNvSpPr>
          <p:nvPr>
            <p:ph type="title" idx="15" hasCustomPrompt="1"/>
          </p:nvPr>
        </p:nvSpPr>
        <p:spPr>
          <a:xfrm>
            <a:off x="5009325" y="2954100"/>
            <a:ext cx="963600" cy="797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5500">
                <a:solidFill>
                  <a:srgbClr val="20215D"/>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cxnSp>
        <p:nvCxnSpPr>
          <p:cNvPr id="2017" name="Google Shape;2017;p13"/>
          <p:cNvCxnSpPr/>
          <p:nvPr/>
        </p:nvCxnSpPr>
        <p:spPr>
          <a:xfrm>
            <a:off x="723900" y="4809175"/>
            <a:ext cx="7696200" cy="0"/>
          </a:xfrm>
          <a:prstGeom prst="straightConnector1">
            <a:avLst/>
          </a:prstGeom>
          <a:noFill/>
          <a:ln w="19050" cap="flat" cmpd="sng">
            <a:solidFill>
              <a:srgbClr val="D32B2B"/>
            </a:solidFill>
            <a:prstDash val="solid"/>
            <a:round/>
            <a:headEnd type="none" w="med" len="med"/>
            <a:tailEnd type="none" w="med" len="med"/>
          </a:ln>
        </p:spPr>
      </p:cxnSp>
      <p:cxnSp>
        <p:nvCxnSpPr>
          <p:cNvPr id="2018" name="Google Shape;2018;p13"/>
          <p:cNvCxnSpPr/>
          <p:nvPr/>
        </p:nvCxnSpPr>
        <p:spPr>
          <a:xfrm>
            <a:off x="723900" y="4885375"/>
            <a:ext cx="7696200" cy="0"/>
          </a:xfrm>
          <a:prstGeom prst="straightConnector1">
            <a:avLst/>
          </a:prstGeom>
          <a:noFill/>
          <a:ln w="19050" cap="flat" cmpd="sng">
            <a:solidFill>
              <a:srgbClr val="D32B2B"/>
            </a:solidFill>
            <a:prstDash val="solid"/>
            <a:round/>
            <a:headEnd type="none" w="med" len="med"/>
            <a:tailEnd type="none" w="med" len="med"/>
          </a:ln>
        </p:spPr>
      </p:cxnSp>
      <p:cxnSp>
        <p:nvCxnSpPr>
          <p:cNvPr id="2019" name="Google Shape;2019;p13"/>
          <p:cNvCxnSpPr/>
          <p:nvPr/>
        </p:nvCxnSpPr>
        <p:spPr>
          <a:xfrm>
            <a:off x="723900" y="4961575"/>
            <a:ext cx="7696200" cy="0"/>
          </a:xfrm>
          <a:prstGeom prst="straightConnector1">
            <a:avLst/>
          </a:prstGeom>
          <a:noFill/>
          <a:ln w="19050" cap="flat" cmpd="sng">
            <a:solidFill>
              <a:srgbClr val="D32B2B"/>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mbers and text">
  <p:cSld name="CUSTOM_1_2">
    <p:spTree>
      <p:nvGrpSpPr>
        <p:cNvPr id="1" name="Shape 2351"/>
        <p:cNvGrpSpPr/>
        <p:nvPr/>
      </p:nvGrpSpPr>
      <p:grpSpPr>
        <a:xfrm>
          <a:off x="0" y="0"/>
          <a:ext cx="0" cy="0"/>
          <a:chOff x="0" y="0"/>
          <a:chExt cx="0" cy="0"/>
        </a:xfrm>
      </p:grpSpPr>
      <p:sp>
        <p:nvSpPr>
          <p:cNvPr id="2352" name="Google Shape;2352;p15"/>
          <p:cNvSpPr txBox="1">
            <a:spLocks noGrp="1"/>
          </p:cNvSpPr>
          <p:nvPr>
            <p:ph type="title"/>
          </p:nvPr>
        </p:nvSpPr>
        <p:spPr>
          <a:xfrm>
            <a:off x="5809837" y="2858975"/>
            <a:ext cx="2568900" cy="598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4800"/>
            </a:lvl1pPr>
            <a:lvl2pPr lvl="1" rtl="0">
              <a:spcBef>
                <a:spcPts val="0"/>
              </a:spcBef>
              <a:spcAft>
                <a:spcPts val="0"/>
              </a:spcAft>
              <a:buSzPts val="1800"/>
              <a:buFont typeface="Ramaraja"/>
              <a:buNone/>
              <a:defRPr sz="1800">
                <a:latin typeface="Ramaraja"/>
                <a:ea typeface="Ramaraja"/>
                <a:cs typeface="Ramaraja"/>
                <a:sym typeface="Ramaraja"/>
              </a:defRPr>
            </a:lvl2pPr>
            <a:lvl3pPr lvl="2" rtl="0">
              <a:spcBef>
                <a:spcPts val="0"/>
              </a:spcBef>
              <a:spcAft>
                <a:spcPts val="0"/>
              </a:spcAft>
              <a:buSzPts val="1800"/>
              <a:buFont typeface="Ramaraja"/>
              <a:buNone/>
              <a:defRPr sz="1800">
                <a:latin typeface="Ramaraja"/>
                <a:ea typeface="Ramaraja"/>
                <a:cs typeface="Ramaraja"/>
                <a:sym typeface="Ramaraja"/>
              </a:defRPr>
            </a:lvl3pPr>
            <a:lvl4pPr lvl="3" rtl="0">
              <a:spcBef>
                <a:spcPts val="0"/>
              </a:spcBef>
              <a:spcAft>
                <a:spcPts val="0"/>
              </a:spcAft>
              <a:buSzPts val="1800"/>
              <a:buFont typeface="Ramaraja"/>
              <a:buNone/>
              <a:defRPr sz="1800">
                <a:latin typeface="Ramaraja"/>
                <a:ea typeface="Ramaraja"/>
                <a:cs typeface="Ramaraja"/>
                <a:sym typeface="Ramaraja"/>
              </a:defRPr>
            </a:lvl4pPr>
            <a:lvl5pPr lvl="4" rtl="0">
              <a:spcBef>
                <a:spcPts val="0"/>
              </a:spcBef>
              <a:spcAft>
                <a:spcPts val="0"/>
              </a:spcAft>
              <a:buSzPts val="1800"/>
              <a:buFont typeface="Ramaraja"/>
              <a:buNone/>
              <a:defRPr sz="1800">
                <a:latin typeface="Ramaraja"/>
                <a:ea typeface="Ramaraja"/>
                <a:cs typeface="Ramaraja"/>
                <a:sym typeface="Ramaraja"/>
              </a:defRPr>
            </a:lvl5pPr>
            <a:lvl6pPr lvl="5" rtl="0">
              <a:spcBef>
                <a:spcPts val="0"/>
              </a:spcBef>
              <a:spcAft>
                <a:spcPts val="0"/>
              </a:spcAft>
              <a:buSzPts val="1800"/>
              <a:buFont typeface="Ramaraja"/>
              <a:buNone/>
              <a:defRPr sz="1800">
                <a:latin typeface="Ramaraja"/>
                <a:ea typeface="Ramaraja"/>
                <a:cs typeface="Ramaraja"/>
                <a:sym typeface="Ramaraja"/>
              </a:defRPr>
            </a:lvl6pPr>
            <a:lvl7pPr lvl="6" rtl="0">
              <a:spcBef>
                <a:spcPts val="0"/>
              </a:spcBef>
              <a:spcAft>
                <a:spcPts val="0"/>
              </a:spcAft>
              <a:buSzPts val="1800"/>
              <a:buFont typeface="Ramaraja"/>
              <a:buNone/>
              <a:defRPr sz="1800">
                <a:latin typeface="Ramaraja"/>
                <a:ea typeface="Ramaraja"/>
                <a:cs typeface="Ramaraja"/>
                <a:sym typeface="Ramaraja"/>
              </a:defRPr>
            </a:lvl7pPr>
            <a:lvl8pPr lvl="7" rtl="0">
              <a:spcBef>
                <a:spcPts val="0"/>
              </a:spcBef>
              <a:spcAft>
                <a:spcPts val="0"/>
              </a:spcAft>
              <a:buSzPts val="1800"/>
              <a:buFont typeface="Ramaraja"/>
              <a:buNone/>
              <a:defRPr sz="1800">
                <a:latin typeface="Ramaraja"/>
                <a:ea typeface="Ramaraja"/>
                <a:cs typeface="Ramaraja"/>
                <a:sym typeface="Ramaraja"/>
              </a:defRPr>
            </a:lvl8pPr>
            <a:lvl9pPr lvl="8" rtl="0">
              <a:spcBef>
                <a:spcPts val="0"/>
              </a:spcBef>
              <a:spcAft>
                <a:spcPts val="0"/>
              </a:spcAft>
              <a:buSzPts val="1800"/>
              <a:buFont typeface="Ramaraja"/>
              <a:buNone/>
              <a:defRPr sz="1800">
                <a:latin typeface="Ramaraja"/>
                <a:ea typeface="Ramaraja"/>
                <a:cs typeface="Ramaraja"/>
                <a:sym typeface="Ramaraja"/>
              </a:defRPr>
            </a:lvl9pPr>
          </a:lstStyle>
          <a:p>
            <a:endParaRPr/>
          </a:p>
        </p:txBody>
      </p:sp>
      <p:sp>
        <p:nvSpPr>
          <p:cNvPr id="2353" name="Google Shape;2353;p15"/>
          <p:cNvSpPr txBox="1">
            <a:spLocks noGrp="1"/>
          </p:cNvSpPr>
          <p:nvPr>
            <p:ph type="subTitle" idx="1"/>
          </p:nvPr>
        </p:nvSpPr>
        <p:spPr>
          <a:xfrm>
            <a:off x="5818537" y="3603200"/>
            <a:ext cx="2568900" cy="1028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54" name="Google Shape;2354;p15"/>
          <p:cNvSpPr txBox="1">
            <a:spLocks noGrp="1"/>
          </p:cNvSpPr>
          <p:nvPr>
            <p:ph type="title" idx="2"/>
          </p:nvPr>
        </p:nvSpPr>
        <p:spPr>
          <a:xfrm>
            <a:off x="3287545" y="2858975"/>
            <a:ext cx="2568900" cy="598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4800"/>
            </a:lvl1pPr>
            <a:lvl2pPr lvl="1" rtl="0">
              <a:spcBef>
                <a:spcPts val="0"/>
              </a:spcBef>
              <a:spcAft>
                <a:spcPts val="0"/>
              </a:spcAft>
              <a:buSzPts val="1800"/>
              <a:buFont typeface="Ramaraja"/>
              <a:buNone/>
              <a:defRPr sz="1800">
                <a:latin typeface="Ramaraja"/>
                <a:ea typeface="Ramaraja"/>
                <a:cs typeface="Ramaraja"/>
                <a:sym typeface="Ramaraja"/>
              </a:defRPr>
            </a:lvl2pPr>
            <a:lvl3pPr lvl="2" rtl="0">
              <a:spcBef>
                <a:spcPts val="0"/>
              </a:spcBef>
              <a:spcAft>
                <a:spcPts val="0"/>
              </a:spcAft>
              <a:buSzPts val="1800"/>
              <a:buFont typeface="Ramaraja"/>
              <a:buNone/>
              <a:defRPr sz="1800">
                <a:latin typeface="Ramaraja"/>
                <a:ea typeface="Ramaraja"/>
                <a:cs typeface="Ramaraja"/>
                <a:sym typeface="Ramaraja"/>
              </a:defRPr>
            </a:lvl3pPr>
            <a:lvl4pPr lvl="3" rtl="0">
              <a:spcBef>
                <a:spcPts val="0"/>
              </a:spcBef>
              <a:spcAft>
                <a:spcPts val="0"/>
              </a:spcAft>
              <a:buSzPts val="1800"/>
              <a:buFont typeface="Ramaraja"/>
              <a:buNone/>
              <a:defRPr sz="1800">
                <a:latin typeface="Ramaraja"/>
                <a:ea typeface="Ramaraja"/>
                <a:cs typeface="Ramaraja"/>
                <a:sym typeface="Ramaraja"/>
              </a:defRPr>
            </a:lvl4pPr>
            <a:lvl5pPr lvl="4" rtl="0">
              <a:spcBef>
                <a:spcPts val="0"/>
              </a:spcBef>
              <a:spcAft>
                <a:spcPts val="0"/>
              </a:spcAft>
              <a:buSzPts val="1800"/>
              <a:buFont typeface="Ramaraja"/>
              <a:buNone/>
              <a:defRPr sz="1800">
                <a:latin typeface="Ramaraja"/>
                <a:ea typeface="Ramaraja"/>
                <a:cs typeface="Ramaraja"/>
                <a:sym typeface="Ramaraja"/>
              </a:defRPr>
            </a:lvl5pPr>
            <a:lvl6pPr lvl="5" rtl="0">
              <a:spcBef>
                <a:spcPts val="0"/>
              </a:spcBef>
              <a:spcAft>
                <a:spcPts val="0"/>
              </a:spcAft>
              <a:buSzPts val="1800"/>
              <a:buFont typeface="Ramaraja"/>
              <a:buNone/>
              <a:defRPr sz="1800">
                <a:latin typeface="Ramaraja"/>
                <a:ea typeface="Ramaraja"/>
                <a:cs typeface="Ramaraja"/>
                <a:sym typeface="Ramaraja"/>
              </a:defRPr>
            </a:lvl6pPr>
            <a:lvl7pPr lvl="6" rtl="0">
              <a:spcBef>
                <a:spcPts val="0"/>
              </a:spcBef>
              <a:spcAft>
                <a:spcPts val="0"/>
              </a:spcAft>
              <a:buSzPts val="1800"/>
              <a:buFont typeface="Ramaraja"/>
              <a:buNone/>
              <a:defRPr sz="1800">
                <a:latin typeface="Ramaraja"/>
                <a:ea typeface="Ramaraja"/>
                <a:cs typeface="Ramaraja"/>
                <a:sym typeface="Ramaraja"/>
              </a:defRPr>
            </a:lvl7pPr>
            <a:lvl8pPr lvl="7" rtl="0">
              <a:spcBef>
                <a:spcPts val="0"/>
              </a:spcBef>
              <a:spcAft>
                <a:spcPts val="0"/>
              </a:spcAft>
              <a:buSzPts val="1800"/>
              <a:buFont typeface="Ramaraja"/>
              <a:buNone/>
              <a:defRPr sz="1800">
                <a:latin typeface="Ramaraja"/>
                <a:ea typeface="Ramaraja"/>
                <a:cs typeface="Ramaraja"/>
                <a:sym typeface="Ramaraja"/>
              </a:defRPr>
            </a:lvl8pPr>
            <a:lvl9pPr lvl="8" rtl="0">
              <a:spcBef>
                <a:spcPts val="0"/>
              </a:spcBef>
              <a:spcAft>
                <a:spcPts val="0"/>
              </a:spcAft>
              <a:buSzPts val="1800"/>
              <a:buFont typeface="Ramaraja"/>
              <a:buNone/>
              <a:defRPr sz="1800">
                <a:latin typeface="Ramaraja"/>
                <a:ea typeface="Ramaraja"/>
                <a:cs typeface="Ramaraja"/>
                <a:sym typeface="Ramaraja"/>
              </a:defRPr>
            </a:lvl9pPr>
          </a:lstStyle>
          <a:p>
            <a:endParaRPr/>
          </a:p>
        </p:txBody>
      </p:sp>
      <p:sp>
        <p:nvSpPr>
          <p:cNvPr id="2355" name="Google Shape;2355;p15"/>
          <p:cNvSpPr txBox="1">
            <a:spLocks noGrp="1"/>
          </p:cNvSpPr>
          <p:nvPr>
            <p:ph type="subTitle" idx="3"/>
          </p:nvPr>
        </p:nvSpPr>
        <p:spPr>
          <a:xfrm>
            <a:off x="3296252" y="3603200"/>
            <a:ext cx="2568900" cy="1028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56" name="Google Shape;2356;p15"/>
          <p:cNvSpPr txBox="1">
            <a:spLocks noGrp="1"/>
          </p:cNvSpPr>
          <p:nvPr>
            <p:ph type="title" idx="4"/>
          </p:nvPr>
        </p:nvSpPr>
        <p:spPr>
          <a:xfrm>
            <a:off x="756575" y="2858975"/>
            <a:ext cx="2568900" cy="5985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4800"/>
            </a:lvl1pPr>
            <a:lvl2pPr lvl="1" rtl="0">
              <a:spcBef>
                <a:spcPts val="0"/>
              </a:spcBef>
              <a:spcAft>
                <a:spcPts val="0"/>
              </a:spcAft>
              <a:buSzPts val="1800"/>
              <a:buFont typeface="Ramaraja"/>
              <a:buNone/>
              <a:defRPr sz="1800">
                <a:latin typeface="Ramaraja"/>
                <a:ea typeface="Ramaraja"/>
                <a:cs typeface="Ramaraja"/>
                <a:sym typeface="Ramaraja"/>
              </a:defRPr>
            </a:lvl2pPr>
            <a:lvl3pPr lvl="2" rtl="0">
              <a:spcBef>
                <a:spcPts val="0"/>
              </a:spcBef>
              <a:spcAft>
                <a:spcPts val="0"/>
              </a:spcAft>
              <a:buSzPts val="1800"/>
              <a:buFont typeface="Ramaraja"/>
              <a:buNone/>
              <a:defRPr sz="1800">
                <a:latin typeface="Ramaraja"/>
                <a:ea typeface="Ramaraja"/>
                <a:cs typeface="Ramaraja"/>
                <a:sym typeface="Ramaraja"/>
              </a:defRPr>
            </a:lvl3pPr>
            <a:lvl4pPr lvl="3" rtl="0">
              <a:spcBef>
                <a:spcPts val="0"/>
              </a:spcBef>
              <a:spcAft>
                <a:spcPts val="0"/>
              </a:spcAft>
              <a:buSzPts val="1800"/>
              <a:buFont typeface="Ramaraja"/>
              <a:buNone/>
              <a:defRPr sz="1800">
                <a:latin typeface="Ramaraja"/>
                <a:ea typeface="Ramaraja"/>
                <a:cs typeface="Ramaraja"/>
                <a:sym typeface="Ramaraja"/>
              </a:defRPr>
            </a:lvl4pPr>
            <a:lvl5pPr lvl="4" rtl="0">
              <a:spcBef>
                <a:spcPts val="0"/>
              </a:spcBef>
              <a:spcAft>
                <a:spcPts val="0"/>
              </a:spcAft>
              <a:buSzPts val="1800"/>
              <a:buFont typeface="Ramaraja"/>
              <a:buNone/>
              <a:defRPr sz="1800">
                <a:latin typeface="Ramaraja"/>
                <a:ea typeface="Ramaraja"/>
                <a:cs typeface="Ramaraja"/>
                <a:sym typeface="Ramaraja"/>
              </a:defRPr>
            </a:lvl5pPr>
            <a:lvl6pPr lvl="5" rtl="0">
              <a:spcBef>
                <a:spcPts val="0"/>
              </a:spcBef>
              <a:spcAft>
                <a:spcPts val="0"/>
              </a:spcAft>
              <a:buSzPts val="1800"/>
              <a:buFont typeface="Ramaraja"/>
              <a:buNone/>
              <a:defRPr sz="1800">
                <a:latin typeface="Ramaraja"/>
                <a:ea typeface="Ramaraja"/>
                <a:cs typeface="Ramaraja"/>
                <a:sym typeface="Ramaraja"/>
              </a:defRPr>
            </a:lvl6pPr>
            <a:lvl7pPr lvl="6" rtl="0">
              <a:spcBef>
                <a:spcPts val="0"/>
              </a:spcBef>
              <a:spcAft>
                <a:spcPts val="0"/>
              </a:spcAft>
              <a:buSzPts val="1800"/>
              <a:buFont typeface="Ramaraja"/>
              <a:buNone/>
              <a:defRPr sz="1800">
                <a:latin typeface="Ramaraja"/>
                <a:ea typeface="Ramaraja"/>
                <a:cs typeface="Ramaraja"/>
                <a:sym typeface="Ramaraja"/>
              </a:defRPr>
            </a:lvl7pPr>
            <a:lvl8pPr lvl="7" rtl="0">
              <a:spcBef>
                <a:spcPts val="0"/>
              </a:spcBef>
              <a:spcAft>
                <a:spcPts val="0"/>
              </a:spcAft>
              <a:buSzPts val="1800"/>
              <a:buFont typeface="Ramaraja"/>
              <a:buNone/>
              <a:defRPr sz="1800">
                <a:latin typeface="Ramaraja"/>
                <a:ea typeface="Ramaraja"/>
                <a:cs typeface="Ramaraja"/>
                <a:sym typeface="Ramaraja"/>
              </a:defRPr>
            </a:lvl8pPr>
            <a:lvl9pPr lvl="8" rtl="0">
              <a:spcBef>
                <a:spcPts val="0"/>
              </a:spcBef>
              <a:spcAft>
                <a:spcPts val="0"/>
              </a:spcAft>
              <a:buSzPts val="1800"/>
              <a:buFont typeface="Ramaraja"/>
              <a:buNone/>
              <a:defRPr sz="1800">
                <a:latin typeface="Ramaraja"/>
                <a:ea typeface="Ramaraja"/>
                <a:cs typeface="Ramaraja"/>
                <a:sym typeface="Ramaraja"/>
              </a:defRPr>
            </a:lvl9pPr>
          </a:lstStyle>
          <a:p>
            <a:endParaRPr/>
          </a:p>
        </p:txBody>
      </p:sp>
      <p:sp>
        <p:nvSpPr>
          <p:cNvPr id="2357" name="Google Shape;2357;p15"/>
          <p:cNvSpPr txBox="1">
            <a:spLocks noGrp="1"/>
          </p:cNvSpPr>
          <p:nvPr>
            <p:ph type="subTitle" idx="5"/>
          </p:nvPr>
        </p:nvSpPr>
        <p:spPr>
          <a:xfrm>
            <a:off x="765255" y="3603200"/>
            <a:ext cx="2568900" cy="1028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58" name="Google Shape;2358;p15"/>
          <p:cNvSpPr txBox="1">
            <a:spLocks noGrp="1"/>
          </p:cNvSpPr>
          <p:nvPr>
            <p:ph type="title" idx="6"/>
          </p:nvPr>
        </p:nvSpPr>
        <p:spPr>
          <a:xfrm>
            <a:off x="723900" y="718213"/>
            <a:ext cx="7696200" cy="54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359" name="Google Shape;2359;p15"/>
          <p:cNvCxnSpPr/>
          <p:nvPr/>
        </p:nvCxnSpPr>
        <p:spPr>
          <a:xfrm>
            <a:off x="4999700" y="718225"/>
            <a:ext cx="3420900" cy="0"/>
          </a:xfrm>
          <a:prstGeom prst="straightConnector1">
            <a:avLst/>
          </a:prstGeom>
          <a:noFill/>
          <a:ln w="19050" cap="flat" cmpd="sng">
            <a:solidFill>
              <a:schemeClr val="dk1"/>
            </a:solidFill>
            <a:prstDash val="solid"/>
            <a:round/>
            <a:headEnd type="none" w="med" len="med"/>
            <a:tailEnd type="none" w="med" len="med"/>
          </a:ln>
        </p:spPr>
      </p:cxnSp>
      <p:grpSp>
        <p:nvGrpSpPr>
          <p:cNvPr id="2360" name="Google Shape;2360;p15"/>
          <p:cNvGrpSpPr/>
          <p:nvPr/>
        </p:nvGrpSpPr>
        <p:grpSpPr>
          <a:xfrm>
            <a:off x="4287775" y="391500"/>
            <a:ext cx="568441" cy="374362"/>
            <a:chOff x="4287775" y="414450"/>
            <a:chExt cx="568441" cy="374362"/>
          </a:xfrm>
        </p:grpSpPr>
        <p:sp>
          <p:nvSpPr>
            <p:cNvPr id="2361" name="Google Shape;2361;p15"/>
            <p:cNvSpPr/>
            <p:nvPr/>
          </p:nvSpPr>
          <p:spPr>
            <a:xfrm>
              <a:off x="4555528" y="474035"/>
              <a:ext cx="27810" cy="30845"/>
            </a:xfrm>
            <a:custGeom>
              <a:avLst/>
              <a:gdLst/>
              <a:ahLst/>
              <a:cxnLst/>
              <a:rect l="l" t="t" r="r" b="b"/>
              <a:pathLst>
                <a:path w="8421" h="9347" extrusionOk="0">
                  <a:moveTo>
                    <a:pt x="1" y="1"/>
                  </a:moveTo>
                  <a:lnTo>
                    <a:pt x="1" y="9347"/>
                  </a:lnTo>
                  <a:lnTo>
                    <a:pt x="8420" y="9347"/>
                  </a:lnTo>
                  <a:lnTo>
                    <a:pt x="842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5"/>
            <p:cNvSpPr/>
            <p:nvPr/>
          </p:nvSpPr>
          <p:spPr>
            <a:xfrm>
              <a:off x="4287775" y="703801"/>
              <a:ext cx="53454" cy="84167"/>
            </a:xfrm>
            <a:custGeom>
              <a:avLst/>
              <a:gdLst/>
              <a:ahLst/>
              <a:cxnLst/>
              <a:rect l="l" t="t" r="r" b="b"/>
              <a:pathLst>
                <a:path w="16186" h="25505" extrusionOk="0">
                  <a:moveTo>
                    <a:pt x="1" y="0"/>
                  </a:moveTo>
                  <a:lnTo>
                    <a:pt x="1" y="25504"/>
                  </a:lnTo>
                  <a:lnTo>
                    <a:pt x="16186" y="25504"/>
                  </a:lnTo>
                  <a:lnTo>
                    <a:pt x="1618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5"/>
            <p:cNvSpPr/>
            <p:nvPr/>
          </p:nvSpPr>
          <p:spPr>
            <a:xfrm>
              <a:off x="4295246" y="709562"/>
              <a:ext cx="5043" cy="45230"/>
            </a:xfrm>
            <a:custGeom>
              <a:avLst/>
              <a:gdLst/>
              <a:ahLst/>
              <a:cxnLst/>
              <a:rect l="l" t="t" r="r" b="b"/>
              <a:pathLst>
                <a:path w="1527" h="13706" extrusionOk="0">
                  <a:moveTo>
                    <a:pt x="0" y="0"/>
                  </a:moveTo>
                  <a:lnTo>
                    <a:pt x="0" y="13706"/>
                  </a:lnTo>
                  <a:lnTo>
                    <a:pt x="1526" y="13706"/>
                  </a:lnTo>
                  <a:lnTo>
                    <a:pt x="152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5"/>
            <p:cNvSpPr/>
            <p:nvPr/>
          </p:nvSpPr>
          <p:spPr>
            <a:xfrm>
              <a:off x="4312346" y="709562"/>
              <a:ext cx="5043" cy="45230"/>
            </a:xfrm>
            <a:custGeom>
              <a:avLst/>
              <a:gdLst/>
              <a:ahLst/>
              <a:cxnLst/>
              <a:rect l="l" t="t" r="r" b="b"/>
              <a:pathLst>
                <a:path w="1527" h="13706" extrusionOk="0">
                  <a:moveTo>
                    <a:pt x="0" y="0"/>
                  </a:moveTo>
                  <a:lnTo>
                    <a:pt x="0" y="13706"/>
                  </a:lnTo>
                  <a:lnTo>
                    <a:pt x="1526" y="13706"/>
                  </a:lnTo>
                  <a:lnTo>
                    <a:pt x="152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5"/>
            <p:cNvSpPr/>
            <p:nvPr/>
          </p:nvSpPr>
          <p:spPr>
            <a:xfrm>
              <a:off x="4291735" y="709562"/>
              <a:ext cx="12061" cy="2881"/>
            </a:xfrm>
            <a:custGeom>
              <a:avLst/>
              <a:gdLst/>
              <a:ahLst/>
              <a:cxnLst/>
              <a:rect l="l" t="t" r="r" b="b"/>
              <a:pathLst>
                <a:path w="3652" h="873" extrusionOk="0">
                  <a:moveTo>
                    <a:pt x="1" y="0"/>
                  </a:moveTo>
                  <a:lnTo>
                    <a:pt x="1" y="463"/>
                  </a:lnTo>
                  <a:cubicBezTo>
                    <a:pt x="1" y="681"/>
                    <a:pt x="164" y="872"/>
                    <a:pt x="409" y="872"/>
                  </a:cubicBezTo>
                  <a:lnTo>
                    <a:pt x="3243" y="872"/>
                  </a:lnTo>
                  <a:cubicBezTo>
                    <a:pt x="3488" y="872"/>
                    <a:pt x="3652" y="681"/>
                    <a:pt x="3652" y="463"/>
                  </a:cubicBezTo>
                  <a:lnTo>
                    <a:pt x="365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5"/>
            <p:cNvSpPr/>
            <p:nvPr/>
          </p:nvSpPr>
          <p:spPr>
            <a:xfrm>
              <a:off x="4308835" y="709562"/>
              <a:ext cx="12061" cy="2881"/>
            </a:xfrm>
            <a:custGeom>
              <a:avLst/>
              <a:gdLst/>
              <a:ahLst/>
              <a:cxnLst/>
              <a:rect l="l" t="t" r="r" b="b"/>
              <a:pathLst>
                <a:path w="3652" h="873" extrusionOk="0">
                  <a:moveTo>
                    <a:pt x="1" y="0"/>
                  </a:moveTo>
                  <a:lnTo>
                    <a:pt x="1" y="463"/>
                  </a:lnTo>
                  <a:cubicBezTo>
                    <a:pt x="1" y="681"/>
                    <a:pt x="164" y="872"/>
                    <a:pt x="409" y="872"/>
                  </a:cubicBezTo>
                  <a:lnTo>
                    <a:pt x="3270" y="872"/>
                  </a:lnTo>
                  <a:cubicBezTo>
                    <a:pt x="3488" y="872"/>
                    <a:pt x="3652" y="681"/>
                    <a:pt x="3652" y="463"/>
                  </a:cubicBezTo>
                  <a:lnTo>
                    <a:pt x="365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5"/>
            <p:cNvSpPr/>
            <p:nvPr/>
          </p:nvSpPr>
          <p:spPr>
            <a:xfrm>
              <a:off x="4329357" y="709562"/>
              <a:ext cx="4950" cy="45230"/>
            </a:xfrm>
            <a:custGeom>
              <a:avLst/>
              <a:gdLst/>
              <a:ahLst/>
              <a:cxnLst/>
              <a:rect l="l" t="t" r="r" b="b"/>
              <a:pathLst>
                <a:path w="1499" h="13706" extrusionOk="0">
                  <a:moveTo>
                    <a:pt x="0" y="0"/>
                  </a:moveTo>
                  <a:lnTo>
                    <a:pt x="0" y="13706"/>
                  </a:lnTo>
                  <a:lnTo>
                    <a:pt x="1499" y="13706"/>
                  </a:lnTo>
                  <a:lnTo>
                    <a:pt x="14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5"/>
            <p:cNvSpPr/>
            <p:nvPr/>
          </p:nvSpPr>
          <p:spPr>
            <a:xfrm>
              <a:off x="4325756" y="709562"/>
              <a:ext cx="12150" cy="2881"/>
            </a:xfrm>
            <a:custGeom>
              <a:avLst/>
              <a:gdLst/>
              <a:ahLst/>
              <a:cxnLst/>
              <a:rect l="l" t="t" r="r" b="b"/>
              <a:pathLst>
                <a:path w="3679" h="873" extrusionOk="0">
                  <a:moveTo>
                    <a:pt x="0" y="0"/>
                  </a:moveTo>
                  <a:lnTo>
                    <a:pt x="0" y="463"/>
                  </a:lnTo>
                  <a:cubicBezTo>
                    <a:pt x="0" y="681"/>
                    <a:pt x="191" y="872"/>
                    <a:pt x="409" y="872"/>
                  </a:cubicBezTo>
                  <a:lnTo>
                    <a:pt x="3270" y="872"/>
                  </a:lnTo>
                  <a:cubicBezTo>
                    <a:pt x="3488" y="872"/>
                    <a:pt x="3679" y="681"/>
                    <a:pt x="3679" y="463"/>
                  </a:cubicBezTo>
                  <a:lnTo>
                    <a:pt x="367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5"/>
            <p:cNvSpPr/>
            <p:nvPr/>
          </p:nvSpPr>
          <p:spPr>
            <a:xfrm>
              <a:off x="4295246" y="754828"/>
              <a:ext cx="5043" cy="33185"/>
            </a:xfrm>
            <a:custGeom>
              <a:avLst/>
              <a:gdLst/>
              <a:ahLst/>
              <a:cxnLst/>
              <a:rect l="l" t="t" r="r" b="b"/>
              <a:pathLst>
                <a:path w="1527" h="10056" extrusionOk="0">
                  <a:moveTo>
                    <a:pt x="0" y="1"/>
                  </a:moveTo>
                  <a:lnTo>
                    <a:pt x="0" y="10055"/>
                  </a:lnTo>
                  <a:lnTo>
                    <a:pt x="1526" y="10055"/>
                  </a:lnTo>
                  <a:lnTo>
                    <a:pt x="15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5"/>
            <p:cNvSpPr/>
            <p:nvPr/>
          </p:nvSpPr>
          <p:spPr>
            <a:xfrm>
              <a:off x="4312346" y="754828"/>
              <a:ext cx="5043" cy="33185"/>
            </a:xfrm>
            <a:custGeom>
              <a:avLst/>
              <a:gdLst/>
              <a:ahLst/>
              <a:cxnLst/>
              <a:rect l="l" t="t" r="r" b="b"/>
              <a:pathLst>
                <a:path w="1527" h="10056" extrusionOk="0">
                  <a:moveTo>
                    <a:pt x="0" y="1"/>
                  </a:moveTo>
                  <a:lnTo>
                    <a:pt x="0" y="10055"/>
                  </a:lnTo>
                  <a:lnTo>
                    <a:pt x="1526" y="10055"/>
                  </a:lnTo>
                  <a:lnTo>
                    <a:pt x="15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5"/>
            <p:cNvSpPr/>
            <p:nvPr/>
          </p:nvSpPr>
          <p:spPr>
            <a:xfrm>
              <a:off x="4291735" y="754828"/>
              <a:ext cx="12061" cy="2881"/>
            </a:xfrm>
            <a:custGeom>
              <a:avLst/>
              <a:gdLst/>
              <a:ahLst/>
              <a:cxnLst/>
              <a:rect l="l" t="t" r="r" b="b"/>
              <a:pathLst>
                <a:path w="3652" h="873" extrusionOk="0">
                  <a:moveTo>
                    <a:pt x="1" y="1"/>
                  </a:moveTo>
                  <a:lnTo>
                    <a:pt x="1" y="464"/>
                  </a:lnTo>
                  <a:cubicBezTo>
                    <a:pt x="1" y="682"/>
                    <a:pt x="164" y="873"/>
                    <a:pt x="409" y="873"/>
                  </a:cubicBezTo>
                  <a:lnTo>
                    <a:pt x="3243" y="873"/>
                  </a:lnTo>
                  <a:cubicBezTo>
                    <a:pt x="3488" y="873"/>
                    <a:pt x="3652" y="682"/>
                    <a:pt x="3652" y="464"/>
                  </a:cubicBezTo>
                  <a:lnTo>
                    <a:pt x="365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5"/>
            <p:cNvSpPr/>
            <p:nvPr/>
          </p:nvSpPr>
          <p:spPr>
            <a:xfrm>
              <a:off x="4308835" y="754828"/>
              <a:ext cx="12061" cy="2881"/>
            </a:xfrm>
            <a:custGeom>
              <a:avLst/>
              <a:gdLst/>
              <a:ahLst/>
              <a:cxnLst/>
              <a:rect l="l" t="t" r="r" b="b"/>
              <a:pathLst>
                <a:path w="3652" h="873" extrusionOk="0">
                  <a:moveTo>
                    <a:pt x="1" y="1"/>
                  </a:moveTo>
                  <a:lnTo>
                    <a:pt x="1" y="464"/>
                  </a:lnTo>
                  <a:cubicBezTo>
                    <a:pt x="1" y="682"/>
                    <a:pt x="164" y="873"/>
                    <a:pt x="409" y="873"/>
                  </a:cubicBezTo>
                  <a:lnTo>
                    <a:pt x="3270" y="873"/>
                  </a:lnTo>
                  <a:cubicBezTo>
                    <a:pt x="3488" y="873"/>
                    <a:pt x="3652" y="682"/>
                    <a:pt x="3652" y="464"/>
                  </a:cubicBezTo>
                  <a:lnTo>
                    <a:pt x="365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5"/>
            <p:cNvSpPr/>
            <p:nvPr/>
          </p:nvSpPr>
          <p:spPr>
            <a:xfrm>
              <a:off x="4329357" y="754828"/>
              <a:ext cx="4950" cy="33185"/>
            </a:xfrm>
            <a:custGeom>
              <a:avLst/>
              <a:gdLst/>
              <a:ahLst/>
              <a:cxnLst/>
              <a:rect l="l" t="t" r="r" b="b"/>
              <a:pathLst>
                <a:path w="1499" h="10056" extrusionOk="0">
                  <a:moveTo>
                    <a:pt x="0" y="1"/>
                  </a:moveTo>
                  <a:lnTo>
                    <a:pt x="0" y="10055"/>
                  </a:lnTo>
                  <a:lnTo>
                    <a:pt x="1499" y="10055"/>
                  </a:lnTo>
                  <a:lnTo>
                    <a:pt x="14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5"/>
            <p:cNvSpPr/>
            <p:nvPr/>
          </p:nvSpPr>
          <p:spPr>
            <a:xfrm>
              <a:off x="4325756" y="754828"/>
              <a:ext cx="12150" cy="2881"/>
            </a:xfrm>
            <a:custGeom>
              <a:avLst/>
              <a:gdLst/>
              <a:ahLst/>
              <a:cxnLst/>
              <a:rect l="l" t="t" r="r" b="b"/>
              <a:pathLst>
                <a:path w="3679" h="873" extrusionOk="0">
                  <a:moveTo>
                    <a:pt x="0" y="1"/>
                  </a:moveTo>
                  <a:lnTo>
                    <a:pt x="0" y="464"/>
                  </a:lnTo>
                  <a:cubicBezTo>
                    <a:pt x="0" y="682"/>
                    <a:pt x="191" y="873"/>
                    <a:pt x="409" y="873"/>
                  </a:cubicBezTo>
                  <a:lnTo>
                    <a:pt x="3270" y="873"/>
                  </a:lnTo>
                  <a:cubicBezTo>
                    <a:pt x="3488" y="873"/>
                    <a:pt x="3679" y="682"/>
                    <a:pt x="3679" y="464"/>
                  </a:cubicBezTo>
                  <a:lnTo>
                    <a:pt x="367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5"/>
            <p:cNvSpPr/>
            <p:nvPr/>
          </p:nvSpPr>
          <p:spPr>
            <a:xfrm>
              <a:off x="4287775" y="706321"/>
              <a:ext cx="53454" cy="3241"/>
            </a:xfrm>
            <a:custGeom>
              <a:avLst/>
              <a:gdLst/>
              <a:ahLst/>
              <a:cxnLst/>
              <a:rect l="l" t="t" r="r" b="b"/>
              <a:pathLst>
                <a:path w="16186" h="982" extrusionOk="0">
                  <a:moveTo>
                    <a:pt x="1" y="0"/>
                  </a:moveTo>
                  <a:lnTo>
                    <a:pt x="1" y="981"/>
                  </a:lnTo>
                  <a:lnTo>
                    <a:pt x="16186" y="981"/>
                  </a:lnTo>
                  <a:lnTo>
                    <a:pt x="1618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5"/>
            <p:cNvSpPr/>
            <p:nvPr/>
          </p:nvSpPr>
          <p:spPr>
            <a:xfrm>
              <a:off x="4287775" y="751948"/>
              <a:ext cx="53454" cy="3241"/>
            </a:xfrm>
            <a:custGeom>
              <a:avLst/>
              <a:gdLst/>
              <a:ahLst/>
              <a:cxnLst/>
              <a:rect l="l" t="t" r="r" b="b"/>
              <a:pathLst>
                <a:path w="16186" h="982" extrusionOk="0">
                  <a:moveTo>
                    <a:pt x="1" y="1"/>
                  </a:moveTo>
                  <a:lnTo>
                    <a:pt x="1" y="982"/>
                  </a:lnTo>
                  <a:lnTo>
                    <a:pt x="16186" y="982"/>
                  </a:lnTo>
                  <a:lnTo>
                    <a:pt x="1618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5"/>
            <p:cNvSpPr/>
            <p:nvPr/>
          </p:nvSpPr>
          <p:spPr>
            <a:xfrm>
              <a:off x="4302807" y="717300"/>
              <a:ext cx="7652" cy="29677"/>
            </a:xfrm>
            <a:custGeom>
              <a:avLst/>
              <a:gdLst/>
              <a:ahLst/>
              <a:cxnLst/>
              <a:rect l="l" t="t" r="r" b="b"/>
              <a:pathLst>
                <a:path w="2317" h="8993" extrusionOk="0">
                  <a:moveTo>
                    <a:pt x="545" y="0"/>
                  </a:moveTo>
                  <a:cubicBezTo>
                    <a:pt x="245" y="0"/>
                    <a:pt x="0" y="246"/>
                    <a:pt x="0" y="545"/>
                  </a:cubicBezTo>
                  <a:lnTo>
                    <a:pt x="0" y="8992"/>
                  </a:lnTo>
                  <a:lnTo>
                    <a:pt x="2316" y="8992"/>
                  </a:lnTo>
                  <a:lnTo>
                    <a:pt x="2316" y="545"/>
                  </a:lnTo>
                  <a:cubicBezTo>
                    <a:pt x="2316" y="246"/>
                    <a:pt x="2071" y="0"/>
                    <a:pt x="1771"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15"/>
            <p:cNvSpPr/>
            <p:nvPr/>
          </p:nvSpPr>
          <p:spPr>
            <a:xfrm>
              <a:off x="4319187" y="717300"/>
              <a:ext cx="7652" cy="29677"/>
            </a:xfrm>
            <a:custGeom>
              <a:avLst/>
              <a:gdLst/>
              <a:ahLst/>
              <a:cxnLst/>
              <a:rect l="l" t="t" r="r" b="b"/>
              <a:pathLst>
                <a:path w="2317" h="8993" extrusionOk="0">
                  <a:moveTo>
                    <a:pt x="545" y="0"/>
                  </a:moveTo>
                  <a:cubicBezTo>
                    <a:pt x="245" y="0"/>
                    <a:pt x="0" y="246"/>
                    <a:pt x="27" y="545"/>
                  </a:cubicBezTo>
                  <a:lnTo>
                    <a:pt x="27" y="8992"/>
                  </a:lnTo>
                  <a:lnTo>
                    <a:pt x="2316" y="8992"/>
                  </a:lnTo>
                  <a:lnTo>
                    <a:pt x="2316" y="545"/>
                  </a:lnTo>
                  <a:cubicBezTo>
                    <a:pt x="2316" y="246"/>
                    <a:pt x="2071" y="0"/>
                    <a:pt x="1771"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15"/>
            <p:cNvSpPr/>
            <p:nvPr/>
          </p:nvSpPr>
          <p:spPr>
            <a:xfrm>
              <a:off x="4302807" y="759780"/>
              <a:ext cx="7652" cy="28238"/>
            </a:xfrm>
            <a:custGeom>
              <a:avLst/>
              <a:gdLst/>
              <a:ahLst/>
              <a:cxnLst/>
              <a:rect l="l" t="t" r="r" b="b"/>
              <a:pathLst>
                <a:path w="2317" h="8557" extrusionOk="0">
                  <a:moveTo>
                    <a:pt x="545" y="0"/>
                  </a:moveTo>
                  <a:cubicBezTo>
                    <a:pt x="245" y="0"/>
                    <a:pt x="0" y="246"/>
                    <a:pt x="0" y="545"/>
                  </a:cubicBezTo>
                  <a:lnTo>
                    <a:pt x="0" y="8556"/>
                  </a:lnTo>
                  <a:lnTo>
                    <a:pt x="2316" y="8556"/>
                  </a:lnTo>
                  <a:lnTo>
                    <a:pt x="2316" y="545"/>
                  </a:lnTo>
                  <a:cubicBezTo>
                    <a:pt x="2316" y="246"/>
                    <a:pt x="2071" y="0"/>
                    <a:pt x="1771"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15"/>
            <p:cNvSpPr/>
            <p:nvPr/>
          </p:nvSpPr>
          <p:spPr>
            <a:xfrm>
              <a:off x="4319187" y="759780"/>
              <a:ext cx="7652" cy="28238"/>
            </a:xfrm>
            <a:custGeom>
              <a:avLst/>
              <a:gdLst/>
              <a:ahLst/>
              <a:cxnLst/>
              <a:rect l="l" t="t" r="r" b="b"/>
              <a:pathLst>
                <a:path w="2317" h="8557" extrusionOk="0">
                  <a:moveTo>
                    <a:pt x="545" y="0"/>
                  </a:moveTo>
                  <a:cubicBezTo>
                    <a:pt x="245" y="0"/>
                    <a:pt x="0" y="246"/>
                    <a:pt x="27" y="545"/>
                  </a:cubicBezTo>
                  <a:lnTo>
                    <a:pt x="27" y="8556"/>
                  </a:lnTo>
                  <a:lnTo>
                    <a:pt x="2316" y="8556"/>
                  </a:lnTo>
                  <a:lnTo>
                    <a:pt x="2316" y="545"/>
                  </a:lnTo>
                  <a:cubicBezTo>
                    <a:pt x="2316" y="246"/>
                    <a:pt x="2071" y="0"/>
                    <a:pt x="1771"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15"/>
            <p:cNvSpPr/>
            <p:nvPr/>
          </p:nvSpPr>
          <p:spPr>
            <a:xfrm>
              <a:off x="4341234" y="699210"/>
              <a:ext cx="103490" cy="88753"/>
            </a:xfrm>
            <a:custGeom>
              <a:avLst/>
              <a:gdLst/>
              <a:ahLst/>
              <a:cxnLst/>
              <a:rect l="l" t="t" r="r" b="b"/>
              <a:pathLst>
                <a:path w="31337" h="26895" extrusionOk="0">
                  <a:moveTo>
                    <a:pt x="1" y="1"/>
                  </a:moveTo>
                  <a:lnTo>
                    <a:pt x="1" y="26894"/>
                  </a:lnTo>
                  <a:lnTo>
                    <a:pt x="31336" y="26894"/>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5"/>
            <p:cNvSpPr/>
            <p:nvPr/>
          </p:nvSpPr>
          <p:spPr>
            <a:xfrm>
              <a:off x="4341234" y="757709"/>
              <a:ext cx="103490" cy="30934"/>
            </a:xfrm>
            <a:custGeom>
              <a:avLst/>
              <a:gdLst/>
              <a:ahLst/>
              <a:cxnLst/>
              <a:rect l="l" t="t" r="r" b="b"/>
              <a:pathLst>
                <a:path w="31337" h="9374" extrusionOk="0">
                  <a:moveTo>
                    <a:pt x="1" y="1"/>
                  </a:moveTo>
                  <a:lnTo>
                    <a:pt x="1" y="9374"/>
                  </a:lnTo>
                  <a:lnTo>
                    <a:pt x="31336" y="9374"/>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15"/>
            <p:cNvSpPr/>
            <p:nvPr/>
          </p:nvSpPr>
          <p:spPr>
            <a:xfrm>
              <a:off x="4356445" y="737911"/>
              <a:ext cx="7834" cy="16008"/>
            </a:xfrm>
            <a:custGeom>
              <a:avLst/>
              <a:gdLst/>
              <a:ahLst/>
              <a:cxnLst/>
              <a:rect l="l" t="t" r="r" b="b"/>
              <a:pathLst>
                <a:path w="2372" h="4851" extrusionOk="0">
                  <a:moveTo>
                    <a:pt x="1" y="0"/>
                  </a:moveTo>
                  <a:lnTo>
                    <a:pt x="1"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15"/>
            <p:cNvSpPr/>
            <p:nvPr/>
          </p:nvSpPr>
          <p:spPr>
            <a:xfrm>
              <a:off x="4356445" y="737911"/>
              <a:ext cx="7834" cy="16008"/>
            </a:xfrm>
            <a:custGeom>
              <a:avLst/>
              <a:gdLst/>
              <a:ahLst/>
              <a:cxnLst/>
              <a:rect l="l" t="t" r="r" b="b"/>
              <a:pathLst>
                <a:path w="2372" h="4851" extrusionOk="0">
                  <a:moveTo>
                    <a:pt x="1" y="0"/>
                  </a:move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15"/>
            <p:cNvSpPr/>
            <p:nvPr/>
          </p:nvSpPr>
          <p:spPr>
            <a:xfrm>
              <a:off x="4359867" y="737911"/>
              <a:ext cx="902" cy="16008"/>
            </a:xfrm>
            <a:custGeom>
              <a:avLst/>
              <a:gdLst/>
              <a:ahLst/>
              <a:cxnLst/>
              <a:rect l="l" t="t" r="r" b="b"/>
              <a:pathLst>
                <a:path w="273" h="4851" extrusionOk="0">
                  <a:moveTo>
                    <a:pt x="0" y="0"/>
                  </a:moveTo>
                  <a:lnTo>
                    <a:pt x="0"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5"/>
            <p:cNvSpPr/>
            <p:nvPr/>
          </p:nvSpPr>
          <p:spPr>
            <a:xfrm>
              <a:off x="4356356" y="741329"/>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5"/>
            <p:cNvSpPr/>
            <p:nvPr/>
          </p:nvSpPr>
          <p:spPr>
            <a:xfrm>
              <a:off x="4356356" y="749699"/>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5"/>
            <p:cNvSpPr/>
            <p:nvPr/>
          </p:nvSpPr>
          <p:spPr>
            <a:xfrm>
              <a:off x="4355365" y="732870"/>
              <a:ext cx="9993" cy="5039"/>
            </a:xfrm>
            <a:custGeom>
              <a:avLst/>
              <a:gdLst/>
              <a:ahLst/>
              <a:cxnLst/>
              <a:rect l="l" t="t" r="r" b="b"/>
              <a:pathLst>
                <a:path w="3026" h="1527" extrusionOk="0">
                  <a:moveTo>
                    <a:pt x="709" y="0"/>
                  </a:moveTo>
                  <a:cubicBezTo>
                    <a:pt x="301" y="0"/>
                    <a:pt x="1" y="327"/>
                    <a:pt x="1" y="709"/>
                  </a:cubicBezTo>
                  <a:lnTo>
                    <a:pt x="1" y="1526"/>
                  </a:lnTo>
                  <a:lnTo>
                    <a:pt x="3025" y="1526"/>
                  </a:lnTo>
                  <a:lnTo>
                    <a:pt x="3025" y="709"/>
                  </a:lnTo>
                  <a:cubicBezTo>
                    <a:pt x="3025" y="327"/>
                    <a:pt x="2698" y="0"/>
                    <a:pt x="2317"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15"/>
            <p:cNvSpPr/>
            <p:nvPr/>
          </p:nvSpPr>
          <p:spPr>
            <a:xfrm>
              <a:off x="4356445" y="767789"/>
              <a:ext cx="7834" cy="16097"/>
            </a:xfrm>
            <a:custGeom>
              <a:avLst/>
              <a:gdLst/>
              <a:ahLst/>
              <a:cxnLst/>
              <a:rect l="l" t="t" r="r" b="b"/>
              <a:pathLst>
                <a:path w="2372" h="4878" extrusionOk="0">
                  <a:moveTo>
                    <a:pt x="1" y="0"/>
                  </a:moveTo>
                  <a:lnTo>
                    <a:pt x="1"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5"/>
            <p:cNvSpPr/>
            <p:nvPr/>
          </p:nvSpPr>
          <p:spPr>
            <a:xfrm>
              <a:off x="4356445" y="767789"/>
              <a:ext cx="7834" cy="16097"/>
            </a:xfrm>
            <a:custGeom>
              <a:avLst/>
              <a:gdLst/>
              <a:ahLst/>
              <a:cxnLst/>
              <a:rect l="l" t="t" r="r" b="b"/>
              <a:pathLst>
                <a:path w="2372" h="4878" extrusionOk="0">
                  <a:moveTo>
                    <a:pt x="1" y="0"/>
                  </a:move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5"/>
            <p:cNvSpPr/>
            <p:nvPr/>
          </p:nvSpPr>
          <p:spPr>
            <a:xfrm>
              <a:off x="4359867" y="767789"/>
              <a:ext cx="902" cy="16097"/>
            </a:xfrm>
            <a:custGeom>
              <a:avLst/>
              <a:gdLst/>
              <a:ahLst/>
              <a:cxnLst/>
              <a:rect l="l" t="t" r="r" b="b"/>
              <a:pathLst>
                <a:path w="273" h="4878" extrusionOk="0">
                  <a:moveTo>
                    <a:pt x="0" y="0"/>
                  </a:moveTo>
                  <a:lnTo>
                    <a:pt x="0"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5"/>
            <p:cNvSpPr/>
            <p:nvPr/>
          </p:nvSpPr>
          <p:spPr>
            <a:xfrm>
              <a:off x="4356356" y="771300"/>
              <a:ext cx="7923" cy="812"/>
            </a:xfrm>
            <a:custGeom>
              <a:avLst/>
              <a:gdLst/>
              <a:ahLst/>
              <a:cxnLst/>
              <a:rect l="l" t="t" r="r" b="b"/>
              <a:pathLst>
                <a:path w="2399" h="246" extrusionOk="0">
                  <a:moveTo>
                    <a:pt x="1" y="0"/>
                  </a:moveTo>
                  <a:lnTo>
                    <a:pt x="1" y="245"/>
                  </a:lnTo>
                  <a:lnTo>
                    <a:pt x="2398" y="245"/>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5"/>
            <p:cNvSpPr/>
            <p:nvPr/>
          </p:nvSpPr>
          <p:spPr>
            <a:xfrm>
              <a:off x="4356356" y="779577"/>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5"/>
            <p:cNvSpPr/>
            <p:nvPr/>
          </p:nvSpPr>
          <p:spPr>
            <a:xfrm>
              <a:off x="4355365" y="762838"/>
              <a:ext cx="9993" cy="5039"/>
            </a:xfrm>
            <a:custGeom>
              <a:avLst/>
              <a:gdLst/>
              <a:ahLst/>
              <a:cxnLst/>
              <a:rect l="l" t="t" r="r" b="b"/>
              <a:pathLst>
                <a:path w="3026" h="1527" extrusionOk="0">
                  <a:moveTo>
                    <a:pt x="709" y="1"/>
                  </a:moveTo>
                  <a:cubicBezTo>
                    <a:pt x="301" y="1"/>
                    <a:pt x="1" y="328"/>
                    <a:pt x="1" y="709"/>
                  </a:cubicBezTo>
                  <a:lnTo>
                    <a:pt x="1" y="1527"/>
                  </a:lnTo>
                  <a:lnTo>
                    <a:pt x="3025" y="1527"/>
                  </a:lnTo>
                  <a:lnTo>
                    <a:pt x="3025" y="709"/>
                  </a:lnTo>
                  <a:cubicBezTo>
                    <a:pt x="3025" y="328"/>
                    <a:pt x="2698" y="1"/>
                    <a:pt x="2317"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5"/>
            <p:cNvSpPr/>
            <p:nvPr/>
          </p:nvSpPr>
          <p:spPr>
            <a:xfrm>
              <a:off x="4357436" y="717750"/>
              <a:ext cx="6843" cy="7286"/>
            </a:xfrm>
            <a:custGeom>
              <a:avLst/>
              <a:gdLst/>
              <a:ahLst/>
              <a:cxnLst/>
              <a:rect l="l" t="t" r="r" b="b"/>
              <a:pathLst>
                <a:path w="2072" h="2208" extrusionOk="0">
                  <a:moveTo>
                    <a:pt x="1" y="1"/>
                  </a:moveTo>
                  <a:lnTo>
                    <a:pt x="1"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15"/>
            <p:cNvSpPr/>
            <p:nvPr/>
          </p:nvSpPr>
          <p:spPr>
            <a:xfrm>
              <a:off x="4357436" y="717750"/>
              <a:ext cx="6843" cy="7286"/>
            </a:xfrm>
            <a:custGeom>
              <a:avLst/>
              <a:gdLst/>
              <a:ahLst/>
              <a:cxnLst/>
              <a:rect l="l" t="t" r="r" b="b"/>
              <a:pathLst>
                <a:path w="2072" h="2208" extrusionOk="0">
                  <a:moveTo>
                    <a:pt x="1" y="1"/>
                  </a:move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15"/>
            <p:cNvSpPr/>
            <p:nvPr/>
          </p:nvSpPr>
          <p:spPr>
            <a:xfrm>
              <a:off x="4376425" y="737911"/>
              <a:ext cx="7834" cy="16008"/>
            </a:xfrm>
            <a:custGeom>
              <a:avLst/>
              <a:gdLst/>
              <a:ahLst/>
              <a:cxnLst/>
              <a:rect l="l" t="t" r="r" b="b"/>
              <a:pathLst>
                <a:path w="2372" h="4851" extrusionOk="0">
                  <a:moveTo>
                    <a:pt x="1" y="0"/>
                  </a:moveTo>
                  <a:lnTo>
                    <a:pt x="1" y="4850"/>
                  </a:lnTo>
                  <a:lnTo>
                    <a:pt x="2372" y="4850"/>
                  </a:lnTo>
                  <a:lnTo>
                    <a:pt x="237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5"/>
            <p:cNvSpPr/>
            <p:nvPr/>
          </p:nvSpPr>
          <p:spPr>
            <a:xfrm>
              <a:off x="4376425" y="737911"/>
              <a:ext cx="7923" cy="16008"/>
            </a:xfrm>
            <a:custGeom>
              <a:avLst/>
              <a:gdLst/>
              <a:ahLst/>
              <a:cxnLst/>
              <a:rect l="l" t="t" r="r" b="b"/>
              <a:pathLst>
                <a:path w="2399" h="4851" extrusionOk="0">
                  <a:moveTo>
                    <a:pt x="1" y="0"/>
                  </a:moveTo>
                  <a:lnTo>
                    <a:pt x="2399" y="4850"/>
                  </a:lnTo>
                  <a:lnTo>
                    <a:pt x="23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5"/>
            <p:cNvSpPr/>
            <p:nvPr/>
          </p:nvSpPr>
          <p:spPr>
            <a:xfrm>
              <a:off x="4379936" y="737911"/>
              <a:ext cx="905" cy="16008"/>
            </a:xfrm>
            <a:custGeom>
              <a:avLst/>
              <a:gdLst/>
              <a:ahLst/>
              <a:cxnLst/>
              <a:rect l="l" t="t" r="r" b="b"/>
              <a:pathLst>
                <a:path w="274" h="4851" extrusionOk="0">
                  <a:moveTo>
                    <a:pt x="1" y="0"/>
                  </a:moveTo>
                  <a:lnTo>
                    <a:pt x="1"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5"/>
            <p:cNvSpPr/>
            <p:nvPr/>
          </p:nvSpPr>
          <p:spPr>
            <a:xfrm>
              <a:off x="4376425" y="741329"/>
              <a:ext cx="7923" cy="904"/>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15"/>
            <p:cNvSpPr/>
            <p:nvPr/>
          </p:nvSpPr>
          <p:spPr>
            <a:xfrm>
              <a:off x="4376425" y="749699"/>
              <a:ext cx="7923" cy="904"/>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5"/>
            <p:cNvSpPr/>
            <p:nvPr/>
          </p:nvSpPr>
          <p:spPr>
            <a:xfrm>
              <a:off x="4375345" y="732870"/>
              <a:ext cx="9993" cy="5039"/>
            </a:xfrm>
            <a:custGeom>
              <a:avLst/>
              <a:gdLst/>
              <a:ahLst/>
              <a:cxnLst/>
              <a:rect l="l" t="t" r="r" b="b"/>
              <a:pathLst>
                <a:path w="3026" h="1527" extrusionOk="0">
                  <a:moveTo>
                    <a:pt x="737" y="0"/>
                  </a:moveTo>
                  <a:cubicBezTo>
                    <a:pt x="328" y="0"/>
                    <a:pt x="1" y="327"/>
                    <a:pt x="28" y="709"/>
                  </a:cubicBezTo>
                  <a:lnTo>
                    <a:pt x="28" y="1526"/>
                  </a:lnTo>
                  <a:lnTo>
                    <a:pt x="3026" y="1526"/>
                  </a:lnTo>
                  <a:lnTo>
                    <a:pt x="3026" y="709"/>
                  </a:lnTo>
                  <a:cubicBezTo>
                    <a:pt x="3026" y="327"/>
                    <a:pt x="2726" y="0"/>
                    <a:pt x="2317"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5"/>
            <p:cNvSpPr/>
            <p:nvPr/>
          </p:nvSpPr>
          <p:spPr>
            <a:xfrm>
              <a:off x="4376425" y="767789"/>
              <a:ext cx="7834" cy="16097"/>
            </a:xfrm>
            <a:custGeom>
              <a:avLst/>
              <a:gdLst/>
              <a:ahLst/>
              <a:cxnLst/>
              <a:rect l="l" t="t" r="r" b="b"/>
              <a:pathLst>
                <a:path w="2372" h="4878" extrusionOk="0">
                  <a:moveTo>
                    <a:pt x="1" y="0"/>
                  </a:moveTo>
                  <a:lnTo>
                    <a:pt x="1" y="4878"/>
                  </a:lnTo>
                  <a:lnTo>
                    <a:pt x="2372" y="4878"/>
                  </a:lnTo>
                  <a:lnTo>
                    <a:pt x="237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5"/>
            <p:cNvSpPr/>
            <p:nvPr/>
          </p:nvSpPr>
          <p:spPr>
            <a:xfrm>
              <a:off x="4376425" y="767789"/>
              <a:ext cx="7923" cy="16097"/>
            </a:xfrm>
            <a:custGeom>
              <a:avLst/>
              <a:gdLst/>
              <a:ahLst/>
              <a:cxnLst/>
              <a:rect l="l" t="t" r="r" b="b"/>
              <a:pathLst>
                <a:path w="2399" h="4878" extrusionOk="0">
                  <a:moveTo>
                    <a:pt x="1" y="0"/>
                  </a:moveTo>
                  <a:lnTo>
                    <a:pt x="2399" y="4878"/>
                  </a:lnTo>
                  <a:lnTo>
                    <a:pt x="23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5"/>
            <p:cNvSpPr/>
            <p:nvPr/>
          </p:nvSpPr>
          <p:spPr>
            <a:xfrm>
              <a:off x="4379936" y="767789"/>
              <a:ext cx="905" cy="16097"/>
            </a:xfrm>
            <a:custGeom>
              <a:avLst/>
              <a:gdLst/>
              <a:ahLst/>
              <a:cxnLst/>
              <a:rect l="l" t="t" r="r" b="b"/>
              <a:pathLst>
                <a:path w="274" h="4878" extrusionOk="0">
                  <a:moveTo>
                    <a:pt x="1" y="0"/>
                  </a:moveTo>
                  <a:lnTo>
                    <a:pt x="1"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5"/>
            <p:cNvSpPr/>
            <p:nvPr/>
          </p:nvSpPr>
          <p:spPr>
            <a:xfrm>
              <a:off x="4376425" y="771300"/>
              <a:ext cx="7923" cy="812"/>
            </a:xfrm>
            <a:custGeom>
              <a:avLst/>
              <a:gdLst/>
              <a:ahLst/>
              <a:cxnLst/>
              <a:rect l="l" t="t" r="r" b="b"/>
              <a:pathLst>
                <a:path w="2399" h="246" extrusionOk="0">
                  <a:moveTo>
                    <a:pt x="1" y="0"/>
                  </a:moveTo>
                  <a:lnTo>
                    <a:pt x="1" y="245"/>
                  </a:lnTo>
                  <a:lnTo>
                    <a:pt x="2399" y="245"/>
                  </a:lnTo>
                  <a:lnTo>
                    <a:pt x="23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5"/>
            <p:cNvSpPr/>
            <p:nvPr/>
          </p:nvSpPr>
          <p:spPr>
            <a:xfrm>
              <a:off x="4376425" y="779577"/>
              <a:ext cx="7923" cy="904"/>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5"/>
            <p:cNvSpPr/>
            <p:nvPr/>
          </p:nvSpPr>
          <p:spPr>
            <a:xfrm>
              <a:off x="4375345" y="762838"/>
              <a:ext cx="9993" cy="5039"/>
            </a:xfrm>
            <a:custGeom>
              <a:avLst/>
              <a:gdLst/>
              <a:ahLst/>
              <a:cxnLst/>
              <a:rect l="l" t="t" r="r" b="b"/>
              <a:pathLst>
                <a:path w="3026" h="1527" extrusionOk="0">
                  <a:moveTo>
                    <a:pt x="737" y="1"/>
                  </a:moveTo>
                  <a:cubicBezTo>
                    <a:pt x="328" y="1"/>
                    <a:pt x="1" y="328"/>
                    <a:pt x="28" y="709"/>
                  </a:cubicBezTo>
                  <a:lnTo>
                    <a:pt x="28" y="1527"/>
                  </a:lnTo>
                  <a:lnTo>
                    <a:pt x="3026" y="1527"/>
                  </a:lnTo>
                  <a:lnTo>
                    <a:pt x="3026" y="709"/>
                  </a:lnTo>
                  <a:cubicBezTo>
                    <a:pt x="3026" y="328"/>
                    <a:pt x="2726" y="1"/>
                    <a:pt x="2317"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5"/>
            <p:cNvSpPr/>
            <p:nvPr/>
          </p:nvSpPr>
          <p:spPr>
            <a:xfrm>
              <a:off x="4377505" y="717750"/>
              <a:ext cx="6754" cy="7286"/>
            </a:xfrm>
            <a:custGeom>
              <a:avLst/>
              <a:gdLst/>
              <a:ahLst/>
              <a:cxnLst/>
              <a:rect l="l" t="t" r="r" b="b"/>
              <a:pathLst>
                <a:path w="2045" h="2208" extrusionOk="0">
                  <a:moveTo>
                    <a:pt x="1" y="1"/>
                  </a:moveTo>
                  <a:lnTo>
                    <a:pt x="1" y="2208"/>
                  </a:lnTo>
                  <a:lnTo>
                    <a:pt x="2045" y="2208"/>
                  </a:lnTo>
                  <a:lnTo>
                    <a:pt x="2045"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5"/>
            <p:cNvSpPr/>
            <p:nvPr/>
          </p:nvSpPr>
          <p:spPr>
            <a:xfrm>
              <a:off x="4377505" y="717750"/>
              <a:ext cx="6843" cy="7286"/>
            </a:xfrm>
            <a:custGeom>
              <a:avLst/>
              <a:gdLst/>
              <a:ahLst/>
              <a:cxnLst/>
              <a:rect l="l" t="t" r="r" b="b"/>
              <a:pathLst>
                <a:path w="2072" h="2208" extrusionOk="0">
                  <a:moveTo>
                    <a:pt x="1" y="1"/>
                  </a:moveTo>
                  <a:lnTo>
                    <a:pt x="2072" y="2208"/>
                  </a:lnTo>
                  <a:lnTo>
                    <a:pt x="207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5"/>
            <p:cNvSpPr/>
            <p:nvPr/>
          </p:nvSpPr>
          <p:spPr>
            <a:xfrm>
              <a:off x="4400458" y="737911"/>
              <a:ext cx="7830" cy="16008"/>
            </a:xfrm>
            <a:custGeom>
              <a:avLst/>
              <a:gdLst/>
              <a:ahLst/>
              <a:cxnLst/>
              <a:rect l="l" t="t" r="r" b="b"/>
              <a:pathLst>
                <a:path w="2371" h="4851" extrusionOk="0">
                  <a:moveTo>
                    <a:pt x="0" y="0"/>
                  </a:moveTo>
                  <a:lnTo>
                    <a:pt x="0"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5"/>
            <p:cNvSpPr/>
            <p:nvPr/>
          </p:nvSpPr>
          <p:spPr>
            <a:xfrm>
              <a:off x="4400458" y="737911"/>
              <a:ext cx="7830" cy="16008"/>
            </a:xfrm>
            <a:custGeom>
              <a:avLst/>
              <a:gdLst/>
              <a:ahLst/>
              <a:cxnLst/>
              <a:rect l="l" t="t" r="r" b="b"/>
              <a:pathLst>
                <a:path w="2371" h="4851" extrusionOk="0">
                  <a:moveTo>
                    <a:pt x="0" y="0"/>
                  </a:move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5"/>
            <p:cNvSpPr/>
            <p:nvPr/>
          </p:nvSpPr>
          <p:spPr>
            <a:xfrm>
              <a:off x="4403876" y="737911"/>
              <a:ext cx="905" cy="16008"/>
            </a:xfrm>
            <a:custGeom>
              <a:avLst/>
              <a:gdLst/>
              <a:ahLst/>
              <a:cxnLst/>
              <a:rect l="l" t="t" r="r" b="b"/>
              <a:pathLst>
                <a:path w="274" h="4851" extrusionOk="0">
                  <a:moveTo>
                    <a:pt x="1" y="0"/>
                  </a:moveTo>
                  <a:lnTo>
                    <a:pt x="1"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5"/>
            <p:cNvSpPr/>
            <p:nvPr/>
          </p:nvSpPr>
          <p:spPr>
            <a:xfrm>
              <a:off x="4400365" y="741329"/>
              <a:ext cx="7923" cy="904"/>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5"/>
            <p:cNvSpPr/>
            <p:nvPr/>
          </p:nvSpPr>
          <p:spPr>
            <a:xfrm>
              <a:off x="4400365" y="749699"/>
              <a:ext cx="7923" cy="904"/>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5"/>
            <p:cNvSpPr/>
            <p:nvPr/>
          </p:nvSpPr>
          <p:spPr>
            <a:xfrm>
              <a:off x="4399377" y="732870"/>
              <a:ext cx="9990" cy="5039"/>
            </a:xfrm>
            <a:custGeom>
              <a:avLst/>
              <a:gdLst/>
              <a:ahLst/>
              <a:cxnLst/>
              <a:rect l="l" t="t" r="r" b="b"/>
              <a:pathLst>
                <a:path w="3025" h="1527" extrusionOk="0">
                  <a:moveTo>
                    <a:pt x="709" y="0"/>
                  </a:moveTo>
                  <a:cubicBezTo>
                    <a:pt x="327" y="0"/>
                    <a:pt x="0" y="327"/>
                    <a:pt x="0" y="709"/>
                  </a:cubicBezTo>
                  <a:lnTo>
                    <a:pt x="0" y="1526"/>
                  </a:lnTo>
                  <a:lnTo>
                    <a:pt x="3025" y="1526"/>
                  </a:lnTo>
                  <a:lnTo>
                    <a:pt x="3025" y="709"/>
                  </a:lnTo>
                  <a:cubicBezTo>
                    <a:pt x="3025" y="327"/>
                    <a:pt x="2698" y="0"/>
                    <a:pt x="2316"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5"/>
            <p:cNvSpPr/>
            <p:nvPr/>
          </p:nvSpPr>
          <p:spPr>
            <a:xfrm>
              <a:off x="4400458" y="767789"/>
              <a:ext cx="7830" cy="16097"/>
            </a:xfrm>
            <a:custGeom>
              <a:avLst/>
              <a:gdLst/>
              <a:ahLst/>
              <a:cxnLst/>
              <a:rect l="l" t="t" r="r" b="b"/>
              <a:pathLst>
                <a:path w="2371" h="4878" extrusionOk="0">
                  <a:moveTo>
                    <a:pt x="0" y="0"/>
                  </a:moveTo>
                  <a:lnTo>
                    <a:pt x="0"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5"/>
            <p:cNvSpPr/>
            <p:nvPr/>
          </p:nvSpPr>
          <p:spPr>
            <a:xfrm>
              <a:off x="4400458" y="767789"/>
              <a:ext cx="7830" cy="16097"/>
            </a:xfrm>
            <a:custGeom>
              <a:avLst/>
              <a:gdLst/>
              <a:ahLst/>
              <a:cxnLst/>
              <a:rect l="l" t="t" r="r" b="b"/>
              <a:pathLst>
                <a:path w="2371" h="4878" extrusionOk="0">
                  <a:moveTo>
                    <a:pt x="0" y="0"/>
                  </a:move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5"/>
            <p:cNvSpPr/>
            <p:nvPr/>
          </p:nvSpPr>
          <p:spPr>
            <a:xfrm>
              <a:off x="4403876" y="767789"/>
              <a:ext cx="905" cy="16097"/>
            </a:xfrm>
            <a:custGeom>
              <a:avLst/>
              <a:gdLst/>
              <a:ahLst/>
              <a:cxnLst/>
              <a:rect l="l" t="t" r="r" b="b"/>
              <a:pathLst>
                <a:path w="274" h="4878" extrusionOk="0">
                  <a:moveTo>
                    <a:pt x="1" y="0"/>
                  </a:moveTo>
                  <a:lnTo>
                    <a:pt x="1"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5"/>
            <p:cNvSpPr/>
            <p:nvPr/>
          </p:nvSpPr>
          <p:spPr>
            <a:xfrm>
              <a:off x="4400365" y="771300"/>
              <a:ext cx="7923" cy="901"/>
            </a:xfrm>
            <a:custGeom>
              <a:avLst/>
              <a:gdLst/>
              <a:ahLst/>
              <a:cxnLst/>
              <a:rect l="l" t="t" r="r" b="b"/>
              <a:pathLst>
                <a:path w="2399" h="273" extrusionOk="0">
                  <a:moveTo>
                    <a:pt x="1" y="0"/>
                  </a:moveTo>
                  <a:lnTo>
                    <a:pt x="1" y="273"/>
                  </a:lnTo>
                  <a:lnTo>
                    <a:pt x="2399" y="273"/>
                  </a:lnTo>
                  <a:lnTo>
                    <a:pt x="23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5"/>
            <p:cNvSpPr/>
            <p:nvPr/>
          </p:nvSpPr>
          <p:spPr>
            <a:xfrm>
              <a:off x="4400365" y="779670"/>
              <a:ext cx="7923" cy="812"/>
            </a:xfrm>
            <a:custGeom>
              <a:avLst/>
              <a:gdLst/>
              <a:ahLst/>
              <a:cxnLst/>
              <a:rect l="l" t="t" r="r" b="b"/>
              <a:pathLst>
                <a:path w="2399" h="246" extrusionOk="0">
                  <a:moveTo>
                    <a:pt x="1" y="0"/>
                  </a:moveTo>
                  <a:lnTo>
                    <a:pt x="1" y="245"/>
                  </a:lnTo>
                  <a:lnTo>
                    <a:pt x="2399" y="245"/>
                  </a:lnTo>
                  <a:lnTo>
                    <a:pt x="239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5"/>
            <p:cNvSpPr/>
            <p:nvPr/>
          </p:nvSpPr>
          <p:spPr>
            <a:xfrm>
              <a:off x="4399377" y="762838"/>
              <a:ext cx="9990" cy="5039"/>
            </a:xfrm>
            <a:custGeom>
              <a:avLst/>
              <a:gdLst/>
              <a:ahLst/>
              <a:cxnLst/>
              <a:rect l="l" t="t" r="r" b="b"/>
              <a:pathLst>
                <a:path w="3025" h="1527" extrusionOk="0">
                  <a:moveTo>
                    <a:pt x="709" y="1"/>
                  </a:moveTo>
                  <a:cubicBezTo>
                    <a:pt x="327" y="1"/>
                    <a:pt x="0" y="328"/>
                    <a:pt x="0" y="709"/>
                  </a:cubicBezTo>
                  <a:lnTo>
                    <a:pt x="0" y="1527"/>
                  </a:lnTo>
                  <a:lnTo>
                    <a:pt x="3025" y="1527"/>
                  </a:lnTo>
                  <a:lnTo>
                    <a:pt x="3025" y="709"/>
                  </a:lnTo>
                  <a:cubicBezTo>
                    <a:pt x="3025" y="328"/>
                    <a:pt x="2698" y="1"/>
                    <a:pt x="2316"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5"/>
            <p:cNvSpPr/>
            <p:nvPr/>
          </p:nvSpPr>
          <p:spPr>
            <a:xfrm>
              <a:off x="4401445" y="717750"/>
              <a:ext cx="6843" cy="7286"/>
            </a:xfrm>
            <a:custGeom>
              <a:avLst/>
              <a:gdLst/>
              <a:ahLst/>
              <a:cxnLst/>
              <a:rect l="l" t="t" r="r" b="b"/>
              <a:pathLst>
                <a:path w="2072" h="2208" extrusionOk="0">
                  <a:moveTo>
                    <a:pt x="1" y="1"/>
                  </a:moveTo>
                  <a:lnTo>
                    <a:pt x="1" y="2208"/>
                  </a:lnTo>
                  <a:lnTo>
                    <a:pt x="2072" y="2208"/>
                  </a:lnTo>
                  <a:lnTo>
                    <a:pt x="207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5"/>
            <p:cNvSpPr/>
            <p:nvPr/>
          </p:nvSpPr>
          <p:spPr>
            <a:xfrm>
              <a:off x="4401445" y="717750"/>
              <a:ext cx="6843" cy="7286"/>
            </a:xfrm>
            <a:custGeom>
              <a:avLst/>
              <a:gdLst/>
              <a:ahLst/>
              <a:cxnLst/>
              <a:rect l="l" t="t" r="r" b="b"/>
              <a:pathLst>
                <a:path w="2072" h="2208" extrusionOk="0">
                  <a:moveTo>
                    <a:pt x="1" y="1"/>
                  </a:moveTo>
                  <a:lnTo>
                    <a:pt x="2072" y="2208"/>
                  </a:lnTo>
                  <a:lnTo>
                    <a:pt x="207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5"/>
            <p:cNvSpPr/>
            <p:nvPr/>
          </p:nvSpPr>
          <p:spPr>
            <a:xfrm>
              <a:off x="4425385" y="737911"/>
              <a:ext cx="7834" cy="16008"/>
            </a:xfrm>
            <a:custGeom>
              <a:avLst/>
              <a:gdLst/>
              <a:ahLst/>
              <a:cxnLst/>
              <a:rect l="l" t="t" r="r" b="b"/>
              <a:pathLst>
                <a:path w="2372" h="4851" extrusionOk="0">
                  <a:moveTo>
                    <a:pt x="1" y="0"/>
                  </a:moveTo>
                  <a:lnTo>
                    <a:pt x="1"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5"/>
            <p:cNvSpPr/>
            <p:nvPr/>
          </p:nvSpPr>
          <p:spPr>
            <a:xfrm>
              <a:off x="4425385" y="737911"/>
              <a:ext cx="7834" cy="16008"/>
            </a:xfrm>
            <a:custGeom>
              <a:avLst/>
              <a:gdLst/>
              <a:ahLst/>
              <a:cxnLst/>
              <a:rect l="l" t="t" r="r" b="b"/>
              <a:pathLst>
                <a:path w="2372" h="4851" extrusionOk="0">
                  <a:moveTo>
                    <a:pt x="1" y="0"/>
                  </a:move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5"/>
            <p:cNvSpPr/>
            <p:nvPr/>
          </p:nvSpPr>
          <p:spPr>
            <a:xfrm>
              <a:off x="4428807" y="737911"/>
              <a:ext cx="902" cy="16008"/>
            </a:xfrm>
            <a:custGeom>
              <a:avLst/>
              <a:gdLst/>
              <a:ahLst/>
              <a:cxnLst/>
              <a:rect l="l" t="t" r="r" b="b"/>
              <a:pathLst>
                <a:path w="273" h="4851" extrusionOk="0">
                  <a:moveTo>
                    <a:pt x="0" y="0"/>
                  </a:moveTo>
                  <a:lnTo>
                    <a:pt x="0"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5"/>
            <p:cNvSpPr/>
            <p:nvPr/>
          </p:nvSpPr>
          <p:spPr>
            <a:xfrm>
              <a:off x="4425296" y="741329"/>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5"/>
            <p:cNvSpPr/>
            <p:nvPr/>
          </p:nvSpPr>
          <p:spPr>
            <a:xfrm>
              <a:off x="4425296" y="749699"/>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15"/>
            <p:cNvSpPr/>
            <p:nvPr/>
          </p:nvSpPr>
          <p:spPr>
            <a:xfrm>
              <a:off x="4424305" y="732870"/>
              <a:ext cx="9993" cy="5039"/>
            </a:xfrm>
            <a:custGeom>
              <a:avLst/>
              <a:gdLst/>
              <a:ahLst/>
              <a:cxnLst/>
              <a:rect l="l" t="t" r="r" b="b"/>
              <a:pathLst>
                <a:path w="3026" h="1527" extrusionOk="0">
                  <a:moveTo>
                    <a:pt x="709" y="0"/>
                  </a:moveTo>
                  <a:cubicBezTo>
                    <a:pt x="301" y="0"/>
                    <a:pt x="1" y="327"/>
                    <a:pt x="1" y="709"/>
                  </a:cubicBezTo>
                  <a:lnTo>
                    <a:pt x="1" y="1526"/>
                  </a:lnTo>
                  <a:lnTo>
                    <a:pt x="3025" y="1526"/>
                  </a:lnTo>
                  <a:lnTo>
                    <a:pt x="3025" y="709"/>
                  </a:lnTo>
                  <a:cubicBezTo>
                    <a:pt x="3025" y="327"/>
                    <a:pt x="2698" y="0"/>
                    <a:pt x="2290"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15"/>
            <p:cNvSpPr/>
            <p:nvPr/>
          </p:nvSpPr>
          <p:spPr>
            <a:xfrm>
              <a:off x="4425385" y="767789"/>
              <a:ext cx="7834" cy="16097"/>
            </a:xfrm>
            <a:custGeom>
              <a:avLst/>
              <a:gdLst/>
              <a:ahLst/>
              <a:cxnLst/>
              <a:rect l="l" t="t" r="r" b="b"/>
              <a:pathLst>
                <a:path w="2372" h="4878" extrusionOk="0">
                  <a:moveTo>
                    <a:pt x="1" y="0"/>
                  </a:moveTo>
                  <a:lnTo>
                    <a:pt x="1"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5"/>
            <p:cNvSpPr/>
            <p:nvPr/>
          </p:nvSpPr>
          <p:spPr>
            <a:xfrm>
              <a:off x="4425385" y="767789"/>
              <a:ext cx="7834" cy="16097"/>
            </a:xfrm>
            <a:custGeom>
              <a:avLst/>
              <a:gdLst/>
              <a:ahLst/>
              <a:cxnLst/>
              <a:rect l="l" t="t" r="r" b="b"/>
              <a:pathLst>
                <a:path w="2372" h="4878" extrusionOk="0">
                  <a:moveTo>
                    <a:pt x="1" y="0"/>
                  </a:move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15"/>
            <p:cNvSpPr/>
            <p:nvPr/>
          </p:nvSpPr>
          <p:spPr>
            <a:xfrm>
              <a:off x="4428807" y="767789"/>
              <a:ext cx="902" cy="16097"/>
            </a:xfrm>
            <a:custGeom>
              <a:avLst/>
              <a:gdLst/>
              <a:ahLst/>
              <a:cxnLst/>
              <a:rect l="l" t="t" r="r" b="b"/>
              <a:pathLst>
                <a:path w="273" h="4878" extrusionOk="0">
                  <a:moveTo>
                    <a:pt x="0" y="0"/>
                  </a:moveTo>
                  <a:lnTo>
                    <a:pt x="0"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15"/>
            <p:cNvSpPr/>
            <p:nvPr/>
          </p:nvSpPr>
          <p:spPr>
            <a:xfrm>
              <a:off x="4425296" y="771300"/>
              <a:ext cx="7923" cy="901"/>
            </a:xfrm>
            <a:custGeom>
              <a:avLst/>
              <a:gdLst/>
              <a:ahLst/>
              <a:cxnLst/>
              <a:rect l="l" t="t" r="r" b="b"/>
              <a:pathLst>
                <a:path w="2399" h="273" extrusionOk="0">
                  <a:moveTo>
                    <a:pt x="1" y="0"/>
                  </a:moveTo>
                  <a:lnTo>
                    <a:pt x="1" y="273"/>
                  </a:lnTo>
                  <a:lnTo>
                    <a:pt x="2398" y="273"/>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15"/>
            <p:cNvSpPr/>
            <p:nvPr/>
          </p:nvSpPr>
          <p:spPr>
            <a:xfrm>
              <a:off x="4425296" y="779577"/>
              <a:ext cx="7923" cy="904"/>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15"/>
            <p:cNvSpPr/>
            <p:nvPr/>
          </p:nvSpPr>
          <p:spPr>
            <a:xfrm>
              <a:off x="4424305" y="762838"/>
              <a:ext cx="9993" cy="5039"/>
            </a:xfrm>
            <a:custGeom>
              <a:avLst/>
              <a:gdLst/>
              <a:ahLst/>
              <a:cxnLst/>
              <a:rect l="l" t="t" r="r" b="b"/>
              <a:pathLst>
                <a:path w="3026" h="1527" extrusionOk="0">
                  <a:moveTo>
                    <a:pt x="709" y="1"/>
                  </a:moveTo>
                  <a:cubicBezTo>
                    <a:pt x="301" y="1"/>
                    <a:pt x="1" y="328"/>
                    <a:pt x="1" y="709"/>
                  </a:cubicBezTo>
                  <a:lnTo>
                    <a:pt x="1" y="1527"/>
                  </a:lnTo>
                  <a:lnTo>
                    <a:pt x="3025" y="1527"/>
                  </a:lnTo>
                  <a:lnTo>
                    <a:pt x="3025" y="709"/>
                  </a:lnTo>
                  <a:cubicBezTo>
                    <a:pt x="3025" y="328"/>
                    <a:pt x="2698" y="1"/>
                    <a:pt x="2290"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15"/>
            <p:cNvSpPr/>
            <p:nvPr/>
          </p:nvSpPr>
          <p:spPr>
            <a:xfrm>
              <a:off x="4426376" y="717750"/>
              <a:ext cx="6843" cy="7286"/>
            </a:xfrm>
            <a:custGeom>
              <a:avLst/>
              <a:gdLst/>
              <a:ahLst/>
              <a:cxnLst/>
              <a:rect l="l" t="t" r="r" b="b"/>
              <a:pathLst>
                <a:path w="2072" h="2208" extrusionOk="0">
                  <a:moveTo>
                    <a:pt x="1" y="1"/>
                  </a:moveTo>
                  <a:lnTo>
                    <a:pt x="1"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15"/>
            <p:cNvSpPr/>
            <p:nvPr/>
          </p:nvSpPr>
          <p:spPr>
            <a:xfrm>
              <a:off x="4426376" y="717750"/>
              <a:ext cx="6843" cy="7286"/>
            </a:xfrm>
            <a:custGeom>
              <a:avLst/>
              <a:gdLst/>
              <a:ahLst/>
              <a:cxnLst/>
              <a:rect l="l" t="t" r="r" b="b"/>
              <a:pathLst>
                <a:path w="2072" h="2208" extrusionOk="0">
                  <a:moveTo>
                    <a:pt x="1" y="1"/>
                  </a:move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5"/>
            <p:cNvSpPr/>
            <p:nvPr/>
          </p:nvSpPr>
          <p:spPr>
            <a:xfrm>
              <a:off x="4356445" y="716851"/>
              <a:ext cx="8913" cy="901"/>
            </a:xfrm>
            <a:custGeom>
              <a:avLst/>
              <a:gdLst/>
              <a:ahLst/>
              <a:cxnLst/>
              <a:rect l="l" t="t" r="r" b="b"/>
              <a:pathLst>
                <a:path w="2699" h="273" extrusionOk="0">
                  <a:moveTo>
                    <a:pt x="1" y="0"/>
                  </a:moveTo>
                  <a:lnTo>
                    <a:pt x="1" y="273"/>
                  </a:lnTo>
                  <a:lnTo>
                    <a:pt x="2698" y="273"/>
                  </a:lnTo>
                  <a:lnTo>
                    <a:pt x="26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15"/>
            <p:cNvSpPr/>
            <p:nvPr/>
          </p:nvSpPr>
          <p:spPr>
            <a:xfrm>
              <a:off x="4341234" y="704340"/>
              <a:ext cx="103490" cy="7379"/>
            </a:xfrm>
            <a:custGeom>
              <a:avLst/>
              <a:gdLst/>
              <a:ahLst/>
              <a:cxnLst/>
              <a:rect l="l" t="t" r="r" b="b"/>
              <a:pathLst>
                <a:path w="31337" h="2236" extrusionOk="0">
                  <a:moveTo>
                    <a:pt x="1" y="1"/>
                  </a:moveTo>
                  <a:lnTo>
                    <a:pt x="1" y="2235"/>
                  </a:lnTo>
                  <a:lnTo>
                    <a:pt x="31336" y="2235"/>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5"/>
            <p:cNvSpPr/>
            <p:nvPr/>
          </p:nvSpPr>
          <p:spPr>
            <a:xfrm>
              <a:off x="4345287" y="711002"/>
              <a:ext cx="7381" cy="6745"/>
            </a:xfrm>
            <a:custGeom>
              <a:avLst/>
              <a:gdLst/>
              <a:ahLst/>
              <a:cxnLst/>
              <a:rect l="l" t="t" r="r" b="b"/>
              <a:pathLst>
                <a:path w="2235" h="2044" extrusionOk="0">
                  <a:moveTo>
                    <a:pt x="0" y="0"/>
                  </a:moveTo>
                  <a:lnTo>
                    <a:pt x="0" y="1526"/>
                  </a:lnTo>
                  <a:cubicBezTo>
                    <a:pt x="0" y="1826"/>
                    <a:pt x="218" y="2044"/>
                    <a:pt x="518" y="2044"/>
                  </a:cubicBezTo>
                  <a:lnTo>
                    <a:pt x="1690" y="2044"/>
                  </a:lnTo>
                  <a:cubicBezTo>
                    <a:pt x="1989" y="2044"/>
                    <a:pt x="2234" y="1826"/>
                    <a:pt x="2234" y="1526"/>
                  </a:cubicBezTo>
                  <a:lnTo>
                    <a:pt x="223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5"/>
            <p:cNvSpPr/>
            <p:nvPr/>
          </p:nvSpPr>
          <p:spPr>
            <a:xfrm>
              <a:off x="4368055" y="711002"/>
              <a:ext cx="7384" cy="6745"/>
            </a:xfrm>
            <a:custGeom>
              <a:avLst/>
              <a:gdLst/>
              <a:ahLst/>
              <a:cxnLst/>
              <a:rect l="l" t="t" r="r" b="b"/>
              <a:pathLst>
                <a:path w="2236" h="2044" extrusionOk="0">
                  <a:moveTo>
                    <a:pt x="1" y="0"/>
                  </a:moveTo>
                  <a:lnTo>
                    <a:pt x="1" y="1526"/>
                  </a:lnTo>
                  <a:cubicBezTo>
                    <a:pt x="1" y="1826"/>
                    <a:pt x="219" y="2044"/>
                    <a:pt x="519" y="2044"/>
                  </a:cubicBezTo>
                  <a:lnTo>
                    <a:pt x="1690" y="2044"/>
                  </a:lnTo>
                  <a:cubicBezTo>
                    <a:pt x="1990"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5"/>
            <p:cNvSpPr/>
            <p:nvPr/>
          </p:nvSpPr>
          <p:spPr>
            <a:xfrm>
              <a:off x="4389297" y="711002"/>
              <a:ext cx="7292" cy="6745"/>
            </a:xfrm>
            <a:custGeom>
              <a:avLst/>
              <a:gdLst/>
              <a:ahLst/>
              <a:cxnLst/>
              <a:rect l="l" t="t" r="r" b="b"/>
              <a:pathLst>
                <a:path w="2208" h="2044" extrusionOk="0">
                  <a:moveTo>
                    <a:pt x="0" y="0"/>
                  </a:moveTo>
                  <a:lnTo>
                    <a:pt x="0" y="1526"/>
                  </a:lnTo>
                  <a:cubicBezTo>
                    <a:pt x="0" y="1826"/>
                    <a:pt x="218" y="2044"/>
                    <a:pt x="518" y="2044"/>
                  </a:cubicBezTo>
                  <a:lnTo>
                    <a:pt x="1690" y="2044"/>
                  </a:lnTo>
                  <a:cubicBezTo>
                    <a:pt x="1990" y="2044"/>
                    <a:pt x="2208" y="1826"/>
                    <a:pt x="2208" y="1526"/>
                  </a:cubicBezTo>
                  <a:lnTo>
                    <a:pt x="220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5"/>
            <p:cNvSpPr/>
            <p:nvPr/>
          </p:nvSpPr>
          <p:spPr>
            <a:xfrm>
              <a:off x="4413055" y="711002"/>
              <a:ext cx="7384" cy="6745"/>
            </a:xfrm>
            <a:custGeom>
              <a:avLst/>
              <a:gdLst/>
              <a:ahLst/>
              <a:cxnLst/>
              <a:rect l="l" t="t" r="r" b="b"/>
              <a:pathLst>
                <a:path w="2236" h="2044" extrusionOk="0">
                  <a:moveTo>
                    <a:pt x="1" y="0"/>
                  </a:moveTo>
                  <a:lnTo>
                    <a:pt x="1" y="1526"/>
                  </a:lnTo>
                  <a:cubicBezTo>
                    <a:pt x="1" y="1826"/>
                    <a:pt x="219" y="2044"/>
                    <a:pt x="519" y="2044"/>
                  </a:cubicBezTo>
                  <a:lnTo>
                    <a:pt x="1690" y="2044"/>
                  </a:lnTo>
                  <a:cubicBezTo>
                    <a:pt x="1990"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5"/>
            <p:cNvSpPr/>
            <p:nvPr/>
          </p:nvSpPr>
          <p:spPr>
            <a:xfrm>
              <a:off x="4802759" y="703801"/>
              <a:ext cx="53458" cy="84167"/>
            </a:xfrm>
            <a:custGeom>
              <a:avLst/>
              <a:gdLst/>
              <a:ahLst/>
              <a:cxnLst/>
              <a:rect l="l" t="t" r="r" b="b"/>
              <a:pathLst>
                <a:path w="16187" h="25505" extrusionOk="0">
                  <a:moveTo>
                    <a:pt x="1" y="0"/>
                  </a:moveTo>
                  <a:lnTo>
                    <a:pt x="1" y="25504"/>
                  </a:lnTo>
                  <a:lnTo>
                    <a:pt x="16186" y="25504"/>
                  </a:lnTo>
                  <a:lnTo>
                    <a:pt x="1618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5"/>
            <p:cNvSpPr/>
            <p:nvPr/>
          </p:nvSpPr>
          <p:spPr>
            <a:xfrm>
              <a:off x="4843709" y="709562"/>
              <a:ext cx="5043" cy="45230"/>
            </a:xfrm>
            <a:custGeom>
              <a:avLst/>
              <a:gdLst/>
              <a:ahLst/>
              <a:cxnLst/>
              <a:rect l="l" t="t" r="r" b="b"/>
              <a:pathLst>
                <a:path w="1527" h="13706" extrusionOk="0">
                  <a:moveTo>
                    <a:pt x="1" y="0"/>
                  </a:moveTo>
                  <a:lnTo>
                    <a:pt x="1" y="13706"/>
                  </a:lnTo>
                  <a:lnTo>
                    <a:pt x="1527" y="13706"/>
                  </a:lnTo>
                  <a:lnTo>
                    <a:pt x="1527"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5"/>
            <p:cNvSpPr/>
            <p:nvPr/>
          </p:nvSpPr>
          <p:spPr>
            <a:xfrm>
              <a:off x="4826610" y="709562"/>
              <a:ext cx="5043" cy="45230"/>
            </a:xfrm>
            <a:custGeom>
              <a:avLst/>
              <a:gdLst/>
              <a:ahLst/>
              <a:cxnLst/>
              <a:rect l="l" t="t" r="r" b="b"/>
              <a:pathLst>
                <a:path w="1527" h="13706" extrusionOk="0">
                  <a:moveTo>
                    <a:pt x="1" y="0"/>
                  </a:moveTo>
                  <a:lnTo>
                    <a:pt x="1" y="13706"/>
                  </a:lnTo>
                  <a:lnTo>
                    <a:pt x="1526" y="13706"/>
                  </a:lnTo>
                  <a:lnTo>
                    <a:pt x="152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15"/>
            <p:cNvSpPr/>
            <p:nvPr/>
          </p:nvSpPr>
          <p:spPr>
            <a:xfrm>
              <a:off x="4840202" y="709562"/>
              <a:ext cx="12061" cy="2881"/>
            </a:xfrm>
            <a:custGeom>
              <a:avLst/>
              <a:gdLst/>
              <a:ahLst/>
              <a:cxnLst/>
              <a:rect l="l" t="t" r="r" b="b"/>
              <a:pathLst>
                <a:path w="3652" h="873" extrusionOk="0">
                  <a:moveTo>
                    <a:pt x="0" y="0"/>
                  </a:moveTo>
                  <a:lnTo>
                    <a:pt x="0" y="463"/>
                  </a:lnTo>
                  <a:cubicBezTo>
                    <a:pt x="0" y="681"/>
                    <a:pt x="164" y="872"/>
                    <a:pt x="409" y="872"/>
                  </a:cubicBezTo>
                  <a:lnTo>
                    <a:pt x="3243" y="872"/>
                  </a:lnTo>
                  <a:cubicBezTo>
                    <a:pt x="3488" y="872"/>
                    <a:pt x="3651" y="681"/>
                    <a:pt x="3651" y="463"/>
                  </a:cubicBezTo>
                  <a:lnTo>
                    <a:pt x="365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5"/>
            <p:cNvSpPr/>
            <p:nvPr/>
          </p:nvSpPr>
          <p:spPr>
            <a:xfrm>
              <a:off x="4823099" y="709562"/>
              <a:ext cx="12064" cy="2881"/>
            </a:xfrm>
            <a:custGeom>
              <a:avLst/>
              <a:gdLst/>
              <a:ahLst/>
              <a:cxnLst/>
              <a:rect l="l" t="t" r="r" b="b"/>
              <a:pathLst>
                <a:path w="3653" h="873" extrusionOk="0">
                  <a:moveTo>
                    <a:pt x="1" y="0"/>
                  </a:moveTo>
                  <a:lnTo>
                    <a:pt x="1" y="463"/>
                  </a:lnTo>
                  <a:cubicBezTo>
                    <a:pt x="1" y="681"/>
                    <a:pt x="164" y="872"/>
                    <a:pt x="382" y="872"/>
                  </a:cubicBezTo>
                  <a:lnTo>
                    <a:pt x="3243" y="872"/>
                  </a:lnTo>
                  <a:cubicBezTo>
                    <a:pt x="3461" y="872"/>
                    <a:pt x="3652" y="681"/>
                    <a:pt x="3652" y="463"/>
                  </a:cubicBezTo>
                  <a:lnTo>
                    <a:pt x="365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5"/>
            <p:cNvSpPr/>
            <p:nvPr/>
          </p:nvSpPr>
          <p:spPr>
            <a:xfrm>
              <a:off x="4809688" y="709562"/>
              <a:ext cx="4954" cy="45230"/>
            </a:xfrm>
            <a:custGeom>
              <a:avLst/>
              <a:gdLst/>
              <a:ahLst/>
              <a:cxnLst/>
              <a:rect l="l" t="t" r="r" b="b"/>
              <a:pathLst>
                <a:path w="1500" h="13706" extrusionOk="0">
                  <a:moveTo>
                    <a:pt x="1" y="0"/>
                  </a:moveTo>
                  <a:lnTo>
                    <a:pt x="1" y="13706"/>
                  </a:lnTo>
                  <a:lnTo>
                    <a:pt x="1500" y="13706"/>
                  </a:lnTo>
                  <a:lnTo>
                    <a:pt x="1500"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5"/>
            <p:cNvSpPr/>
            <p:nvPr/>
          </p:nvSpPr>
          <p:spPr>
            <a:xfrm>
              <a:off x="4806091" y="709562"/>
              <a:ext cx="12150" cy="2881"/>
            </a:xfrm>
            <a:custGeom>
              <a:avLst/>
              <a:gdLst/>
              <a:ahLst/>
              <a:cxnLst/>
              <a:rect l="l" t="t" r="r" b="b"/>
              <a:pathLst>
                <a:path w="3679" h="873" extrusionOk="0">
                  <a:moveTo>
                    <a:pt x="0" y="0"/>
                  </a:moveTo>
                  <a:lnTo>
                    <a:pt x="0" y="463"/>
                  </a:lnTo>
                  <a:cubicBezTo>
                    <a:pt x="0" y="681"/>
                    <a:pt x="191" y="872"/>
                    <a:pt x="409" y="872"/>
                  </a:cubicBezTo>
                  <a:lnTo>
                    <a:pt x="3270" y="872"/>
                  </a:lnTo>
                  <a:cubicBezTo>
                    <a:pt x="3488" y="872"/>
                    <a:pt x="3651" y="681"/>
                    <a:pt x="3679" y="463"/>
                  </a:cubicBezTo>
                  <a:lnTo>
                    <a:pt x="3679"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5"/>
            <p:cNvSpPr/>
            <p:nvPr/>
          </p:nvSpPr>
          <p:spPr>
            <a:xfrm>
              <a:off x="4843709" y="754828"/>
              <a:ext cx="5043" cy="33185"/>
            </a:xfrm>
            <a:custGeom>
              <a:avLst/>
              <a:gdLst/>
              <a:ahLst/>
              <a:cxnLst/>
              <a:rect l="l" t="t" r="r" b="b"/>
              <a:pathLst>
                <a:path w="1527" h="10056" extrusionOk="0">
                  <a:moveTo>
                    <a:pt x="1" y="1"/>
                  </a:moveTo>
                  <a:lnTo>
                    <a:pt x="1" y="10055"/>
                  </a:lnTo>
                  <a:lnTo>
                    <a:pt x="1527" y="10055"/>
                  </a:lnTo>
                  <a:lnTo>
                    <a:pt x="152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15"/>
            <p:cNvSpPr/>
            <p:nvPr/>
          </p:nvSpPr>
          <p:spPr>
            <a:xfrm>
              <a:off x="4826610" y="754828"/>
              <a:ext cx="5043" cy="33185"/>
            </a:xfrm>
            <a:custGeom>
              <a:avLst/>
              <a:gdLst/>
              <a:ahLst/>
              <a:cxnLst/>
              <a:rect l="l" t="t" r="r" b="b"/>
              <a:pathLst>
                <a:path w="1527" h="10056" extrusionOk="0">
                  <a:moveTo>
                    <a:pt x="1" y="1"/>
                  </a:moveTo>
                  <a:lnTo>
                    <a:pt x="1" y="10055"/>
                  </a:lnTo>
                  <a:lnTo>
                    <a:pt x="1526" y="10055"/>
                  </a:lnTo>
                  <a:lnTo>
                    <a:pt x="15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5"/>
            <p:cNvSpPr/>
            <p:nvPr/>
          </p:nvSpPr>
          <p:spPr>
            <a:xfrm>
              <a:off x="4840202" y="754828"/>
              <a:ext cx="12061" cy="2881"/>
            </a:xfrm>
            <a:custGeom>
              <a:avLst/>
              <a:gdLst/>
              <a:ahLst/>
              <a:cxnLst/>
              <a:rect l="l" t="t" r="r" b="b"/>
              <a:pathLst>
                <a:path w="3652" h="873" extrusionOk="0">
                  <a:moveTo>
                    <a:pt x="0" y="1"/>
                  </a:moveTo>
                  <a:lnTo>
                    <a:pt x="0" y="464"/>
                  </a:lnTo>
                  <a:cubicBezTo>
                    <a:pt x="0" y="682"/>
                    <a:pt x="164" y="873"/>
                    <a:pt x="409" y="873"/>
                  </a:cubicBezTo>
                  <a:lnTo>
                    <a:pt x="3243" y="873"/>
                  </a:lnTo>
                  <a:cubicBezTo>
                    <a:pt x="3488" y="873"/>
                    <a:pt x="3651" y="682"/>
                    <a:pt x="3651" y="464"/>
                  </a:cubicBezTo>
                  <a:lnTo>
                    <a:pt x="365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5"/>
            <p:cNvSpPr/>
            <p:nvPr/>
          </p:nvSpPr>
          <p:spPr>
            <a:xfrm>
              <a:off x="4823099" y="754828"/>
              <a:ext cx="12064" cy="2881"/>
            </a:xfrm>
            <a:custGeom>
              <a:avLst/>
              <a:gdLst/>
              <a:ahLst/>
              <a:cxnLst/>
              <a:rect l="l" t="t" r="r" b="b"/>
              <a:pathLst>
                <a:path w="3653" h="873" extrusionOk="0">
                  <a:moveTo>
                    <a:pt x="1" y="1"/>
                  </a:moveTo>
                  <a:lnTo>
                    <a:pt x="1" y="464"/>
                  </a:lnTo>
                  <a:cubicBezTo>
                    <a:pt x="1" y="682"/>
                    <a:pt x="164" y="873"/>
                    <a:pt x="382" y="873"/>
                  </a:cubicBezTo>
                  <a:lnTo>
                    <a:pt x="3243" y="873"/>
                  </a:lnTo>
                  <a:cubicBezTo>
                    <a:pt x="3489" y="873"/>
                    <a:pt x="3652" y="682"/>
                    <a:pt x="3652" y="464"/>
                  </a:cubicBezTo>
                  <a:lnTo>
                    <a:pt x="365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5"/>
            <p:cNvSpPr/>
            <p:nvPr/>
          </p:nvSpPr>
          <p:spPr>
            <a:xfrm>
              <a:off x="4809688" y="754828"/>
              <a:ext cx="4954" cy="33185"/>
            </a:xfrm>
            <a:custGeom>
              <a:avLst/>
              <a:gdLst/>
              <a:ahLst/>
              <a:cxnLst/>
              <a:rect l="l" t="t" r="r" b="b"/>
              <a:pathLst>
                <a:path w="1500" h="10056" extrusionOk="0">
                  <a:moveTo>
                    <a:pt x="1" y="1"/>
                  </a:moveTo>
                  <a:lnTo>
                    <a:pt x="1" y="10055"/>
                  </a:lnTo>
                  <a:lnTo>
                    <a:pt x="1500" y="10055"/>
                  </a:lnTo>
                  <a:lnTo>
                    <a:pt x="150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5"/>
            <p:cNvSpPr/>
            <p:nvPr/>
          </p:nvSpPr>
          <p:spPr>
            <a:xfrm>
              <a:off x="4806091" y="754828"/>
              <a:ext cx="12150" cy="2881"/>
            </a:xfrm>
            <a:custGeom>
              <a:avLst/>
              <a:gdLst/>
              <a:ahLst/>
              <a:cxnLst/>
              <a:rect l="l" t="t" r="r" b="b"/>
              <a:pathLst>
                <a:path w="3679" h="873" extrusionOk="0">
                  <a:moveTo>
                    <a:pt x="0" y="1"/>
                  </a:moveTo>
                  <a:lnTo>
                    <a:pt x="0" y="464"/>
                  </a:lnTo>
                  <a:cubicBezTo>
                    <a:pt x="0" y="682"/>
                    <a:pt x="191" y="873"/>
                    <a:pt x="409" y="873"/>
                  </a:cubicBezTo>
                  <a:lnTo>
                    <a:pt x="3270" y="873"/>
                  </a:lnTo>
                  <a:cubicBezTo>
                    <a:pt x="3488" y="873"/>
                    <a:pt x="3679" y="682"/>
                    <a:pt x="3679" y="464"/>
                  </a:cubicBezTo>
                  <a:lnTo>
                    <a:pt x="367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5"/>
            <p:cNvSpPr/>
            <p:nvPr/>
          </p:nvSpPr>
          <p:spPr>
            <a:xfrm>
              <a:off x="4802759" y="706321"/>
              <a:ext cx="53458" cy="3241"/>
            </a:xfrm>
            <a:custGeom>
              <a:avLst/>
              <a:gdLst/>
              <a:ahLst/>
              <a:cxnLst/>
              <a:rect l="l" t="t" r="r" b="b"/>
              <a:pathLst>
                <a:path w="16187" h="982" extrusionOk="0">
                  <a:moveTo>
                    <a:pt x="1" y="0"/>
                  </a:moveTo>
                  <a:lnTo>
                    <a:pt x="1" y="981"/>
                  </a:lnTo>
                  <a:lnTo>
                    <a:pt x="16186" y="981"/>
                  </a:lnTo>
                  <a:lnTo>
                    <a:pt x="1618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5"/>
            <p:cNvSpPr/>
            <p:nvPr/>
          </p:nvSpPr>
          <p:spPr>
            <a:xfrm>
              <a:off x="4802759" y="751948"/>
              <a:ext cx="53458" cy="3333"/>
            </a:xfrm>
            <a:custGeom>
              <a:avLst/>
              <a:gdLst/>
              <a:ahLst/>
              <a:cxnLst/>
              <a:rect l="l" t="t" r="r" b="b"/>
              <a:pathLst>
                <a:path w="16187" h="1010" extrusionOk="0">
                  <a:moveTo>
                    <a:pt x="1" y="1"/>
                  </a:moveTo>
                  <a:lnTo>
                    <a:pt x="1" y="1009"/>
                  </a:lnTo>
                  <a:lnTo>
                    <a:pt x="16186" y="1009"/>
                  </a:lnTo>
                  <a:lnTo>
                    <a:pt x="1618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5"/>
            <p:cNvSpPr/>
            <p:nvPr/>
          </p:nvSpPr>
          <p:spPr>
            <a:xfrm>
              <a:off x="4833539" y="717300"/>
              <a:ext cx="7652" cy="29677"/>
            </a:xfrm>
            <a:custGeom>
              <a:avLst/>
              <a:gdLst/>
              <a:ahLst/>
              <a:cxnLst/>
              <a:rect l="l" t="t" r="r" b="b"/>
              <a:pathLst>
                <a:path w="2317" h="8993" extrusionOk="0">
                  <a:moveTo>
                    <a:pt x="546" y="0"/>
                  </a:moveTo>
                  <a:cubicBezTo>
                    <a:pt x="246" y="0"/>
                    <a:pt x="1" y="246"/>
                    <a:pt x="1" y="545"/>
                  </a:cubicBezTo>
                  <a:lnTo>
                    <a:pt x="1" y="8992"/>
                  </a:lnTo>
                  <a:lnTo>
                    <a:pt x="2317" y="8992"/>
                  </a:lnTo>
                  <a:lnTo>
                    <a:pt x="2317" y="545"/>
                  </a:lnTo>
                  <a:cubicBezTo>
                    <a:pt x="2317" y="246"/>
                    <a:pt x="2072" y="0"/>
                    <a:pt x="17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15"/>
            <p:cNvSpPr/>
            <p:nvPr/>
          </p:nvSpPr>
          <p:spPr>
            <a:xfrm>
              <a:off x="4817160" y="717300"/>
              <a:ext cx="7652" cy="29677"/>
            </a:xfrm>
            <a:custGeom>
              <a:avLst/>
              <a:gdLst/>
              <a:ahLst/>
              <a:cxnLst/>
              <a:rect l="l" t="t" r="r" b="b"/>
              <a:pathLst>
                <a:path w="2317" h="8993" extrusionOk="0">
                  <a:moveTo>
                    <a:pt x="545" y="0"/>
                  </a:moveTo>
                  <a:cubicBezTo>
                    <a:pt x="246" y="0"/>
                    <a:pt x="1" y="246"/>
                    <a:pt x="1" y="545"/>
                  </a:cubicBezTo>
                  <a:lnTo>
                    <a:pt x="1" y="8992"/>
                  </a:lnTo>
                  <a:lnTo>
                    <a:pt x="2317" y="8992"/>
                  </a:lnTo>
                  <a:lnTo>
                    <a:pt x="2317" y="545"/>
                  </a:lnTo>
                  <a:cubicBezTo>
                    <a:pt x="2317" y="246"/>
                    <a:pt x="2071" y="0"/>
                    <a:pt x="17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15"/>
            <p:cNvSpPr/>
            <p:nvPr/>
          </p:nvSpPr>
          <p:spPr>
            <a:xfrm>
              <a:off x="4833539" y="759780"/>
              <a:ext cx="7652" cy="28238"/>
            </a:xfrm>
            <a:custGeom>
              <a:avLst/>
              <a:gdLst/>
              <a:ahLst/>
              <a:cxnLst/>
              <a:rect l="l" t="t" r="r" b="b"/>
              <a:pathLst>
                <a:path w="2317" h="8557" extrusionOk="0">
                  <a:moveTo>
                    <a:pt x="546" y="0"/>
                  </a:moveTo>
                  <a:cubicBezTo>
                    <a:pt x="246" y="0"/>
                    <a:pt x="1" y="246"/>
                    <a:pt x="1" y="545"/>
                  </a:cubicBezTo>
                  <a:lnTo>
                    <a:pt x="1" y="8556"/>
                  </a:lnTo>
                  <a:lnTo>
                    <a:pt x="2317" y="8556"/>
                  </a:lnTo>
                  <a:lnTo>
                    <a:pt x="2317" y="545"/>
                  </a:lnTo>
                  <a:cubicBezTo>
                    <a:pt x="2317" y="246"/>
                    <a:pt x="2072" y="0"/>
                    <a:pt x="17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5"/>
            <p:cNvSpPr/>
            <p:nvPr/>
          </p:nvSpPr>
          <p:spPr>
            <a:xfrm>
              <a:off x="4817160" y="759780"/>
              <a:ext cx="7652" cy="28238"/>
            </a:xfrm>
            <a:custGeom>
              <a:avLst/>
              <a:gdLst/>
              <a:ahLst/>
              <a:cxnLst/>
              <a:rect l="l" t="t" r="r" b="b"/>
              <a:pathLst>
                <a:path w="2317" h="8557" extrusionOk="0">
                  <a:moveTo>
                    <a:pt x="545" y="0"/>
                  </a:moveTo>
                  <a:cubicBezTo>
                    <a:pt x="246" y="0"/>
                    <a:pt x="1" y="246"/>
                    <a:pt x="1" y="545"/>
                  </a:cubicBezTo>
                  <a:lnTo>
                    <a:pt x="1" y="8556"/>
                  </a:lnTo>
                  <a:lnTo>
                    <a:pt x="2317" y="8556"/>
                  </a:lnTo>
                  <a:lnTo>
                    <a:pt x="2317" y="545"/>
                  </a:lnTo>
                  <a:cubicBezTo>
                    <a:pt x="2317" y="246"/>
                    <a:pt x="2071" y="0"/>
                    <a:pt x="17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5"/>
            <p:cNvSpPr/>
            <p:nvPr/>
          </p:nvSpPr>
          <p:spPr>
            <a:xfrm>
              <a:off x="4699259" y="699210"/>
              <a:ext cx="103487" cy="88753"/>
            </a:xfrm>
            <a:custGeom>
              <a:avLst/>
              <a:gdLst/>
              <a:ahLst/>
              <a:cxnLst/>
              <a:rect l="l" t="t" r="r" b="b"/>
              <a:pathLst>
                <a:path w="31336" h="26895" extrusionOk="0">
                  <a:moveTo>
                    <a:pt x="1" y="1"/>
                  </a:moveTo>
                  <a:lnTo>
                    <a:pt x="1" y="26894"/>
                  </a:lnTo>
                  <a:lnTo>
                    <a:pt x="31336" y="26894"/>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5"/>
            <p:cNvSpPr/>
            <p:nvPr/>
          </p:nvSpPr>
          <p:spPr>
            <a:xfrm>
              <a:off x="4699259" y="757709"/>
              <a:ext cx="103487" cy="30934"/>
            </a:xfrm>
            <a:custGeom>
              <a:avLst/>
              <a:gdLst/>
              <a:ahLst/>
              <a:cxnLst/>
              <a:rect l="l" t="t" r="r" b="b"/>
              <a:pathLst>
                <a:path w="31336" h="9374" extrusionOk="0">
                  <a:moveTo>
                    <a:pt x="1" y="1"/>
                  </a:moveTo>
                  <a:lnTo>
                    <a:pt x="1" y="9374"/>
                  </a:lnTo>
                  <a:lnTo>
                    <a:pt x="31336" y="9374"/>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15"/>
            <p:cNvSpPr/>
            <p:nvPr/>
          </p:nvSpPr>
          <p:spPr>
            <a:xfrm>
              <a:off x="4779720" y="737911"/>
              <a:ext cx="7830" cy="16008"/>
            </a:xfrm>
            <a:custGeom>
              <a:avLst/>
              <a:gdLst/>
              <a:ahLst/>
              <a:cxnLst/>
              <a:rect l="l" t="t" r="r" b="b"/>
              <a:pathLst>
                <a:path w="2371" h="4851" extrusionOk="0">
                  <a:moveTo>
                    <a:pt x="0" y="0"/>
                  </a:moveTo>
                  <a:lnTo>
                    <a:pt x="0"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5"/>
            <p:cNvSpPr/>
            <p:nvPr/>
          </p:nvSpPr>
          <p:spPr>
            <a:xfrm>
              <a:off x="4779720" y="737911"/>
              <a:ext cx="7830" cy="16008"/>
            </a:xfrm>
            <a:custGeom>
              <a:avLst/>
              <a:gdLst/>
              <a:ahLst/>
              <a:cxnLst/>
              <a:rect l="l" t="t" r="r" b="b"/>
              <a:pathLst>
                <a:path w="2371" h="4851" extrusionOk="0">
                  <a:moveTo>
                    <a:pt x="0" y="0"/>
                  </a:moveTo>
                  <a:lnTo>
                    <a:pt x="0"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5"/>
            <p:cNvSpPr/>
            <p:nvPr/>
          </p:nvSpPr>
          <p:spPr>
            <a:xfrm>
              <a:off x="4783231" y="737911"/>
              <a:ext cx="902" cy="16008"/>
            </a:xfrm>
            <a:custGeom>
              <a:avLst/>
              <a:gdLst/>
              <a:ahLst/>
              <a:cxnLst/>
              <a:rect l="l" t="t" r="r" b="b"/>
              <a:pathLst>
                <a:path w="273" h="4851" extrusionOk="0">
                  <a:moveTo>
                    <a:pt x="0" y="0"/>
                  </a:moveTo>
                  <a:lnTo>
                    <a:pt x="0"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5"/>
            <p:cNvSpPr/>
            <p:nvPr/>
          </p:nvSpPr>
          <p:spPr>
            <a:xfrm>
              <a:off x="4779720" y="741329"/>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5"/>
            <p:cNvSpPr/>
            <p:nvPr/>
          </p:nvSpPr>
          <p:spPr>
            <a:xfrm>
              <a:off x="4779720" y="749699"/>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5"/>
            <p:cNvSpPr/>
            <p:nvPr/>
          </p:nvSpPr>
          <p:spPr>
            <a:xfrm>
              <a:off x="4778640" y="732870"/>
              <a:ext cx="9990" cy="5039"/>
            </a:xfrm>
            <a:custGeom>
              <a:avLst/>
              <a:gdLst/>
              <a:ahLst/>
              <a:cxnLst/>
              <a:rect l="l" t="t" r="r" b="b"/>
              <a:pathLst>
                <a:path w="3025" h="1527" extrusionOk="0">
                  <a:moveTo>
                    <a:pt x="736" y="0"/>
                  </a:moveTo>
                  <a:cubicBezTo>
                    <a:pt x="327" y="0"/>
                    <a:pt x="0" y="327"/>
                    <a:pt x="0" y="709"/>
                  </a:cubicBezTo>
                  <a:lnTo>
                    <a:pt x="0" y="1526"/>
                  </a:lnTo>
                  <a:lnTo>
                    <a:pt x="3025" y="1526"/>
                  </a:lnTo>
                  <a:lnTo>
                    <a:pt x="3025" y="709"/>
                  </a:lnTo>
                  <a:cubicBezTo>
                    <a:pt x="3025" y="327"/>
                    <a:pt x="2725" y="0"/>
                    <a:pt x="2316"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5"/>
            <p:cNvSpPr/>
            <p:nvPr/>
          </p:nvSpPr>
          <p:spPr>
            <a:xfrm>
              <a:off x="4779720" y="767789"/>
              <a:ext cx="7830" cy="16097"/>
            </a:xfrm>
            <a:custGeom>
              <a:avLst/>
              <a:gdLst/>
              <a:ahLst/>
              <a:cxnLst/>
              <a:rect l="l" t="t" r="r" b="b"/>
              <a:pathLst>
                <a:path w="2371" h="4878" extrusionOk="0">
                  <a:moveTo>
                    <a:pt x="0" y="0"/>
                  </a:moveTo>
                  <a:lnTo>
                    <a:pt x="0"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5"/>
            <p:cNvSpPr/>
            <p:nvPr/>
          </p:nvSpPr>
          <p:spPr>
            <a:xfrm>
              <a:off x="4779720" y="767789"/>
              <a:ext cx="7830" cy="16097"/>
            </a:xfrm>
            <a:custGeom>
              <a:avLst/>
              <a:gdLst/>
              <a:ahLst/>
              <a:cxnLst/>
              <a:rect l="l" t="t" r="r" b="b"/>
              <a:pathLst>
                <a:path w="2371" h="4878" extrusionOk="0">
                  <a:moveTo>
                    <a:pt x="0" y="0"/>
                  </a:moveTo>
                  <a:lnTo>
                    <a:pt x="0"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5"/>
            <p:cNvSpPr/>
            <p:nvPr/>
          </p:nvSpPr>
          <p:spPr>
            <a:xfrm>
              <a:off x="4783231" y="767789"/>
              <a:ext cx="902" cy="16097"/>
            </a:xfrm>
            <a:custGeom>
              <a:avLst/>
              <a:gdLst/>
              <a:ahLst/>
              <a:cxnLst/>
              <a:rect l="l" t="t" r="r" b="b"/>
              <a:pathLst>
                <a:path w="273" h="4878" extrusionOk="0">
                  <a:moveTo>
                    <a:pt x="0" y="0"/>
                  </a:moveTo>
                  <a:lnTo>
                    <a:pt x="0"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5"/>
            <p:cNvSpPr/>
            <p:nvPr/>
          </p:nvSpPr>
          <p:spPr>
            <a:xfrm>
              <a:off x="4779720" y="771300"/>
              <a:ext cx="7923" cy="812"/>
            </a:xfrm>
            <a:custGeom>
              <a:avLst/>
              <a:gdLst/>
              <a:ahLst/>
              <a:cxnLst/>
              <a:rect l="l" t="t" r="r" b="b"/>
              <a:pathLst>
                <a:path w="2399" h="246" extrusionOk="0">
                  <a:moveTo>
                    <a:pt x="0" y="0"/>
                  </a:moveTo>
                  <a:lnTo>
                    <a:pt x="0" y="245"/>
                  </a:lnTo>
                  <a:lnTo>
                    <a:pt x="2398" y="245"/>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5"/>
            <p:cNvSpPr/>
            <p:nvPr/>
          </p:nvSpPr>
          <p:spPr>
            <a:xfrm>
              <a:off x="4779720" y="779577"/>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5"/>
            <p:cNvSpPr/>
            <p:nvPr/>
          </p:nvSpPr>
          <p:spPr>
            <a:xfrm>
              <a:off x="4778640" y="762838"/>
              <a:ext cx="9990" cy="4950"/>
            </a:xfrm>
            <a:custGeom>
              <a:avLst/>
              <a:gdLst/>
              <a:ahLst/>
              <a:cxnLst/>
              <a:rect l="l" t="t" r="r" b="b"/>
              <a:pathLst>
                <a:path w="3025" h="1500" extrusionOk="0">
                  <a:moveTo>
                    <a:pt x="736" y="1"/>
                  </a:moveTo>
                  <a:cubicBezTo>
                    <a:pt x="327" y="1"/>
                    <a:pt x="0" y="328"/>
                    <a:pt x="0" y="709"/>
                  </a:cubicBezTo>
                  <a:lnTo>
                    <a:pt x="0" y="1499"/>
                  </a:lnTo>
                  <a:lnTo>
                    <a:pt x="3025" y="1499"/>
                  </a:lnTo>
                  <a:lnTo>
                    <a:pt x="3025" y="709"/>
                  </a:lnTo>
                  <a:cubicBezTo>
                    <a:pt x="3025" y="328"/>
                    <a:pt x="2725" y="1"/>
                    <a:pt x="2316"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5"/>
            <p:cNvSpPr/>
            <p:nvPr/>
          </p:nvSpPr>
          <p:spPr>
            <a:xfrm>
              <a:off x="4779720" y="717750"/>
              <a:ext cx="6843" cy="7286"/>
            </a:xfrm>
            <a:custGeom>
              <a:avLst/>
              <a:gdLst/>
              <a:ahLst/>
              <a:cxnLst/>
              <a:rect l="l" t="t" r="r" b="b"/>
              <a:pathLst>
                <a:path w="2072" h="2208" extrusionOk="0">
                  <a:moveTo>
                    <a:pt x="0" y="1"/>
                  </a:moveTo>
                  <a:lnTo>
                    <a:pt x="0"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5"/>
            <p:cNvSpPr/>
            <p:nvPr/>
          </p:nvSpPr>
          <p:spPr>
            <a:xfrm>
              <a:off x="4779720" y="717750"/>
              <a:ext cx="6843" cy="7286"/>
            </a:xfrm>
            <a:custGeom>
              <a:avLst/>
              <a:gdLst/>
              <a:ahLst/>
              <a:cxnLst/>
              <a:rect l="l" t="t" r="r" b="b"/>
              <a:pathLst>
                <a:path w="2072" h="2208" extrusionOk="0">
                  <a:moveTo>
                    <a:pt x="0" y="1"/>
                  </a:moveTo>
                  <a:lnTo>
                    <a:pt x="0"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5"/>
            <p:cNvSpPr/>
            <p:nvPr/>
          </p:nvSpPr>
          <p:spPr>
            <a:xfrm>
              <a:off x="4759651" y="737911"/>
              <a:ext cx="7919" cy="16008"/>
            </a:xfrm>
            <a:custGeom>
              <a:avLst/>
              <a:gdLst/>
              <a:ahLst/>
              <a:cxnLst/>
              <a:rect l="l" t="t" r="r" b="b"/>
              <a:pathLst>
                <a:path w="2398" h="4851" extrusionOk="0">
                  <a:moveTo>
                    <a:pt x="0" y="0"/>
                  </a:moveTo>
                  <a:lnTo>
                    <a:pt x="0" y="4850"/>
                  </a:lnTo>
                  <a:lnTo>
                    <a:pt x="2398" y="4850"/>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5"/>
            <p:cNvSpPr/>
            <p:nvPr/>
          </p:nvSpPr>
          <p:spPr>
            <a:xfrm>
              <a:off x="4759651" y="737911"/>
              <a:ext cx="7919" cy="16008"/>
            </a:xfrm>
            <a:custGeom>
              <a:avLst/>
              <a:gdLst/>
              <a:ahLst/>
              <a:cxnLst/>
              <a:rect l="l" t="t" r="r" b="b"/>
              <a:pathLst>
                <a:path w="2398" h="4851" extrusionOk="0">
                  <a:moveTo>
                    <a:pt x="0" y="0"/>
                  </a:moveTo>
                  <a:lnTo>
                    <a:pt x="0" y="4850"/>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5"/>
            <p:cNvSpPr/>
            <p:nvPr/>
          </p:nvSpPr>
          <p:spPr>
            <a:xfrm>
              <a:off x="4763159" y="737911"/>
              <a:ext cx="905" cy="16008"/>
            </a:xfrm>
            <a:custGeom>
              <a:avLst/>
              <a:gdLst/>
              <a:ahLst/>
              <a:cxnLst/>
              <a:rect l="l" t="t" r="r" b="b"/>
              <a:pathLst>
                <a:path w="274" h="4851" extrusionOk="0">
                  <a:moveTo>
                    <a:pt x="1" y="0"/>
                  </a:moveTo>
                  <a:lnTo>
                    <a:pt x="1"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15"/>
            <p:cNvSpPr/>
            <p:nvPr/>
          </p:nvSpPr>
          <p:spPr>
            <a:xfrm>
              <a:off x="4759651" y="741329"/>
              <a:ext cx="7919" cy="904"/>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5"/>
            <p:cNvSpPr/>
            <p:nvPr/>
          </p:nvSpPr>
          <p:spPr>
            <a:xfrm>
              <a:off x="4759651" y="749699"/>
              <a:ext cx="7919" cy="904"/>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5"/>
            <p:cNvSpPr/>
            <p:nvPr/>
          </p:nvSpPr>
          <p:spPr>
            <a:xfrm>
              <a:off x="4758660" y="732870"/>
              <a:ext cx="9990" cy="5039"/>
            </a:xfrm>
            <a:custGeom>
              <a:avLst/>
              <a:gdLst/>
              <a:ahLst/>
              <a:cxnLst/>
              <a:rect l="l" t="t" r="r" b="b"/>
              <a:pathLst>
                <a:path w="3025" h="1527" extrusionOk="0">
                  <a:moveTo>
                    <a:pt x="709" y="0"/>
                  </a:moveTo>
                  <a:cubicBezTo>
                    <a:pt x="300" y="0"/>
                    <a:pt x="0" y="327"/>
                    <a:pt x="0" y="709"/>
                  </a:cubicBezTo>
                  <a:lnTo>
                    <a:pt x="0" y="1526"/>
                  </a:lnTo>
                  <a:lnTo>
                    <a:pt x="3025" y="1526"/>
                  </a:lnTo>
                  <a:lnTo>
                    <a:pt x="3025" y="709"/>
                  </a:lnTo>
                  <a:cubicBezTo>
                    <a:pt x="3025" y="327"/>
                    <a:pt x="2698" y="0"/>
                    <a:pt x="2289"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5"/>
            <p:cNvSpPr/>
            <p:nvPr/>
          </p:nvSpPr>
          <p:spPr>
            <a:xfrm>
              <a:off x="4759651" y="767789"/>
              <a:ext cx="7919" cy="16097"/>
            </a:xfrm>
            <a:custGeom>
              <a:avLst/>
              <a:gdLst/>
              <a:ahLst/>
              <a:cxnLst/>
              <a:rect l="l" t="t" r="r" b="b"/>
              <a:pathLst>
                <a:path w="2398" h="4878" extrusionOk="0">
                  <a:moveTo>
                    <a:pt x="0" y="0"/>
                  </a:moveTo>
                  <a:lnTo>
                    <a:pt x="0" y="4878"/>
                  </a:lnTo>
                  <a:lnTo>
                    <a:pt x="2398" y="4878"/>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5"/>
            <p:cNvSpPr/>
            <p:nvPr/>
          </p:nvSpPr>
          <p:spPr>
            <a:xfrm>
              <a:off x="4759651" y="767789"/>
              <a:ext cx="7919" cy="16097"/>
            </a:xfrm>
            <a:custGeom>
              <a:avLst/>
              <a:gdLst/>
              <a:ahLst/>
              <a:cxnLst/>
              <a:rect l="l" t="t" r="r" b="b"/>
              <a:pathLst>
                <a:path w="2398" h="4878" extrusionOk="0">
                  <a:moveTo>
                    <a:pt x="0" y="0"/>
                  </a:moveTo>
                  <a:lnTo>
                    <a:pt x="0" y="4878"/>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5"/>
            <p:cNvSpPr/>
            <p:nvPr/>
          </p:nvSpPr>
          <p:spPr>
            <a:xfrm>
              <a:off x="4763159" y="767789"/>
              <a:ext cx="905" cy="16097"/>
            </a:xfrm>
            <a:custGeom>
              <a:avLst/>
              <a:gdLst/>
              <a:ahLst/>
              <a:cxnLst/>
              <a:rect l="l" t="t" r="r" b="b"/>
              <a:pathLst>
                <a:path w="274" h="4878" extrusionOk="0">
                  <a:moveTo>
                    <a:pt x="1" y="0"/>
                  </a:moveTo>
                  <a:lnTo>
                    <a:pt x="1"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5"/>
            <p:cNvSpPr/>
            <p:nvPr/>
          </p:nvSpPr>
          <p:spPr>
            <a:xfrm>
              <a:off x="4759651" y="771300"/>
              <a:ext cx="7919" cy="901"/>
            </a:xfrm>
            <a:custGeom>
              <a:avLst/>
              <a:gdLst/>
              <a:ahLst/>
              <a:cxnLst/>
              <a:rect l="l" t="t" r="r" b="b"/>
              <a:pathLst>
                <a:path w="2398" h="273" extrusionOk="0">
                  <a:moveTo>
                    <a:pt x="0" y="0"/>
                  </a:moveTo>
                  <a:lnTo>
                    <a:pt x="0" y="273"/>
                  </a:lnTo>
                  <a:lnTo>
                    <a:pt x="2398" y="273"/>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5"/>
            <p:cNvSpPr/>
            <p:nvPr/>
          </p:nvSpPr>
          <p:spPr>
            <a:xfrm>
              <a:off x="4759651" y="779670"/>
              <a:ext cx="7919" cy="812"/>
            </a:xfrm>
            <a:custGeom>
              <a:avLst/>
              <a:gdLst/>
              <a:ahLst/>
              <a:cxnLst/>
              <a:rect l="l" t="t" r="r" b="b"/>
              <a:pathLst>
                <a:path w="2398" h="246" extrusionOk="0">
                  <a:moveTo>
                    <a:pt x="0" y="0"/>
                  </a:moveTo>
                  <a:lnTo>
                    <a:pt x="0" y="245"/>
                  </a:lnTo>
                  <a:lnTo>
                    <a:pt x="2398" y="245"/>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5"/>
            <p:cNvSpPr/>
            <p:nvPr/>
          </p:nvSpPr>
          <p:spPr>
            <a:xfrm>
              <a:off x="4758660" y="762838"/>
              <a:ext cx="9990" cy="4950"/>
            </a:xfrm>
            <a:custGeom>
              <a:avLst/>
              <a:gdLst/>
              <a:ahLst/>
              <a:cxnLst/>
              <a:rect l="l" t="t" r="r" b="b"/>
              <a:pathLst>
                <a:path w="3025" h="1500" extrusionOk="0">
                  <a:moveTo>
                    <a:pt x="709" y="1"/>
                  </a:moveTo>
                  <a:cubicBezTo>
                    <a:pt x="300" y="1"/>
                    <a:pt x="0" y="328"/>
                    <a:pt x="0" y="709"/>
                  </a:cubicBezTo>
                  <a:lnTo>
                    <a:pt x="0" y="1499"/>
                  </a:lnTo>
                  <a:lnTo>
                    <a:pt x="3025" y="1499"/>
                  </a:lnTo>
                  <a:lnTo>
                    <a:pt x="3025" y="709"/>
                  </a:lnTo>
                  <a:cubicBezTo>
                    <a:pt x="3025" y="328"/>
                    <a:pt x="2698" y="1"/>
                    <a:pt x="228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5"/>
            <p:cNvSpPr/>
            <p:nvPr/>
          </p:nvSpPr>
          <p:spPr>
            <a:xfrm>
              <a:off x="4759651" y="717750"/>
              <a:ext cx="6839" cy="7286"/>
            </a:xfrm>
            <a:custGeom>
              <a:avLst/>
              <a:gdLst/>
              <a:ahLst/>
              <a:cxnLst/>
              <a:rect l="l" t="t" r="r" b="b"/>
              <a:pathLst>
                <a:path w="2071" h="2208" extrusionOk="0">
                  <a:moveTo>
                    <a:pt x="0" y="1"/>
                  </a:moveTo>
                  <a:lnTo>
                    <a:pt x="0"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5"/>
            <p:cNvSpPr/>
            <p:nvPr/>
          </p:nvSpPr>
          <p:spPr>
            <a:xfrm>
              <a:off x="4759651" y="717750"/>
              <a:ext cx="6839" cy="7286"/>
            </a:xfrm>
            <a:custGeom>
              <a:avLst/>
              <a:gdLst/>
              <a:ahLst/>
              <a:cxnLst/>
              <a:rect l="l" t="t" r="r" b="b"/>
              <a:pathLst>
                <a:path w="2071" h="2208" extrusionOk="0">
                  <a:moveTo>
                    <a:pt x="0" y="1"/>
                  </a:moveTo>
                  <a:lnTo>
                    <a:pt x="0"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5"/>
            <p:cNvSpPr/>
            <p:nvPr/>
          </p:nvSpPr>
          <p:spPr>
            <a:xfrm>
              <a:off x="4735711" y="737911"/>
              <a:ext cx="7830" cy="16008"/>
            </a:xfrm>
            <a:custGeom>
              <a:avLst/>
              <a:gdLst/>
              <a:ahLst/>
              <a:cxnLst/>
              <a:rect l="l" t="t" r="r" b="b"/>
              <a:pathLst>
                <a:path w="2371" h="4851" extrusionOk="0">
                  <a:moveTo>
                    <a:pt x="0" y="0"/>
                  </a:moveTo>
                  <a:lnTo>
                    <a:pt x="0"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15"/>
            <p:cNvSpPr/>
            <p:nvPr/>
          </p:nvSpPr>
          <p:spPr>
            <a:xfrm>
              <a:off x="4735711" y="737911"/>
              <a:ext cx="7830" cy="16008"/>
            </a:xfrm>
            <a:custGeom>
              <a:avLst/>
              <a:gdLst/>
              <a:ahLst/>
              <a:cxnLst/>
              <a:rect l="l" t="t" r="r" b="b"/>
              <a:pathLst>
                <a:path w="2371" h="4851" extrusionOk="0">
                  <a:moveTo>
                    <a:pt x="0" y="0"/>
                  </a:moveTo>
                  <a:lnTo>
                    <a:pt x="0"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5"/>
            <p:cNvSpPr/>
            <p:nvPr/>
          </p:nvSpPr>
          <p:spPr>
            <a:xfrm>
              <a:off x="4739218" y="737911"/>
              <a:ext cx="905" cy="16008"/>
            </a:xfrm>
            <a:custGeom>
              <a:avLst/>
              <a:gdLst/>
              <a:ahLst/>
              <a:cxnLst/>
              <a:rect l="l" t="t" r="r" b="b"/>
              <a:pathLst>
                <a:path w="274" h="4851" extrusionOk="0">
                  <a:moveTo>
                    <a:pt x="1" y="0"/>
                  </a:moveTo>
                  <a:lnTo>
                    <a:pt x="1"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5"/>
            <p:cNvSpPr/>
            <p:nvPr/>
          </p:nvSpPr>
          <p:spPr>
            <a:xfrm>
              <a:off x="4735711" y="741329"/>
              <a:ext cx="7919" cy="904"/>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5"/>
            <p:cNvSpPr/>
            <p:nvPr/>
          </p:nvSpPr>
          <p:spPr>
            <a:xfrm>
              <a:off x="4735711" y="749699"/>
              <a:ext cx="7919" cy="904"/>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5"/>
            <p:cNvSpPr/>
            <p:nvPr/>
          </p:nvSpPr>
          <p:spPr>
            <a:xfrm>
              <a:off x="4734631" y="732870"/>
              <a:ext cx="9990" cy="5039"/>
            </a:xfrm>
            <a:custGeom>
              <a:avLst/>
              <a:gdLst/>
              <a:ahLst/>
              <a:cxnLst/>
              <a:rect l="l" t="t" r="r" b="b"/>
              <a:pathLst>
                <a:path w="3025" h="1527" extrusionOk="0">
                  <a:moveTo>
                    <a:pt x="709" y="0"/>
                  </a:moveTo>
                  <a:cubicBezTo>
                    <a:pt x="327" y="0"/>
                    <a:pt x="0" y="327"/>
                    <a:pt x="0" y="709"/>
                  </a:cubicBezTo>
                  <a:lnTo>
                    <a:pt x="0" y="1526"/>
                  </a:lnTo>
                  <a:lnTo>
                    <a:pt x="3025" y="1526"/>
                  </a:lnTo>
                  <a:lnTo>
                    <a:pt x="3025" y="709"/>
                  </a:lnTo>
                  <a:cubicBezTo>
                    <a:pt x="3025" y="327"/>
                    <a:pt x="2725" y="0"/>
                    <a:pt x="2316"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5"/>
            <p:cNvSpPr/>
            <p:nvPr/>
          </p:nvSpPr>
          <p:spPr>
            <a:xfrm>
              <a:off x="4735711" y="767789"/>
              <a:ext cx="7830" cy="16097"/>
            </a:xfrm>
            <a:custGeom>
              <a:avLst/>
              <a:gdLst/>
              <a:ahLst/>
              <a:cxnLst/>
              <a:rect l="l" t="t" r="r" b="b"/>
              <a:pathLst>
                <a:path w="2371" h="4878" extrusionOk="0">
                  <a:moveTo>
                    <a:pt x="0" y="0"/>
                  </a:moveTo>
                  <a:lnTo>
                    <a:pt x="0"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5"/>
            <p:cNvSpPr/>
            <p:nvPr/>
          </p:nvSpPr>
          <p:spPr>
            <a:xfrm>
              <a:off x="4735711" y="767789"/>
              <a:ext cx="7830" cy="16097"/>
            </a:xfrm>
            <a:custGeom>
              <a:avLst/>
              <a:gdLst/>
              <a:ahLst/>
              <a:cxnLst/>
              <a:rect l="l" t="t" r="r" b="b"/>
              <a:pathLst>
                <a:path w="2371" h="4878" extrusionOk="0">
                  <a:moveTo>
                    <a:pt x="0" y="0"/>
                  </a:moveTo>
                  <a:lnTo>
                    <a:pt x="0"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5"/>
            <p:cNvSpPr/>
            <p:nvPr/>
          </p:nvSpPr>
          <p:spPr>
            <a:xfrm>
              <a:off x="4739218" y="767789"/>
              <a:ext cx="905" cy="16097"/>
            </a:xfrm>
            <a:custGeom>
              <a:avLst/>
              <a:gdLst/>
              <a:ahLst/>
              <a:cxnLst/>
              <a:rect l="l" t="t" r="r" b="b"/>
              <a:pathLst>
                <a:path w="274" h="4878" extrusionOk="0">
                  <a:moveTo>
                    <a:pt x="1" y="0"/>
                  </a:moveTo>
                  <a:lnTo>
                    <a:pt x="1"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5"/>
            <p:cNvSpPr/>
            <p:nvPr/>
          </p:nvSpPr>
          <p:spPr>
            <a:xfrm>
              <a:off x="4735711" y="771300"/>
              <a:ext cx="7919" cy="901"/>
            </a:xfrm>
            <a:custGeom>
              <a:avLst/>
              <a:gdLst/>
              <a:ahLst/>
              <a:cxnLst/>
              <a:rect l="l" t="t" r="r" b="b"/>
              <a:pathLst>
                <a:path w="2398" h="273" extrusionOk="0">
                  <a:moveTo>
                    <a:pt x="0" y="0"/>
                  </a:moveTo>
                  <a:lnTo>
                    <a:pt x="0" y="273"/>
                  </a:lnTo>
                  <a:lnTo>
                    <a:pt x="2398" y="273"/>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5"/>
            <p:cNvSpPr/>
            <p:nvPr/>
          </p:nvSpPr>
          <p:spPr>
            <a:xfrm>
              <a:off x="4735711" y="779577"/>
              <a:ext cx="7919" cy="904"/>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5"/>
            <p:cNvSpPr/>
            <p:nvPr/>
          </p:nvSpPr>
          <p:spPr>
            <a:xfrm>
              <a:off x="4734631" y="762838"/>
              <a:ext cx="9990" cy="4950"/>
            </a:xfrm>
            <a:custGeom>
              <a:avLst/>
              <a:gdLst/>
              <a:ahLst/>
              <a:cxnLst/>
              <a:rect l="l" t="t" r="r" b="b"/>
              <a:pathLst>
                <a:path w="3025" h="1500" extrusionOk="0">
                  <a:moveTo>
                    <a:pt x="709" y="1"/>
                  </a:moveTo>
                  <a:cubicBezTo>
                    <a:pt x="327" y="1"/>
                    <a:pt x="0" y="328"/>
                    <a:pt x="0" y="709"/>
                  </a:cubicBezTo>
                  <a:lnTo>
                    <a:pt x="0" y="1499"/>
                  </a:lnTo>
                  <a:lnTo>
                    <a:pt x="3025" y="1499"/>
                  </a:lnTo>
                  <a:lnTo>
                    <a:pt x="3025" y="709"/>
                  </a:lnTo>
                  <a:cubicBezTo>
                    <a:pt x="3025" y="328"/>
                    <a:pt x="2725" y="1"/>
                    <a:pt x="2316"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5"/>
            <p:cNvSpPr/>
            <p:nvPr/>
          </p:nvSpPr>
          <p:spPr>
            <a:xfrm>
              <a:off x="4735711" y="717750"/>
              <a:ext cx="6839" cy="7286"/>
            </a:xfrm>
            <a:custGeom>
              <a:avLst/>
              <a:gdLst/>
              <a:ahLst/>
              <a:cxnLst/>
              <a:rect l="l" t="t" r="r" b="b"/>
              <a:pathLst>
                <a:path w="2071" h="2208" extrusionOk="0">
                  <a:moveTo>
                    <a:pt x="0" y="1"/>
                  </a:moveTo>
                  <a:lnTo>
                    <a:pt x="0"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5"/>
            <p:cNvSpPr/>
            <p:nvPr/>
          </p:nvSpPr>
          <p:spPr>
            <a:xfrm>
              <a:off x="4735711" y="717750"/>
              <a:ext cx="6839" cy="7286"/>
            </a:xfrm>
            <a:custGeom>
              <a:avLst/>
              <a:gdLst/>
              <a:ahLst/>
              <a:cxnLst/>
              <a:rect l="l" t="t" r="r" b="b"/>
              <a:pathLst>
                <a:path w="2071" h="2208" extrusionOk="0">
                  <a:moveTo>
                    <a:pt x="0" y="1"/>
                  </a:moveTo>
                  <a:lnTo>
                    <a:pt x="0"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15"/>
            <p:cNvSpPr/>
            <p:nvPr/>
          </p:nvSpPr>
          <p:spPr>
            <a:xfrm>
              <a:off x="4710779" y="737911"/>
              <a:ext cx="7830" cy="16008"/>
            </a:xfrm>
            <a:custGeom>
              <a:avLst/>
              <a:gdLst/>
              <a:ahLst/>
              <a:cxnLst/>
              <a:rect l="l" t="t" r="r" b="b"/>
              <a:pathLst>
                <a:path w="2371" h="4851" extrusionOk="0">
                  <a:moveTo>
                    <a:pt x="0" y="0"/>
                  </a:moveTo>
                  <a:lnTo>
                    <a:pt x="0" y="4850"/>
                  </a:lnTo>
                  <a:lnTo>
                    <a:pt x="2371"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5"/>
            <p:cNvSpPr/>
            <p:nvPr/>
          </p:nvSpPr>
          <p:spPr>
            <a:xfrm>
              <a:off x="4710779" y="737911"/>
              <a:ext cx="7830" cy="16008"/>
            </a:xfrm>
            <a:custGeom>
              <a:avLst/>
              <a:gdLst/>
              <a:ahLst/>
              <a:cxnLst/>
              <a:rect l="l" t="t" r="r" b="b"/>
              <a:pathLst>
                <a:path w="2371" h="4851" extrusionOk="0">
                  <a:moveTo>
                    <a:pt x="0" y="0"/>
                  </a:moveTo>
                  <a:lnTo>
                    <a:pt x="0" y="4850"/>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5"/>
            <p:cNvSpPr/>
            <p:nvPr/>
          </p:nvSpPr>
          <p:spPr>
            <a:xfrm>
              <a:off x="4714291" y="737911"/>
              <a:ext cx="902" cy="16008"/>
            </a:xfrm>
            <a:custGeom>
              <a:avLst/>
              <a:gdLst/>
              <a:ahLst/>
              <a:cxnLst/>
              <a:rect l="l" t="t" r="r" b="b"/>
              <a:pathLst>
                <a:path w="273" h="4851" extrusionOk="0">
                  <a:moveTo>
                    <a:pt x="0" y="0"/>
                  </a:moveTo>
                  <a:lnTo>
                    <a:pt x="0" y="4850"/>
                  </a:lnTo>
                  <a:lnTo>
                    <a:pt x="273" y="4850"/>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15"/>
            <p:cNvSpPr/>
            <p:nvPr/>
          </p:nvSpPr>
          <p:spPr>
            <a:xfrm>
              <a:off x="4710779" y="741329"/>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5"/>
            <p:cNvSpPr/>
            <p:nvPr/>
          </p:nvSpPr>
          <p:spPr>
            <a:xfrm>
              <a:off x="4710779" y="749699"/>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5"/>
            <p:cNvSpPr/>
            <p:nvPr/>
          </p:nvSpPr>
          <p:spPr>
            <a:xfrm>
              <a:off x="4709699" y="732870"/>
              <a:ext cx="9990" cy="5039"/>
            </a:xfrm>
            <a:custGeom>
              <a:avLst/>
              <a:gdLst/>
              <a:ahLst/>
              <a:cxnLst/>
              <a:rect l="l" t="t" r="r" b="b"/>
              <a:pathLst>
                <a:path w="3025" h="1527" extrusionOk="0">
                  <a:moveTo>
                    <a:pt x="736" y="0"/>
                  </a:moveTo>
                  <a:cubicBezTo>
                    <a:pt x="327" y="0"/>
                    <a:pt x="0" y="327"/>
                    <a:pt x="0" y="709"/>
                  </a:cubicBezTo>
                  <a:lnTo>
                    <a:pt x="0" y="1526"/>
                  </a:lnTo>
                  <a:lnTo>
                    <a:pt x="3025" y="1526"/>
                  </a:lnTo>
                  <a:lnTo>
                    <a:pt x="3025" y="709"/>
                  </a:lnTo>
                  <a:cubicBezTo>
                    <a:pt x="3025" y="327"/>
                    <a:pt x="2725" y="0"/>
                    <a:pt x="2316"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5"/>
            <p:cNvSpPr/>
            <p:nvPr/>
          </p:nvSpPr>
          <p:spPr>
            <a:xfrm>
              <a:off x="4710779" y="767789"/>
              <a:ext cx="7830" cy="16097"/>
            </a:xfrm>
            <a:custGeom>
              <a:avLst/>
              <a:gdLst/>
              <a:ahLst/>
              <a:cxnLst/>
              <a:rect l="l" t="t" r="r" b="b"/>
              <a:pathLst>
                <a:path w="2371" h="4878" extrusionOk="0">
                  <a:moveTo>
                    <a:pt x="0" y="0"/>
                  </a:moveTo>
                  <a:lnTo>
                    <a:pt x="0" y="4878"/>
                  </a:lnTo>
                  <a:lnTo>
                    <a:pt x="2371"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5"/>
            <p:cNvSpPr/>
            <p:nvPr/>
          </p:nvSpPr>
          <p:spPr>
            <a:xfrm>
              <a:off x="4710779" y="767789"/>
              <a:ext cx="7830" cy="16097"/>
            </a:xfrm>
            <a:custGeom>
              <a:avLst/>
              <a:gdLst/>
              <a:ahLst/>
              <a:cxnLst/>
              <a:rect l="l" t="t" r="r" b="b"/>
              <a:pathLst>
                <a:path w="2371" h="4878" extrusionOk="0">
                  <a:moveTo>
                    <a:pt x="0" y="0"/>
                  </a:moveTo>
                  <a:lnTo>
                    <a:pt x="0" y="4878"/>
                  </a:lnTo>
                  <a:lnTo>
                    <a:pt x="237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5"/>
            <p:cNvSpPr/>
            <p:nvPr/>
          </p:nvSpPr>
          <p:spPr>
            <a:xfrm>
              <a:off x="4714291" y="767789"/>
              <a:ext cx="902" cy="16097"/>
            </a:xfrm>
            <a:custGeom>
              <a:avLst/>
              <a:gdLst/>
              <a:ahLst/>
              <a:cxnLst/>
              <a:rect l="l" t="t" r="r" b="b"/>
              <a:pathLst>
                <a:path w="273" h="4878" extrusionOk="0">
                  <a:moveTo>
                    <a:pt x="0" y="0"/>
                  </a:moveTo>
                  <a:lnTo>
                    <a:pt x="0" y="4878"/>
                  </a:lnTo>
                  <a:lnTo>
                    <a:pt x="273" y="4878"/>
                  </a:lnTo>
                  <a:lnTo>
                    <a:pt x="27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15"/>
            <p:cNvSpPr/>
            <p:nvPr/>
          </p:nvSpPr>
          <p:spPr>
            <a:xfrm>
              <a:off x="4710779" y="771300"/>
              <a:ext cx="7923" cy="812"/>
            </a:xfrm>
            <a:custGeom>
              <a:avLst/>
              <a:gdLst/>
              <a:ahLst/>
              <a:cxnLst/>
              <a:rect l="l" t="t" r="r" b="b"/>
              <a:pathLst>
                <a:path w="2399" h="246" extrusionOk="0">
                  <a:moveTo>
                    <a:pt x="0" y="0"/>
                  </a:moveTo>
                  <a:lnTo>
                    <a:pt x="0" y="245"/>
                  </a:lnTo>
                  <a:lnTo>
                    <a:pt x="2398" y="245"/>
                  </a:lnTo>
                  <a:lnTo>
                    <a:pt x="23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5"/>
            <p:cNvSpPr/>
            <p:nvPr/>
          </p:nvSpPr>
          <p:spPr>
            <a:xfrm>
              <a:off x="4710779" y="779577"/>
              <a:ext cx="7923" cy="904"/>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5"/>
            <p:cNvSpPr/>
            <p:nvPr/>
          </p:nvSpPr>
          <p:spPr>
            <a:xfrm>
              <a:off x="4709699" y="762838"/>
              <a:ext cx="9990" cy="4950"/>
            </a:xfrm>
            <a:custGeom>
              <a:avLst/>
              <a:gdLst/>
              <a:ahLst/>
              <a:cxnLst/>
              <a:rect l="l" t="t" r="r" b="b"/>
              <a:pathLst>
                <a:path w="3025" h="1500" extrusionOk="0">
                  <a:moveTo>
                    <a:pt x="736" y="1"/>
                  </a:moveTo>
                  <a:cubicBezTo>
                    <a:pt x="327" y="1"/>
                    <a:pt x="0" y="328"/>
                    <a:pt x="0" y="709"/>
                  </a:cubicBezTo>
                  <a:lnTo>
                    <a:pt x="0" y="1499"/>
                  </a:lnTo>
                  <a:lnTo>
                    <a:pt x="3025" y="1499"/>
                  </a:lnTo>
                  <a:lnTo>
                    <a:pt x="3025" y="709"/>
                  </a:lnTo>
                  <a:cubicBezTo>
                    <a:pt x="3025" y="328"/>
                    <a:pt x="2725" y="1"/>
                    <a:pt x="2316"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15"/>
            <p:cNvSpPr/>
            <p:nvPr/>
          </p:nvSpPr>
          <p:spPr>
            <a:xfrm>
              <a:off x="4710779" y="717750"/>
              <a:ext cx="6843" cy="7286"/>
            </a:xfrm>
            <a:custGeom>
              <a:avLst/>
              <a:gdLst/>
              <a:ahLst/>
              <a:cxnLst/>
              <a:rect l="l" t="t" r="r" b="b"/>
              <a:pathLst>
                <a:path w="2072" h="2208" extrusionOk="0">
                  <a:moveTo>
                    <a:pt x="0" y="1"/>
                  </a:moveTo>
                  <a:lnTo>
                    <a:pt x="0" y="2208"/>
                  </a:lnTo>
                  <a:lnTo>
                    <a:pt x="2071"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5"/>
            <p:cNvSpPr/>
            <p:nvPr/>
          </p:nvSpPr>
          <p:spPr>
            <a:xfrm>
              <a:off x="4710779" y="717750"/>
              <a:ext cx="6843" cy="7286"/>
            </a:xfrm>
            <a:custGeom>
              <a:avLst/>
              <a:gdLst/>
              <a:ahLst/>
              <a:cxnLst/>
              <a:rect l="l" t="t" r="r" b="b"/>
              <a:pathLst>
                <a:path w="2072" h="2208" extrusionOk="0">
                  <a:moveTo>
                    <a:pt x="0" y="1"/>
                  </a:moveTo>
                  <a:lnTo>
                    <a:pt x="0" y="2208"/>
                  </a:lnTo>
                  <a:lnTo>
                    <a:pt x="207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5"/>
            <p:cNvSpPr/>
            <p:nvPr/>
          </p:nvSpPr>
          <p:spPr>
            <a:xfrm>
              <a:off x="4778640" y="716851"/>
              <a:ext cx="8910" cy="901"/>
            </a:xfrm>
            <a:custGeom>
              <a:avLst/>
              <a:gdLst/>
              <a:ahLst/>
              <a:cxnLst/>
              <a:rect l="l" t="t" r="r" b="b"/>
              <a:pathLst>
                <a:path w="2698" h="273" extrusionOk="0">
                  <a:moveTo>
                    <a:pt x="0" y="0"/>
                  </a:moveTo>
                  <a:lnTo>
                    <a:pt x="0" y="273"/>
                  </a:lnTo>
                  <a:lnTo>
                    <a:pt x="2698" y="273"/>
                  </a:lnTo>
                  <a:lnTo>
                    <a:pt x="2698"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5"/>
            <p:cNvSpPr/>
            <p:nvPr/>
          </p:nvSpPr>
          <p:spPr>
            <a:xfrm>
              <a:off x="4699259" y="704340"/>
              <a:ext cx="103487" cy="7286"/>
            </a:xfrm>
            <a:custGeom>
              <a:avLst/>
              <a:gdLst/>
              <a:ahLst/>
              <a:cxnLst/>
              <a:rect l="l" t="t" r="r" b="b"/>
              <a:pathLst>
                <a:path w="31336" h="2208" extrusionOk="0">
                  <a:moveTo>
                    <a:pt x="1" y="1"/>
                  </a:moveTo>
                  <a:lnTo>
                    <a:pt x="1" y="2208"/>
                  </a:lnTo>
                  <a:lnTo>
                    <a:pt x="31336" y="2208"/>
                  </a:lnTo>
                  <a:lnTo>
                    <a:pt x="3133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5"/>
            <p:cNvSpPr/>
            <p:nvPr/>
          </p:nvSpPr>
          <p:spPr>
            <a:xfrm>
              <a:off x="4791330" y="711002"/>
              <a:ext cx="7381" cy="6745"/>
            </a:xfrm>
            <a:custGeom>
              <a:avLst/>
              <a:gdLst/>
              <a:ahLst/>
              <a:cxnLst/>
              <a:rect l="l" t="t" r="r" b="b"/>
              <a:pathLst>
                <a:path w="2235" h="2044" extrusionOk="0">
                  <a:moveTo>
                    <a:pt x="0" y="0"/>
                  </a:moveTo>
                  <a:lnTo>
                    <a:pt x="0" y="1526"/>
                  </a:lnTo>
                  <a:cubicBezTo>
                    <a:pt x="0" y="1826"/>
                    <a:pt x="246" y="2044"/>
                    <a:pt x="545" y="2044"/>
                  </a:cubicBezTo>
                  <a:lnTo>
                    <a:pt x="1717" y="2044"/>
                  </a:lnTo>
                  <a:cubicBezTo>
                    <a:pt x="2017"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5"/>
            <p:cNvSpPr/>
            <p:nvPr/>
          </p:nvSpPr>
          <p:spPr>
            <a:xfrm>
              <a:off x="4768559" y="711002"/>
              <a:ext cx="7381" cy="6745"/>
            </a:xfrm>
            <a:custGeom>
              <a:avLst/>
              <a:gdLst/>
              <a:ahLst/>
              <a:cxnLst/>
              <a:rect l="l" t="t" r="r" b="b"/>
              <a:pathLst>
                <a:path w="2235" h="2044" extrusionOk="0">
                  <a:moveTo>
                    <a:pt x="1" y="0"/>
                  </a:moveTo>
                  <a:lnTo>
                    <a:pt x="1" y="1526"/>
                  </a:lnTo>
                  <a:cubicBezTo>
                    <a:pt x="1" y="1826"/>
                    <a:pt x="246" y="2044"/>
                    <a:pt x="546" y="2044"/>
                  </a:cubicBezTo>
                  <a:lnTo>
                    <a:pt x="1717" y="2044"/>
                  </a:lnTo>
                  <a:cubicBezTo>
                    <a:pt x="2017"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5"/>
            <p:cNvSpPr/>
            <p:nvPr/>
          </p:nvSpPr>
          <p:spPr>
            <a:xfrm>
              <a:off x="4747410" y="711002"/>
              <a:ext cx="7381" cy="6745"/>
            </a:xfrm>
            <a:custGeom>
              <a:avLst/>
              <a:gdLst/>
              <a:ahLst/>
              <a:cxnLst/>
              <a:rect l="l" t="t" r="r" b="b"/>
              <a:pathLst>
                <a:path w="2235" h="2044" extrusionOk="0">
                  <a:moveTo>
                    <a:pt x="0" y="0"/>
                  </a:moveTo>
                  <a:lnTo>
                    <a:pt x="0" y="1526"/>
                  </a:lnTo>
                  <a:cubicBezTo>
                    <a:pt x="0" y="1826"/>
                    <a:pt x="218" y="2044"/>
                    <a:pt x="518" y="2044"/>
                  </a:cubicBezTo>
                  <a:lnTo>
                    <a:pt x="1690" y="2044"/>
                  </a:lnTo>
                  <a:cubicBezTo>
                    <a:pt x="1989"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5"/>
            <p:cNvSpPr/>
            <p:nvPr/>
          </p:nvSpPr>
          <p:spPr>
            <a:xfrm>
              <a:off x="4723559" y="711002"/>
              <a:ext cx="7381" cy="6745"/>
            </a:xfrm>
            <a:custGeom>
              <a:avLst/>
              <a:gdLst/>
              <a:ahLst/>
              <a:cxnLst/>
              <a:rect l="l" t="t" r="r" b="b"/>
              <a:pathLst>
                <a:path w="2235" h="2044" extrusionOk="0">
                  <a:moveTo>
                    <a:pt x="1" y="0"/>
                  </a:moveTo>
                  <a:lnTo>
                    <a:pt x="1" y="1526"/>
                  </a:lnTo>
                  <a:cubicBezTo>
                    <a:pt x="1" y="1826"/>
                    <a:pt x="246" y="2044"/>
                    <a:pt x="546" y="2044"/>
                  </a:cubicBezTo>
                  <a:lnTo>
                    <a:pt x="1717" y="2044"/>
                  </a:lnTo>
                  <a:cubicBezTo>
                    <a:pt x="2017"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5"/>
            <p:cNvSpPr/>
            <p:nvPr/>
          </p:nvSpPr>
          <p:spPr>
            <a:xfrm>
              <a:off x="4437356" y="711002"/>
              <a:ext cx="7384" cy="6745"/>
            </a:xfrm>
            <a:custGeom>
              <a:avLst/>
              <a:gdLst/>
              <a:ahLst/>
              <a:cxnLst/>
              <a:rect l="l" t="t" r="r" b="b"/>
              <a:pathLst>
                <a:path w="2236" h="2044" extrusionOk="0">
                  <a:moveTo>
                    <a:pt x="1" y="0"/>
                  </a:moveTo>
                  <a:lnTo>
                    <a:pt x="1" y="1526"/>
                  </a:lnTo>
                  <a:cubicBezTo>
                    <a:pt x="1" y="1826"/>
                    <a:pt x="246" y="2044"/>
                    <a:pt x="519" y="2044"/>
                  </a:cubicBezTo>
                  <a:lnTo>
                    <a:pt x="1718" y="2044"/>
                  </a:lnTo>
                  <a:cubicBezTo>
                    <a:pt x="1990" y="2044"/>
                    <a:pt x="2235" y="1826"/>
                    <a:pt x="2235" y="1526"/>
                  </a:cubicBezTo>
                  <a:lnTo>
                    <a:pt x="223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5"/>
            <p:cNvSpPr/>
            <p:nvPr/>
          </p:nvSpPr>
          <p:spPr>
            <a:xfrm>
              <a:off x="4444738" y="682111"/>
              <a:ext cx="254484" cy="106465"/>
            </a:xfrm>
            <a:custGeom>
              <a:avLst/>
              <a:gdLst/>
              <a:ahLst/>
              <a:cxnLst/>
              <a:rect l="l" t="t" r="r" b="b"/>
              <a:pathLst>
                <a:path w="77058" h="32262" extrusionOk="0">
                  <a:moveTo>
                    <a:pt x="0" y="1"/>
                  </a:moveTo>
                  <a:lnTo>
                    <a:pt x="0" y="32262"/>
                  </a:lnTo>
                  <a:lnTo>
                    <a:pt x="77058" y="32262"/>
                  </a:lnTo>
                  <a:lnTo>
                    <a:pt x="7705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15"/>
            <p:cNvSpPr/>
            <p:nvPr/>
          </p:nvSpPr>
          <p:spPr>
            <a:xfrm>
              <a:off x="4444738" y="682111"/>
              <a:ext cx="28259" cy="106465"/>
            </a:xfrm>
            <a:custGeom>
              <a:avLst/>
              <a:gdLst/>
              <a:ahLst/>
              <a:cxnLst/>
              <a:rect l="l" t="t" r="r" b="b"/>
              <a:pathLst>
                <a:path w="8557" h="32262" extrusionOk="0">
                  <a:moveTo>
                    <a:pt x="0" y="1"/>
                  </a:moveTo>
                  <a:lnTo>
                    <a:pt x="0" y="32262"/>
                  </a:lnTo>
                  <a:lnTo>
                    <a:pt x="8556" y="32262"/>
                  </a:lnTo>
                  <a:lnTo>
                    <a:pt x="855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5"/>
            <p:cNvSpPr/>
            <p:nvPr/>
          </p:nvSpPr>
          <p:spPr>
            <a:xfrm>
              <a:off x="4472998" y="743579"/>
              <a:ext cx="197972" cy="45233"/>
            </a:xfrm>
            <a:custGeom>
              <a:avLst/>
              <a:gdLst/>
              <a:ahLst/>
              <a:cxnLst/>
              <a:rect l="l" t="t" r="r" b="b"/>
              <a:pathLst>
                <a:path w="59946" h="13707" extrusionOk="0">
                  <a:moveTo>
                    <a:pt x="0" y="1"/>
                  </a:moveTo>
                  <a:lnTo>
                    <a:pt x="0" y="13706"/>
                  </a:lnTo>
                  <a:lnTo>
                    <a:pt x="59946" y="13706"/>
                  </a:lnTo>
                  <a:lnTo>
                    <a:pt x="5994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5"/>
            <p:cNvSpPr/>
            <p:nvPr/>
          </p:nvSpPr>
          <p:spPr>
            <a:xfrm>
              <a:off x="4670998" y="682111"/>
              <a:ext cx="28259" cy="106465"/>
            </a:xfrm>
            <a:custGeom>
              <a:avLst/>
              <a:gdLst/>
              <a:ahLst/>
              <a:cxnLst/>
              <a:rect l="l" t="t" r="r" b="b"/>
              <a:pathLst>
                <a:path w="8557" h="32262" extrusionOk="0">
                  <a:moveTo>
                    <a:pt x="1" y="1"/>
                  </a:moveTo>
                  <a:lnTo>
                    <a:pt x="1" y="32262"/>
                  </a:lnTo>
                  <a:lnTo>
                    <a:pt x="8557" y="32262"/>
                  </a:lnTo>
                  <a:lnTo>
                    <a:pt x="855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5"/>
            <p:cNvSpPr/>
            <p:nvPr/>
          </p:nvSpPr>
          <p:spPr>
            <a:xfrm>
              <a:off x="4454548" y="723959"/>
              <a:ext cx="8643" cy="17718"/>
            </a:xfrm>
            <a:custGeom>
              <a:avLst/>
              <a:gdLst/>
              <a:ahLst/>
              <a:cxnLst/>
              <a:rect l="l" t="t" r="r" b="b"/>
              <a:pathLst>
                <a:path w="2617" h="5369" extrusionOk="0">
                  <a:moveTo>
                    <a:pt x="0" y="1"/>
                  </a:moveTo>
                  <a:lnTo>
                    <a:pt x="0" y="5369"/>
                  </a:lnTo>
                  <a:lnTo>
                    <a:pt x="2616" y="5369"/>
                  </a:lnTo>
                  <a:lnTo>
                    <a:pt x="261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5"/>
            <p:cNvSpPr/>
            <p:nvPr/>
          </p:nvSpPr>
          <p:spPr>
            <a:xfrm>
              <a:off x="4454548" y="723959"/>
              <a:ext cx="8643" cy="17718"/>
            </a:xfrm>
            <a:custGeom>
              <a:avLst/>
              <a:gdLst/>
              <a:ahLst/>
              <a:cxnLst/>
              <a:rect l="l" t="t" r="r" b="b"/>
              <a:pathLst>
                <a:path w="2617" h="5369" extrusionOk="0">
                  <a:moveTo>
                    <a:pt x="0" y="1"/>
                  </a:moveTo>
                  <a:lnTo>
                    <a:pt x="2616" y="5369"/>
                  </a:lnTo>
                  <a:lnTo>
                    <a:pt x="261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5"/>
            <p:cNvSpPr/>
            <p:nvPr/>
          </p:nvSpPr>
          <p:spPr>
            <a:xfrm>
              <a:off x="4458326" y="723959"/>
              <a:ext cx="994" cy="17718"/>
            </a:xfrm>
            <a:custGeom>
              <a:avLst/>
              <a:gdLst/>
              <a:ahLst/>
              <a:cxnLst/>
              <a:rect l="l" t="t" r="r" b="b"/>
              <a:pathLst>
                <a:path w="301" h="5369" extrusionOk="0">
                  <a:moveTo>
                    <a:pt x="1" y="1"/>
                  </a:moveTo>
                  <a:lnTo>
                    <a:pt x="1" y="5369"/>
                  </a:lnTo>
                  <a:lnTo>
                    <a:pt x="300" y="5369"/>
                  </a:lnTo>
                  <a:lnTo>
                    <a:pt x="30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15"/>
            <p:cNvSpPr/>
            <p:nvPr/>
          </p:nvSpPr>
          <p:spPr>
            <a:xfrm>
              <a:off x="4454459" y="727741"/>
              <a:ext cx="8732" cy="990"/>
            </a:xfrm>
            <a:custGeom>
              <a:avLst/>
              <a:gdLst/>
              <a:ahLst/>
              <a:cxnLst/>
              <a:rect l="l" t="t" r="r" b="b"/>
              <a:pathLst>
                <a:path w="2644" h="300" extrusionOk="0">
                  <a:moveTo>
                    <a:pt x="0" y="0"/>
                  </a:moveTo>
                  <a:lnTo>
                    <a:pt x="0" y="300"/>
                  </a:lnTo>
                  <a:lnTo>
                    <a:pt x="2643" y="300"/>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5"/>
            <p:cNvSpPr/>
            <p:nvPr/>
          </p:nvSpPr>
          <p:spPr>
            <a:xfrm>
              <a:off x="4454459" y="737009"/>
              <a:ext cx="8732" cy="993"/>
            </a:xfrm>
            <a:custGeom>
              <a:avLst/>
              <a:gdLst/>
              <a:ahLst/>
              <a:cxnLst/>
              <a:rect l="l" t="t" r="r" b="b"/>
              <a:pathLst>
                <a:path w="2644" h="301" extrusionOk="0">
                  <a:moveTo>
                    <a:pt x="0" y="1"/>
                  </a:moveTo>
                  <a:lnTo>
                    <a:pt x="0" y="300"/>
                  </a:lnTo>
                  <a:lnTo>
                    <a:pt x="2643" y="300"/>
                  </a:lnTo>
                  <a:lnTo>
                    <a:pt x="264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5"/>
            <p:cNvSpPr/>
            <p:nvPr/>
          </p:nvSpPr>
          <p:spPr>
            <a:xfrm>
              <a:off x="4453286" y="718470"/>
              <a:ext cx="11073" cy="5488"/>
            </a:xfrm>
            <a:custGeom>
              <a:avLst/>
              <a:gdLst/>
              <a:ahLst/>
              <a:cxnLst/>
              <a:rect l="l" t="t" r="r" b="b"/>
              <a:pathLst>
                <a:path w="3353" h="1663" extrusionOk="0">
                  <a:moveTo>
                    <a:pt x="791" y="1"/>
                  </a:moveTo>
                  <a:cubicBezTo>
                    <a:pt x="355" y="1"/>
                    <a:pt x="1" y="355"/>
                    <a:pt x="28" y="791"/>
                  </a:cubicBezTo>
                  <a:lnTo>
                    <a:pt x="28" y="1663"/>
                  </a:lnTo>
                  <a:lnTo>
                    <a:pt x="3352" y="1663"/>
                  </a:lnTo>
                  <a:lnTo>
                    <a:pt x="3352" y="791"/>
                  </a:lnTo>
                  <a:cubicBezTo>
                    <a:pt x="3352" y="355"/>
                    <a:pt x="2998" y="1"/>
                    <a:pt x="256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5"/>
            <p:cNvSpPr/>
            <p:nvPr/>
          </p:nvSpPr>
          <p:spPr>
            <a:xfrm>
              <a:off x="4454548" y="756989"/>
              <a:ext cx="8643" cy="17718"/>
            </a:xfrm>
            <a:custGeom>
              <a:avLst/>
              <a:gdLst/>
              <a:ahLst/>
              <a:cxnLst/>
              <a:rect l="l" t="t" r="r" b="b"/>
              <a:pathLst>
                <a:path w="2617" h="5369" extrusionOk="0">
                  <a:moveTo>
                    <a:pt x="0" y="1"/>
                  </a:moveTo>
                  <a:lnTo>
                    <a:pt x="0" y="5369"/>
                  </a:lnTo>
                  <a:lnTo>
                    <a:pt x="2616" y="5369"/>
                  </a:lnTo>
                  <a:lnTo>
                    <a:pt x="261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5"/>
            <p:cNvSpPr/>
            <p:nvPr/>
          </p:nvSpPr>
          <p:spPr>
            <a:xfrm>
              <a:off x="4454548" y="757078"/>
              <a:ext cx="8643" cy="17629"/>
            </a:xfrm>
            <a:custGeom>
              <a:avLst/>
              <a:gdLst/>
              <a:ahLst/>
              <a:cxnLst/>
              <a:rect l="l" t="t" r="r" b="b"/>
              <a:pathLst>
                <a:path w="2617" h="5342" extrusionOk="0">
                  <a:moveTo>
                    <a:pt x="0" y="1"/>
                  </a:moveTo>
                  <a:lnTo>
                    <a:pt x="2616" y="5342"/>
                  </a:lnTo>
                  <a:lnTo>
                    <a:pt x="261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5"/>
            <p:cNvSpPr/>
            <p:nvPr/>
          </p:nvSpPr>
          <p:spPr>
            <a:xfrm>
              <a:off x="4458326" y="756989"/>
              <a:ext cx="994" cy="17718"/>
            </a:xfrm>
            <a:custGeom>
              <a:avLst/>
              <a:gdLst/>
              <a:ahLst/>
              <a:cxnLst/>
              <a:rect l="l" t="t" r="r" b="b"/>
              <a:pathLst>
                <a:path w="301" h="5369" extrusionOk="0">
                  <a:moveTo>
                    <a:pt x="1" y="1"/>
                  </a:moveTo>
                  <a:lnTo>
                    <a:pt x="1" y="5369"/>
                  </a:lnTo>
                  <a:lnTo>
                    <a:pt x="300" y="5369"/>
                  </a:lnTo>
                  <a:lnTo>
                    <a:pt x="30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5"/>
            <p:cNvSpPr/>
            <p:nvPr/>
          </p:nvSpPr>
          <p:spPr>
            <a:xfrm>
              <a:off x="4454459" y="760860"/>
              <a:ext cx="8732" cy="993"/>
            </a:xfrm>
            <a:custGeom>
              <a:avLst/>
              <a:gdLst/>
              <a:ahLst/>
              <a:cxnLst/>
              <a:rect l="l" t="t" r="r" b="b"/>
              <a:pathLst>
                <a:path w="2644" h="301" extrusionOk="0">
                  <a:moveTo>
                    <a:pt x="0" y="0"/>
                  </a:moveTo>
                  <a:lnTo>
                    <a:pt x="0" y="300"/>
                  </a:lnTo>
                  <a:lnTo>
                    <a:pt x="2643" y="300"/>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5"/>
            <p:cNvSpPr/>
            <p:nvPr/>
          </p:nvSpPr>
          <p:spPr>
            <a:xfrm>
              <a:off x="4454459" y="770039"/>
              <a:ext cx="8732" cy="993"/>
            </a:xfrm>
            <a:custGeom>
              <a:avLst/>
              <a:gdLst/>
              <a:ahLst/>
              <a:cxnLst/>
              <a:rect l="l" t="t" r="r" b="b"/>
              <a:pathLst>
                <a:path w="2644" h="301" extrusionOk="0">
                  <a:moveTo>
                    <a:pt x="0" y="1"/>
                  </a:moveTo>
                  <a:lnTo>
                    <a:pt x="0" y="300"/>
                  </a:lnTo>
                  <a:lnTo>
                    <a:pt x="2643" y="300"/>
                  </a:lnTo>
                  <a:lnTo>
                    <a:pt x="264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5"/>
            <p:cNvSpPr/>
            <p:nvPr/>
          </p:nvSpPr>
          <p:spPr>
            <a:xfrm>
              <a:off x="4453286" y="751499"/>
              <a:ext cx="11073" cy="5577"/>
            </a:xfrm>
            <a:custGeom>
              <a:avLst/>
              <a:gdLst/>
              <a:ahLst/>
              <a:cxnLst/>
              <a:rect l="l" t="t" r="r" b="b"/>
              <a:pathLst>
                <a:path w="3353" h="1690" extrusionOk="0">
                  <a:moveTo>
                    <a:pt x="791" y="1"/>
                  </a:moveTo>
                  <a:cubicBezTo>
                    <a:pt x="355" y="1"/>
                    <a:pt x="1" y="355"/>
                    <a:pt x="28" y="791"/>
                  </a:cubicBezTo>
                  <a:lnTo>
                    <a:pt x="28" y="1690"/>
                  </a:lnTo>
                  <a:lnTo>
                    <a:pt x="3352" y="1690"/>
                  </a:lnTo>
                  <a:lnTo>
                    <a:pt x="3352" y="791"/>
                  </a:lnTo>
                  <a:cubicBezTo>
                    <a:pt x="3352" y="355"/>
                    <a:pt x="2998" y="1"/>
                    <a:pt x="256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5"/>
            <p:cNvSpPr/>
            <p:nvPr/>
          </p:nvSpPr>
          <p:spPr>
            <a:xfrm>
              <a:off x="4455628" y="701730"/>
              <a:ext cx="7563" cy="8006"/>
            </a:xfrm>
            <a:custGeom>
              <a:avLst/>
              <a:gdLst/>
              <a:ahLst/>
              <a:cxnLst/>
              <a:rect l="l" t="t" r="r" b="b"/>
              <a:pathLst>
                <a:path w="2290" h="2426" extrusionOk="0">
                  <a:moveTo>
                    <a:pt x="0" y="1"/>
                  </a:moveTo>
                  <a:lnTo>
                    <a:pt x="0" y="2426"/>
                  </a:lnTo>
                  <a:lnTo>
                    <a:pt x="2289" y="2426"/>
                  </a:lnTo>
                  <a:lnTo>
                    <a:pt x="228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15"/>
            <p:cNvSpPr/>
            <p:nvPr/>
          </p:nvSpPr>
          <p:spPr>
            <a:xfrm>
              <a:off x="4455628" y="701730"/>
              <a:ext cx="7563" cy="8006"/>
            </a:xfrm>
            <a:custGeom>
              <a:avLst/>
              <a:gdLst/>
              <a:ahLst/>
              <a:cxnLst/>
              <a:rect l="l" t="t" r="r" b="b"/>
              <a:pathLst>
                <a:path w="2290" h="2426" extrusionOk="0">
                  <a:moveTo>
                    <a:pt x="0" y="1"/>
                  </a:moveTo>
                  <a:lnTo>
                    <a:pt x="2289" y="2426"/>
                  </a:lnTo>
                  <a:lnTo>
                    <a:pt x="228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15"/>
            <p:cNvSpPr/>
            <p:nvPr/>
          </p:nvSpPr>
          <p:spPr>
            <a:xfrm>
              <a:off x="4680808" y="723959"/>
              <a:ext cx="8643" cy="17718"/>
            </a:xfrm>
            <a:custGeom>
              <a:avLst/>
              <a:gdLst/>
              <a:ahLst/>
              <a:cxnLst/>
              <a:rect l="l" t="t" r="r" b="b"/>
              <a:pathLst>
                <a:path w="2617" h="5369" extrusionOk="0">
                  <a:moveTo>
                    <a:pt x="1" y="1"/>
                  </a:moveTo>
                  <a:lnTo>
                    <a:pt x="1" y="5369"/>
                  </a:lnTo>
                  <a:lnTo>
                    <a:pt x="2617" y="5369"/>
                  </a:lnTo>
                  <a:lnTo>
                    <a:pt x="261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5"/>
            <p:cNvSpPr/>
            <p:nvPr/>
          </p:nvSpPr>
          <p:spPr>
            <a:xfrm>
              <a:off x="4680808" y="723959"/>
              <a:ext cx="8643" cy="17718"/>
            </a:xfrm>
            <a:custGeom>
              <a:avLst/>
              <a:gdLst/>
              <a:ahLst/>
              <a:cxnLst/>
              <a:rect l="l" t="t" r="r" b="b"/>
              <a:pathLst>
                <a:path w="2617" h="5369" extrusionOk="0">
                  <a:moveTo>
                    <a:pt x="1" y="1"/>
                  </a:moveTo>
                  <a:lnTo>
                    <a:pt x="2617" y="5369"/>
                  </a:lnTo>
                  <a:lnTo>
                    <a:pt x="261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5"/>
            <p:cNvSpPr/>
            <p:nvPr/>
          </p:nvSpPr>
          <p:spPr>
            <a:xfrm>
              <a:off x="4684679" y="723959"/>
              <a:ext cx="994" cy="17718"/>
            </a:xfrm>
            <a:custGeom>
              <a:avLst/>
              <a:gdLst/>
              <a:ahLst/>
              <a:cxnLst/>
              <a:rect l="l" t="t" r="r" b="b"/>
              <a:pathLst>
                <a:path w="301" h="5369" extrusionOk="0">
                  <a:moveTo>
                    <a:pt x="0" y="1"/>
                  </a:moveTo>
                  <a:lnTo>
                    <a:pt x="0" y="5369"/>
                  </a:lnTo>
                  <a:lnTo>
                    <a:pt x="300" y="5369"/>
                  </a:lnTo>
                  <a:lnTo>
                    <a:pt x="30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5"/>
            <p:cNvSpPr/>
            <p:nvPr/>
          </p:nvSpPr>
          <p:spPr>
            <a:xfrm>
              <a:off x="4680719" y="727741"/>
              <a:ext cx="8732" cy="990"/>
            </a:xfrm>
            <a:custGeom>
              <a:avLst/>
              <a:gdLst/>
              <a:ahLst/>
              <a:cxnLst/>
              <a:rect l="l" t="t" r="r" b="b"/>
              <a:pathLst>
                <a:path w="2644" h="300" extrusionOk="0">
                  <a:moveTo>
                    <a:pt x="1" y="0"/>
                  </a:moveTo>
                  <a:lnTo>
                    <a:pt x="1" y="300"/>
                  </a:lnTo>
                  <a:lnTo>
                    <a:pt x="2644" y="300"/>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5"/>
            <p:cNvSpPr/>
            <p:nvPr/>
          </p:nvSpPr>
          <p:spPr>
            <a:xfrm>
              <a:off x="4680719" y="737009"/>
              <a:ext cx="8732" cy="993"/>
            </a:xfrm>
            <a:custGeom>
              <a:avLst/>
              <a:gdLst/>
              <a:ahLst/>
              <a:cxnLst/>
              <a:rect l="l" t="t" r="r" b="b"/>
              <a:pathLst>
                <a:path w="2644" h="301" extrusionOk="0">
                  <a:moveTo>
                    <a:pt x="1" y="1"/>
                  </a:moveTo>
                  <a:lnTo>
                    <a:pt x="1" y="300"/>
                  </a:lnTo>
                  <a:lnTo>
                    <a:pt x="2644" y="300"/>
                  </a:lnTo>
                  <a:lnTo>
                    <a:pt x="264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5"/>
            <p:cNvSpPr/>
            <p:nvPr/>
          </p:nvSpPr>
          <p:spPr>
            <a:xfrm>
              <a:off x="4679639" y="718470"/>
              <a:ext cx="10981" cy="5488"/>
            </a:xfrm>
            <a:custGeom>
              <a:avLst/>
              <a:gdLst/>
              <a:ahLst/>
              <a:cxnLst/>
              <a:rect l="l" t="t" r="r" b="b"/>
              <a:pathLst>
                <a:path w="3325" h="1663" extrusionOk="0">
                  <a:moveTo>
                    <a:pt x="791" y="1"/>
                  </a:moveTo>
                  <a:cubicBezTo>
                    <a:pt x="355" y="1"/>
                    <a:pt x="1" y="355"/>
                    <a:pt x="1" y="791"/>
                  </a:cubicBezTo>
                  <a:lnTo>
                    <a:pt x="1" y="1663"/>
                  </a:lnTo>
                  <a:lnTo>
                    <a:pt x="3325" y="1663"/>
                  </a:lnTo>
                  <a:lnTo>
                    <a:pt x="3325" y="791"/>
                  </a:lnTo>
                  <a:cubicBezTo>
                    <a:pt x="3325" y="355"/>
                    <a:pt x="2971" y="1"/>
                    <a:pt x="256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15"/>
            <p:cNvSpPr/>
            <p:nvPr/>
          </p:nvSpPr>
          <p:spPr>
            <a:xfrm>
              <a:off x="4680808" y="756989"/>
              <a:ext cx="8643" cy="17718"/>
            </a:xfrm>
            <a:custGeom>
              <a:avLst/>
              <a:gdLst/>
              <a:ahLst/>
              <a:cxnLst/>
              <a:rect l="l" t="t" r="r" b="b"/>
              <a:pathLst>
                <a:path w="2617" h="5369" extrusionOk="0">
                  <a:moveTo>
                    <a:pt x="1" y="1"/>
                  </a:moveTo>
                  <a:lnTo>
                    <a:pt x="1" y="5369"/>
                  </a:lnTo>
                  <a:lnTo>
                    <a:pt x="2617" y="5369"/>
                  </a:lnTo>
                  <a:lnTo>
                    <a:pt x="261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15"/>
            <p:cNvSpPr/>
            <p:nvPr/>
          </p:nvSpPr>
          <p:spPr>
            <a:xfrm>
              <a:off x="4680808" y="757078"/>
              <a:ext cx="8643" cy="17629"/>
            </a:xfrm>
            <a:custGeom>
              <a:avLst/>
              <a:gdLst/>
              <a:ahLst/>
              <a:cxnLst/>
              <a:rect l="l" t="t" r="r" b="b"/>
              <a:pathLst>
                <a:path w="2617" h="5342" extrusionOk="0">
                  <a:moveTo>
                    <a:pt x="1" y="1"/>
                  </a:moveTo>
                  <a:lnTo>
                    <a:pt x="2617" y="5342"/>
                  </a:lnTo>
                  <a:lnTo>
                    <a:pt x="261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5"/>
            <p:cNvSpPr/>
            <p:nvPr/>
          </p:nvSpPr>
          <p:spPr>
            <a:xfrm>
              <a:off x="4684679" y="756989"/>
              <a:ext cx="994" cy="17718"/>
            </a:xfrm>
            <a:custGeom>
              <a:avLst/>
              <a:gdLst/>
              <a:ahLst/>
              <a:cxnLst/>
              <a:rect l="l" t="t" r="r" b="b"/>
              <a:pathLst>
                <a:path w="301" h="5369" extrusionOk="0">
                  <a:moveTo>
                    <a:pt x="0" y="1"/>
                  </a:moveTo>
                  <a:lnTo>
                    <a:pt x="0" y="5369"/>
                  </a:lnTo>
                  <a:lnTo>
                    <a:pt x="300" y="5369"/>
                  </a:lnTo>
                  <a:lnTo>
                    <a:pt x="30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5"/>
            <p:cNvSpPr/>
            <p:nvPr/>
          </p:nvSpPr>
          <p:spPr>
            <a:xfrm>
              <a:off x="4680719" y="760860"/>
              <a:ext cx="8732" cy="993"/>
            </a:xfrm>
            <a:custGeom>
              <a:avLst/>
              <a:gdLst/>
              <a:ahLst/>
              <a:cxnLst/>
              <a:rect l="l" t="t" r="r" b="b"/>
              <a:pathLst>
                <a:path w="2644" h="301" extrusionOk="0">
                  <a:moveTo>
                    <a:pt x="1" y="0"/>
                  </a:moveTo>
                  <a:lnTo>
                    <a:pt x="1" y="300"/>
                  </a:lnTo>
                  <a:lnTo>
                    <a:pt x="2644" y="300"/>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5"/>
            <p:cNvSpPr/>
            <p:nvPr/>
          </p:nvSpPr>
          <p:spPr>
            <a:xfrm>
              <a:off x="4680719" y="770039"/>
              <a:ext cx="8732" cy="993"/>
            </a:xfrm>
            <a:custGeom>
              <a:avLst/>
              <a:gdLst/>
              <a:ahLst/>
              <a:cxnLst/>
              <a:rect l="l" t="t" r="r" b="b"/>
              <a:pathLst>
                <a:path w="2644" h="301" extrusionOk="0">
                  <a:moveTo>
                    <a:pt x="1" y="1"/>
                  </a:moveTo>
                  <a:lnTo>
                    <a:pt x="1" y="300"/>
                  </a:lnTo>
                  <a:lnTo>
                    <a:pt x="2644" y="300"/>
                  </a:lnTo>
                  <a:lnTo>
                    <a:pt x="264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5"/>
            <p:cNvSpPr/>
            <p:nvPr/>
          </p:nvSpPr>
          <p:spPr>
            <a:xfrm>
              <a:off x="4679639" y="751499"/>
              <a:ext cx="10981" cy="5577"/>
            </a:xfrm>
            <a:custGeom>
              <a:avLst/>
              <a:gdLst/>
              <a:ahLst/>
              <a:cxnLst/>
              <a:rect l="l" t="t" r="r" b="b"/>
              <a:pathLst>
                <a:path w="3325" h="1690" extrusionOk="0">
                  <a:moveTo>
                    <a:pt x="791" y="1"/>
                  </a:moveTo>
                  <a:cubicBezTo>
                    <a:pt x="355" y="1"/>
                    <a:pt x="1" y="355"/>
                    <a:pt x="1" y="791"/>
                  </a:cubicBezTo>
                  <a:lnTo>
                    <a:pt x="1" y="1690"/>
                  </a:lnTo>
                  <a:lnTo>
                    <a:pt x="3325" y="1690"/>
                  </a:lnTo>
                  <a:lnTo>
                    <a:pt x="3325" y="791"/>
                  </a:lnTo>
                  <a:cubicBezTo>
                    <a:pt x="3325" y="355"/>
                    <a:pt x="2971" y="1"/>
                    <a:pt x="256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5"/>
            <p:cNvSpPr/>
            <p:nvPr/>
          </p:nvSpPr>
          <p:spPr>
            <a:xfrm>
              <a:off x="4681980" y="701730"/>
              <a:ext cx="7470" cy="8006"/>
            </a:xfrm>
            <a:custGeom>
              <a:avLst/>
              <a:gdLst/>
              <a:ahLst/>
              <a:cxnLst/>
              <a:rect l="l" t="t" r="r" b="b"/>
              <a:pathLst>
                <a:path w="2262" h="2426" extrusionOk="0">
                  <a:moveTo>
                    <a:pt x="0" y="1"/>
                  </a:moveTo>
                  <a:lnTo>
                    <a:pt x="0" y="2426"/>
                  </a:lnTo>
                  <a:lnTo>
                    <a:pt x="2262" y="2426"/>
                  </a:lnTo>
                  <a:lnTo>
                    <a:pt x="226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5"/>
            <p:cNvSpPr/>
            <p:nvPr/>
          </p:nvSpPr>
          <p:spPr>
            <a:xfrm>
              <a:off x="4681980" y="701730"/>
              <a:ext cx="7470" cy="8006"/>
            </a:xfrm>
            <a:custGeom>
              <a:avLst/>
              <a:gdLst/>
              <a:ahLst/>
              <a:cxnLst/>
              <a:rect l="l" t="t" r="r" b="b"/>
              <a:pathLst>
                <a:path w="2262" h="2426" extrusionOk="0">
                  <a:moveTo>
                    <a:pt x="0" y="1"/>
                  </a:moveTo>
                  <a:lnTo>
                    <a:pt x="2262" y="2426"/>
                  </a:lnTo>
                  <a:lnTo>
                    <a:pt x="2262"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5"/>
            <p:cNvSpPr/>
            <p:nvPr/>
          </p:nvSpPr>
          <p:spPr>
            <a:xfrm>
              <a:off x="4499548" y="760860"/>
              <a:ext cx="8732" cy="17718"/>
            </a:xfrm>
            <a:custGeom>
              <a:avLst/>
              <a:gdLst/>
              <a:ahLst/>
              <a:cxnLst/>
              <a:rect l="l" t="t" r="r" b="b"/>
              <a:pathLst>
                <a:path w="2644" h="5369" extrusionOk="0">
                  <a:moveTo>
                    <a:pt x="0" y="0"/>
                  </a:moveTo>
                  <a:lnTo>
                    <a:pt x="0" y="5368"/>
                  </a:lnTo>
                  <a:lnTo>
                    <a:pt x="2643" y="5368"/>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5"/>
            <p:cNvSpPr/>
            <p:nvPr/>
          </p:nvSpPr>
          <p:spPr>
            <a:xfrm>
              <a:off x="4499548" y="760860"/>
              <a:ext cx="8732" cy="17718"/>
            </a:xfrm>
            <a:custGeom>
              <a:avLst/>
              <a:gdLst/>
              <a:ahLst/>
              <a:cxnLst/>
              <a:rect l="l" t="t" r="r" b="b"/>
              <a:pathLst>
                <a:path w="2644" h="5369" extrusionOk="0">
                  <a:moveTo>
                    <a:pt x="0" y="0"/>
                  </a:moveTo>
                  <a:lnTo>
                    <a:pt x="2643" y="5368"/>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5"/>
            <p:cNvSpPr/>
            <p:nvPr/>
          </p:nvSpPr>
          <p:spPr>
            <a:xfrm>
              <a:off x="4503416" y="760860"/>
              <a:ext cx="994" cy="17718"/>
            </a:xfrm>
            <a:custGeom>
              <a:avLst/>
              <a:gdLst/>
              <a:ahLst/>
              <a:cxnLst/>
              <a:rect l="l" t="t" r="r" b="b"/>
              <a:pathLst>
                <a:path w="301" h="5369" extrusionOk="0">
                  <a:moveTo>
                    <a:pt x="1" y="0"/>
                  </a:moveTo>
                  <a:lnTo>
                    <a:pt x="1" y="5368"/>
                  </a:lnTo>
                  <a:lnTo>
                    <a:pt x="301" y="5368"/>
                  </a:lnTo>
                  <a:lnTo>
                    <a:pt x="301"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5"/>
            <p:cNvSpPr/>
            <p:nvPr/>
          </p:nvSpPr>
          <p:spPr>
            <a:xfrm>
              <a:off x="4499548" y="764638"/>
              <a:ext cx="8732" cy="993"/>
            </a:xfrm>
            <a:custGeom>
              <a:avLst/>
              <a:gdLst/>
              <a:ahLst/>
              <a:cxnLst/>
              <a:rect l="l" t="t" r="r" b="b"/>
              <a:pathLst>
                <a:path w="2644" h="301" extrusionOk="0">
                  <a:moveTo>
                    <a:pt x="0" y="1"/>
                  </a:moveTo>
                  <a:lnTo>
                    <a:pt x="0" y="301"/>
                  </a:lnTo>
                  <a:lnTo>
                    <a:pt x="2643" y="301"/>
                  </a:lnTo>
                  <a:lnTo>
                    <a:pt x="264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5"/>
            <p:cNvSpPr/>
            <p:nvPr/>
          </p:nvSpPr>
          <p:spPr>
            <a:xfrm>
              <a:off x="4499548" y="773910"/>
              <a:ext cx="8732" cy="993"/>
            </a:xfrm>
            <a:custGeom>
              <a:avLst/>
              <a:gdLst/>
              <a:ahLst/>
              <a:cxnLst/>
              <a:rect l="l" t="t" r="r" b="b"/>
              <a:pathLst>
                <a:path w="2644" h="301" extrusionOk="0">
                  <a:moveTo>
                    <a:pt x="0" y="0"/>
                  </a:moveTo>
                  <a:lnTo>
                    <a:pt x="0" y="300"/>
                  </a:lnTo>
                  <a:lnTo>
                    <a:pt x="2643" y="300"/>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5"/>
            <p:cNvSpPr/>
            <p:nvPr/>
          </p:nvSpPr>
          <p:spPr>
            <a:xfrm>
              <a:off x="4498379" y="755370"/>
              <a:ext cx="11070" cy="5488"/>
            </a:xfrm>
            <a:custGeom>
              <a:avLst/>
              <a:gdLst/>
              <a:ahLst/>
              <a:cxnLst/>
              <a:rect l="l" t="t" r="r" b="b"/>
              <a:pathLst>
                <a:path w="3352" h="1663" extrusionOk="0">
                  <a:moveTo>
                    <a:pt x="790" y="0"/>
                  </a:moveTo>
                  <a:cubicBezTo>
                    <a:pt x="354" y="0"/>
                    <a:pt x="0" y="355"/>
                    <a:pt x="0" y="790"/>
                  </a:cubicBezTo>
                  <a:lnTo>
                    <a:pt x="0" y="1662"/>
                  </a:lnTo>
                  <a:lnTo>
                    <a:pt x="3352" y="1662"/>
                  </a:lnTo>
                  <a:lnTo>
                    <a:pt x="3352" y="790"/>
                  </a:lnTo>
                  <a:cubicBezTo>
                    <a:pt x="3352" y="355"/>
                    <a:pt x="2997" y="0"/>
                    <a:pt x="2561"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5"/>
            <p:cNvSpPr/>
            <p:nvPr/>
          </p:nvSpPr>
          <p:spPr>
            <a:xfrm>
              <a:off x="4533658" y="760860"/>
              <a:ext cx="8643" cy="17718"/>
            </a:xfrm>
            <a:custGeom>
              <a:avLst/>
              <a:gdLst/>
              <a:ahLst/>
              <a:cxnLst/>
              <a:rect l="l" t="t" r="r" b="b"/>
              <a:pathLst>
                <a:path w="2617" h="5369" extrusionOk="0">
                  <a:moveTo>
                    <a:pt x="0" y="0"/>
                  </a:moveTo>
                  <a:lnTo>
                    <a:pt x="0" y="5368"/>
                  </a:lnTo>
                  <a:lnTo>
                    <a:pt x="2616" y="5368"/>
                  </a:lnTo>
                  <a:lnTo>
                    <a:pt x="261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5"/>
            <p:cNvSpPr/>
            <p:nvPr/>
          </p:nvSpPr>
          <p:spPr>
            <a:xfrm>
              <a:off x="4533658" y="760860"/>
              <a:ext cx="8643" cy="17718"/>
            </a:xfrm>
            <a:custGeom>
              <a:avLst/>
              <a:gdLst/>
              <a:ahLst/>
              <a:cxnLst/>
              <a:rect l="l" t="t" r="r" b="b"/>
              <a:pathLst>
                <a:path w="2617" h="5369" extrusionOk="0">
                  <a:moveTo>
                    <a:pt x="0" y="0"/>
                  </a:moveTo>
                  <a:lnTo>
                    <a:pt x="2616" y="5368"/>
                  </a:lnTo>
                  <a:lnTo>
                    <a:pt x="261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5"/>
            <p:cNvSpPr/>
            <p:nvPr/>
          </p:nvSpPr>
          <p:spPr>
            <a:xfrm>
              <a:off x="4537437" y="760860"/>
              <a:ext cx="994" cy="17718"/>
            </a:xfrm>
            <a:custGeom>
              <a:avLst/>
              <a:gdLst/>
              <a:ahLst/>
              <a:cxnLst/>
              <a:rect l="l" t="t" r="r" b="b"/>
              <a:pathLst>
                <a:path w="301" h="5369" extrusionOk="0">
                  <a:moveTo>
                    <a:pt x="1" y="0"/>
                  </a:moveTo>
                  <a:lnTo>
                    <a:pt x="1" y="5368"/>
                  </a:lnTo>
                  <a:lnTo>
                    <a:pt x="300" y="5368"/>
                  </a:lnTo>
                  <a:lnTo>
                    <a:pt x="300"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5"/>
            <p:cNvSpPr/>
            <p:nvPr/>
          </p:nvSpPr>
          <p:spPr>
            <a:xfrm>
              <a:off x="4533569" y="764638"/>
              <a:ext cx="8732" cy="993"/>
            </a:xfrm>
            <a:custGeom>
              <a:avLst/>
              <a:gdLst/>
              <a:ahLst/>
              <a:cxnLst/>
              <a:rect l="l" t="t" r="r" b="b"/>
              <a:pathLst>
                <a:path w="2644" h="301" extrusionOk="0">
                  <a:moveTo>
                    <a:pt x="0" y="1"/>
                  </a:moveTo>
                  <a:lnTo>
                    <a:pt x="0" y="301"/>
                  </a:lnTo>
                  <a:lnTo>
                    <a:pt x="2643" y="301"/>
                  </a:lnTo>
                  <a:lnTo>
                    <a:pt x="264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5"/>
            <p:cNvSpPr/>
            <p:nvPr/>
          </p:nvSpPr>
          <p:spPr>
            <a:xfrm>
              <a:off x="4533569" y="773910"/>
              <a:ext cx="8732" cy="993"/>
            </a:xfrm>
            <a:custGeom>
              <a:avLst/>
              <a:gdLst/>
              <a:ahLst/>
              <a:cxnLst/>
              <a:rect l="l" t="t" r="r" b="b"/>
              <a:pathLst>
                <a:path w="2644" h="301" extrusionOk="0">
                  <a:moveTo>
                    <a:pt x="0" y="0"/>
                  </a:moveTo>
                  <a:lnTo>
                    <a:pt x="0" y="300"/>
                  </a:lnTo>
                  <a:lnTo>
                    <a:pt x="2643" y="300"/>
                  </a:lnTo>
                  <a:lnTo>
                    <a:pt x="264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5"/>
            <p:cNvSpPr/>
            <p:nvPr/>
          </p:nvSpPr>
          <p:spPr>
            <a:xfrm>
              <a:off x="4532397" y="755370"/>
              <a:ext cx="11073" cy="5488"/>
            </a:xfrm>
            <a:custGeom>
              <a:avLst/>
              <a:gdLst/>
              <a:ahLst/>
              <a:cxnLst/>
              <a:rect l="l" t="t" r="r" b="b"/>
              <a:pathLst>
                <a:path w="3353" h="1663" extrusionOk="0">
                  <a:moveTo>
                    <a:pt x="791" y="0"/>
                  </a:moveTo>
                  <a:cubicBezTo>
                    <a:pt x="355" y="0"/>
                    <a:pt x="1" y="355"/>
                    <a:pt x="1" y="790"/>
                  </a:cubicBezTo>
                  <a:lnTo>
                    <a:pt x="1" y="1662"/>
                  </a:lnTo>
                  <a:lnTo>
                    <a:pt x="3352" y="1662"/>
                  </a:lnTo>
                  <a:lnTo>
                    <a:pt x="3352" y="790"/>
                  </a:lnTo>
                  <a:cubicBezTo>
                    <a:pt x="3352" y="355"/>
                    <a:pt x="2998" y="0"/>
                    <a:pt x="256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5"/>
            <p:cNvSpPr/>
            <p:nvPr/>
          </p:nvSpPr>
          <p:spPr>
            <a:xfrm>
              <a:off x="4567679" y="760860"/>
              <a:ext cx="8639" cy="17718"/>
            </a:xfrm>
            <a:custGeom>
              <a:avLst/>
              <a:gdLst/>
              <a:ahLst/>
              <a:cxnLst/>
              <a:rect l="l" t="t" r="r" b="b"/>
              <a:pathLst>
                <a:path w="2616" h="5369" extrusionOk="0">
                  <a:moveTo>
                    <a:pt x="0" y="0"/>
                  </a:moveTo>
                  <a:lnTo>
                    <a:pt x="0" y="5368"/>
                  </a:lnTo>
                  <a:lnTo>
                    <a:pt x="2616" y="5368"/>
                  </a:lnTo>
                  <a:lnTo>
                    <a:pt x="261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5"/>
            <p:cNvSpPr/>
            <p:nvPr/>
          </p:nvSpPr>
          <p:spPr>
            <a:xfrm>
              <a:off x="4567679" y="760860"/>
              <a:ext cx="8639" cy="17718"/>
            </a:xfrm>
            <a:custGeom>
              <a:avLst/>
              <a:gdLst/>
              <a:ahLst/>
              <a:cxnLst/>
              <a:rect l="l" t="t" r="r" b="b"/>
              <a:pathLst>
                <a:path w="2616" h="5369" extrusionOk="0">
                  <a:moveTo>
                    <a:pt x="0" y="0"/>
                  </a:moveTo>
                  <a:lnTo>
                    <a:pt x="2616" y="5368"/>
                  </a:lnTo>
                  <a:lnTo>
                    <a:pt x="2616"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5"/>
            <p:cNvSpPr/>
            <p:nvPr/>
          </p:nvSpPr>
          <p:spPr>
            <a:xfrm>
              <a:off x="4571458" y="760860"/>
              <a:ext cx="994" cy="17718"/>
            </a:xfrm>
            <a:custGeom>
              <a:avLst/>
              <a:gdLst/>
              <a:ahLst/>
              <a:cxnLst/>
              <a:rect l="l" t="t" r="r" b="b"/>
              <a:pathLst>
                <a:path w="301" h="5369" extrusionOk="0">
                  <a:moveTo>
                    <a:pt x="0" y="0"/>
                  </a:moveTo>
                  <a:lnTo>
                    <a:pt x="0" y="5368"/>
                  </a:lnTo>
                  <a:lnTo>
                    <a:pt x="300" y="5368"/>
                  </a:lnTo>
                  <a:lnTo>
                    <a:pt x="300"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5"/>
            <p:cNvSpPr/>
            <p:nvPr/>
          </p:nvSpPr>
          <p:spPr>
            <a:xfrm>
              <a:off x="4567587" y="764638"/>
              <a:ext cx="8732" cy="993"/>
            </a:xfrm>
            <a:custGeom>
              <a:avLst/>
              <a:gdLst/>
              <a:ahLst/>
              <a:cxnLst/>
              <a:rect l="l" t="t" r="r" b="b"/>
              <a:pathLst>
                <a:path w="2644" h="301" extrusionOk="0">
                  <a:moveTo>
                    <a:pt x="1" y="1"/>
                  </a:moveTo>
                  <a:lnTo>
                    <a:pt x="1" y="301"/>
                  </a:lnTo>
                  <a:lnTo>
                    <a:pt x="2644" y="301"/>
                  </a:lnTo>
                  <a:lnTo>
                    <a:pt x="264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5"/>
            <p:cNvSpPr/>
            <p:nvPr/>
          </p:nvSpPr>
          <p:spPr>
            <a:xfrm>
              <a:off x="4567587" y="773910"/>
              <a:ext cx="8732" cy="993"/>
            </a:xfrm>
            <a:custGeom>
              <a:avLst/>
              <a:gdLst/>
              <a:ahLst/>
              <a:cxnLst/>
              <a:rect l="l" t="t" r="r" b="b"/>
              <a:pathLst>
                <a:path w="2644" h="301" extrusionOk="0">
                  <a:moveTo>
                    <a:pt x="1" y="0"/>
                  </a:moveTo>
                  <a:lnTo>
                    <a:pt x="1" y="300"/>
                  </a:lnTo>
                  <a:lnTo>
                    <a:pt x="2644" y="300"/>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5"/>
            <p:cNvSpPr/>
            <p:nvPr/>
          </p:nvSpPr>
          <p:spPr>
            <a:xfrm>
              <a:off x="4566507" y="755370"/>
              <a:ext cx="10984" cy="5488"/>
            </a:xfrm>
            <a:custGeom>
              <a:avLst/>
              <a:gdLst/>
              <a:ahLst/>
              <a:cxnLst/>
              <a:rect l="l" t="t" r="r" b="b"/>
              <a:pathLst>
                <a:path w="3326" h="1663" extrusionOk="0">
                  <a:moveTo>
                    <a:pt x="791" y="0"/>
                  </a:moveTo>
                  <a:cubicBezTo>
                    <a:pt x="355" y="0"/>
                    <a:pt x="1" y="355"/>
                    <a:pt x="1" y="790"/>
                  </a:cubicBezTo>
                  <a:lnTo>
                    <a:pt x="1" y="1662"/>
                  </a:lnTo>
                  <a:lnTo>
                    <a:pt x="3325" y="1662"/>
                  </a:lnTo>
                  <a:lnTo>
                    <a:pt x="3325" y="790"/>
                  </a:lnTo>
                  <a:cubicBezTo>
                    <a:pt x="3325" y="355"/>
                    <a:pt x="2971" y="0"/>
                    <a:pt x="2535"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5"/>
            <p:cNvSpPr/>
            <p:nvPr/>
          </p:nvSpPr>
          <p:spPr>
            <a:xfrm>
              <a:off x="4601697" y="760860"/>
              <a:ext cx="8643" cy="17718"/>
            </a:xfrm>
            <a:custGeom>
              <a:avLst/>
              <a:gdLst/>
              <a:ahLst/>
              <a:cxnLst/>
              <a:rect l="l" t="t" r="r" b="b"/>
              <a:pathLst>
                <a:path w="2617" h="5369" extrusionOk="0">
                  <a:moveTo>
                    <a:pt x="1" y="0"/>
                  </a:moveTo>
                  <a:lnTo>
                    <a:pt x="1" y="5368"/>
                  </a:lnTo>
                  <a:lnTo>
                    <a:pt x="2617" y="5368"/>
                  </a:lnTo>
                  <a:lnTo>
                    <a:pt x="2617"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5"/>
            <p:cNvSpPr/>
            <p:nvPr/>
          </p:nvSpPr>
          <p:spPr>
            <a:xfrm>
              <a:off x="4601697" y="760860"/>
              <a:ext cx="8643" cy="17718"/>
            </a:xfrm>
            <a:custGeom>
              <a:avLst/>
              <a:gdLst/>
              <a:ahLst/>
              <a:cxnLst/>
              <a:rect l="l" t="t" r="r" b="b"/>
              <a:pathLst>
                <a:path w="2617" h="5369" extrusionOk="0">
                  <a:moveTo>
                    <a:pt x="1" y="0"/>
                  </a:moveTo>
                  <a:lnTo>
                    <a:pt x="2617" y="5368"/>
                  </a:lnTo>
                  <a:lnTo>
                    <a:pt x="2617"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5"/>
            <p:cNvSpPr/>
            <p:nvPr/>
          </p:nvSpPr>
          <p:spPr>
            <a:xfrm>
              <a:off x="4605568" y="760860"/>
              <a:ext cx="994" cy="17718"/>
            </a:xfrm>
            <a:custGeom>
              <a:avLst/>
              <a:gdLst/>
              <a:ahLst/>
              <a:cxnLst/>
              <a:rect l="l" t="t" r="r" b="b"/>
              <a:pathLst>
                <a:path w="301" h="5369" extrusionOk="0">
                  <a:moveTo>
                    <a:pt x="0" y="0"/>
                  </a:moveTo>
                  <a:lnTo>
                    <a:pt x="0" y="5368"/>
                  </a:lnTo>
                  <a:lnTo>
                    <a:pt x="300" y="5368"/>
                  </a:lnTo>
                  <a:lnTo>
                    <a:pt x="300"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5"/>
            <p:cNvSpPr/>
            <p:nvPr/>
          </p:nvSpPr>
          <p:spPr>
            <a:xfrm>
              <a:off x="4601608" y="764638"/>
              <a:ext cx="8732" cy="993"/>
            </a:xfrm>
            <a:custGeom>
              <a:avLst/>
              <a:gdLst/>
              <a:ahLst/>
              <a:cxnLst/>
              <a:rect l="l" t="t" r="r" b="b"/>
              <a:pathLst>
                <a:path w="2644" h="301" extrusionOk="0">
                  <a:moveTo>
                    <a:pt x="1" y="1"/>
                  </a:moveTo>
                  <a:lnTo>
                    <a:pt x="1" y="301"/>
                  </a:lnTo>
                  <a:lnTo>
                    <a:pt x="2644" y="301"/>
                  </a:lnTo>
                  <a:lnTo>
                    <a:pt x="264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5"/>
            <p:cNvSpPr/>
            <p:nvPr/>
          </p:nvSpPr>
          <p:spPr>
            <a:xfrm>
              <a:off x="4601608" y="773910"/>
              <a:ext cx="8732" cy="993"/>
            </a:xfrm>
            <a:custGeom>
              <a:avLst/>
              <a:gdLst/>
              <a:ahLst/>
              <a:cxnLst/>
              <a:rect l="l" t="t" r="r" b="b"/>
              <a:pathLst>
                <a:path w="2644" h="301" extrusionOk="0">
                  <a:moveTo>
                    <a:pt x="1" y="0"/>
                  </a:moveTo>
                  <a:lnTo>
                    <a:pt x="1" y="300"/>
                  </a:lnTo>
                  <a:lnTo>
                    <a:pt x="2644" y="300"/>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5"/>
            <p:cNvSpPr/>
            <p:nvPr/>
          </p:nvSpPr>
          <p:spPr>
            <a:xfrm>
              <a:off x="4600439" y="755370"/>
              <a:ext cx="11070" cy="5488"/>
            </a:xfrm>
            <a:custGeom>
              <a:avLst/>
              <a:gdLst/>
              <a:ahLst/>
              <a:cxnLst/>
              <a:rect l="l" t="t" r="r" b="b"/>
              <a:pathLst>
                <a:path w="3352" h="1663" extrusionOk="0">
                  <a:moveTo>
                    <a:pt x="818" y="0"/>
                  </a:moveTo>
                  <a:cubicBezTo>
                    <a:pt x="382" y="0"/>
                    <a:pt x="0" y="355"/>
                    <a:pt x="28" y="790"/>
                  </a:cubicBezTo>
                  <a:lnTo>
                    <a:pt x="28" y="1662"/>
                  </a:lnTo>
                  <a:lnTo>
                    <a:pt x="3352" y="1662"/>
                  </a:lnTo>
                  <a:lnTo>
                    <a:pt x="3352" y="790"/>
                  </a:lnTo>
                  <a:cubicBezTo>
                    <a:pt x="3352" y="355"/>
                    <a:pt x="3025" y="0"/>
                    <a:pt x="2589"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5"/>
            <p:cNvSpPr/>
            <p:nvPr/>
          </p:nvSpPr>
          <p:spPr>
            <a:xfrm>
              <a:off x="4635718" y="760860"/>
              <a:ext cx="8732" cy="17718"/>
            </a:xfrm>
            <a:custGeom>
              <a:avLst/>
              <a:gdLst/>
              <a:ahLst/>
              <a:cxnLst/>
              <a:rect l="l" t="t" r="r" b="b"/>
              <a:pathLst>
                <a:path w="2644" h="5369" extrusionOk="0">
                  <a:moveTo>
                    <a:pt x="1" y="0"/>
                  </a:moveTo>
                  <a:lnTo>
                    <a:pt x="1" y="5368"/>
                  </a:lnTo>
                  <a:lnTo>
                    <a:pt x="2644" y="5368"/>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5"/>
            <p:cNvSpPr/>
            <p:nvPr/>
          </p:nvSpPr>
          <p:spPr>
            <a:xfrm>
              <a:off x="4635718" y="760860"/>
              <a:ext cx="8732" cy="17718"/>
            </a:xfrm>
            <a:custGeom>
              <a:avLst/>
              <a:gdLst/>
              <a:ahLst/>
              <a:cxnLst/>
              <a:rect l="l" t="t" r="r" b="b"/>
              <a:pathLst>
                <a:path w="2644" h="5369" extrusionOk="0">
                  <a:moveTo>
                    <a:pt x="1" y="0"/>
                  </a:moveTo>
                  <a:lnTo>
                    <a:pt x="2644" y="5368"/>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5"/>
            <p:cNvSpPr/>
            <p:nvPr/>
          </p:nvSpPr>
          <p:spPr>
            <a:xfrm>
              <a:off x="4639590" y="760860"/>
              <a:ext cx="991" cy="17718"/>
            </a:xfrm>
            <a:custGeom>
              <a:avLst/>
              <a:gdLst/>
              <a:ahLst/>
              <a:cxnLst/>
              <a:rect l="l" t="t" r="r" b="b"/>
              <a:pathLst>
                <a:path w="300" h="5369" extrusionOk="0">
                  <a:moveTo>
                    <a:pt x="0" y="0"/>
                  </a:moveTo>
                  <a:lnTo>
                    <a:pt x="0" y="5368"/>
                  </a:lnTo>
                  <a:lnTo>
                    <a:pt x="300" y="5368"/>
                  </a:lnTo>
                  <a:lnTo>
                    <a:pt x="300"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5"/>
            <p:cNvSpPr/>
            <p:nvPr/>
          </p:nvSpPr>
          <p:spPr>
            <a:xfrm>
              <a:off x="4635718" y="764638"/>
              <a:ext cx="8732" cy="993"/>
            </a:xfrm>
            <a:custGeom>
              <a:avLst/>
              <a:gdLst/>
              <a:ahLst/>
              <a:cxnLst/>
              <a:rect l="l" t="t" r="r" b="b"/>
              <a:pathLst>
                <a:path w="2644" h="301" extrusionOk="0">
                  <a:moveTo>
                    <a:pt x="1" y="1"/>
                  </a:moveTo>
                  <a:lnTo>
                    <a:pt x="1" y="301"/>
                  </a:lnTo>
                  <a:lnTo>
                    <a:pt x="2644" y="301"/>
                  </a:lnTo>
                  <a:lnTo>
                    <a:pt x="264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5"/>
            <p:cNvSpPr/>
            <p:nvPr/>
          </p:nvSpPr>
          <p:spPr>
            <a:xfrm>
              <a:off x="4635718" y="773910"/>
              <a:ext cx="8732" cy="993"/>
            </a:xfrm>
            <a:custGeom>
              <a:avLst/>
              <a:gdLst/>
              <a:ahLst/>
              <a:cxnLst/>
              <a:rect l="l" t="t" r="r" b="b"/>
              <a:pathLst>
                <a:path w="2644" h="301" extrusionOk="0">
                  <a:moveTo>
                    <a:pt x="1" y="0"/>
                  </a:moveTo>
                  <a:lnTo>
                    <a:pt x="1" y="300"/>
                  </a:lnTo>
                  <a:lnTo>
                    <a:pt x="2644" y="300"/>
                  </a:lnTo>
                  <a:lnTo>
                    <a:pt x="264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5"/>
            <p:cNvSpPr/>
            <p:nvPr/>
          </p:nvSpPr>
          <p:spPr>
            <a:xfrm>
              <a:off x="4634549" y="755370"/>
              <a:ext cx="11070" cy="5488"/>
            </a:xfrm>
            <a:custGeom>
              <a:avLst/>
              <a:gdLst/>
              <a:ahLst/>
              <a:cxnLst/>
              <a:rect l="l" t="t" r="r" b="b"/>
              <a:pathLst>
                <a:path w="3352" h="1663" extrusionOk="0">
                  <a:moveTo>
                    <a:pt x="790" y="0"/>
                  </a:moveTo>
                  <a:cubicBezTo>
                    <a:pt x="355" y="0"/>
                    <a:pt x="0" y="355"/>
                    <a:pt x="0" y="790"/>
                  </a:cubicBezTo>
                  <a:lnTo>
                    <a:pt x="0" y="1662"/>
                  </a:lnTo>
                  <a:lnTo>
                    <a:pt x="3352" y="1662"/>
                  </a:lnTo>
                  <a:lnTo>
                    <a:pt x="3352" y="790"/>
                  </a:lnTo>
                  <a:cubicBezTo>
                    <a:pt x="3352" y="355"/>
                    <a:pt x="2998" y="0"/>
                    <a:pt x="256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5"/>
            <p:cNvSpPr/>
            <p:nvPr/>
          </p:nvSpPr>
          <p:spPr>
            <a:xfrm>
              <a:off x="4472638" y="678421"/>
              <a:ext cx="198332" cy="11421"/>
            </a:xfrm>
            <a:custGeom>
              <a:avLst/>
              <a:gdLst/>
              <a:ahLst/>
              <a:cxnLst/>
              <a:rect l="l" t="t" r="r" b="b"/>
              <a:pathLst>
                <a:path w="60055" h="3461" extrusionOk="0">
                  <a:moveTo>
                    <a:pt x="0" y="0"/>
                  </a:moveTo>
                  <a:lnTo>
                    <a:pt x="0" y="3461"/>
                  </a:lnTo>
                  <a:lnTo>
                    <a:pt x="60055" y="3461"/>
                  </a:lnTo>
                  <a:lnTo>
                    <a:pt x="6005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5"/>
            <p:cNvSpPr/>
            <p:nvPr/>
          </p:nvSpPr>
          <p:spPr>
            <a:xfrm>
              <a:off x="4660739" y="689850"/>
              <a:ext cx="6034" cy="54044"/>
            </a:xfrm>
            <a:custGeom>
              <a:avLst/>
              <a:gdLst/>
              <a:ahLst/>
              <a:cxnLst/>
              <a:rect l="l" t="t" r="r" b="b"/>
              <a:pathLst>
                <a:path w="1827" h="16377" extrusionOk="0">
                  <a:moveTo>
                    <a:pt x="0" y="1"/>
                  </a:moveTo>
                  <a:lnTo>
                    <a:pt x="0" y="16377"/>
                  </a:lnTo>
                  <a:lnTo>
                    <a:pt x="1826" y="16377"/>
                  </a:lnTo>
                  <a:lnTo>
                    <a:pt x="18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5"/>
            <p:cNvSpPr/>
            <p:nvPr/>
          </p:nvSpPr>
          <p:spPr>
            <a:xfrm>
              <a:off x="4640399" y="689850"/>
              <a:ext cx="5941" cy="54044"/>
            </a:xfrm>
            <a:custGeom>
              <a:avLst/>
              <a:gdLst/>
              <a:ahLst/>
              <a:cxnLst/>
              <a:rect l="l" t="t" r="r" b="b"/>
              <a:pathLst>
                <a:path w="1799" h="16377" extrusionOk="0">
                  <a:moveTo>
                    <a:pt x="0" y="1"/>
                  </a:moveTo>
                  <a:lnTo>
                    <a:pt x="0" y="16377"/>
                  </a:lnTo>
                  <a:lnTo>
                    <a:pt x="1799" y="16377"/>
                  </a:lnTo>
                  <a:lnTo>
                    <a:pt x="17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5"/>
            <p:cNvSpPr/>
            <p:nvPr/>
          </p:nvSpPr>
          <p:spPr>
            <a:xfrm>
              <a:off x="4619970" y="689850"/>
              <a:ext cx="5941" cy="54044"/>
            </a:xfrm>
            <a:custGeom>
              <a:avLst/>
              <a:gdLst/>
              <a:ahLst/>
              <a:cxnLst/>
              <a:rect l="l" t="t" r="r" b="b"/>
              <a:pathLst>
                <a:path w="1799" h="16377" extrusionOk="0">
                  <a:moveTo>
                    <a:pt x="0" y="1"/>
                  </a:moveTo>
                  <a:lnTo>
                    <a:pt x="0" y="16377"/>
                  </a:lnTo>
                  <a:lnTo>
                    <a:pt x="1798" y="16377"/>
                  </a:lnTo>
                  <a:lnTo>
                    <a:pt x="17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5"/>
            <p:cNvSpPr/>
            <p:nvPr/>
          </p:nvSpPr>
          <p:spPr>
            <a:xfrm>
              <a:off x="4599448" y="689850"/>
              <a:ext cx="6034" cy="54044"/>
            </a:xfrm>
            <a:custGeom>
              <a:avLst/>
              <a:gdLst/>
              <a:ahLst/>
              <a:cxnLst/>
              <a:rect l="l" t="t" r="r" b="b"/>
              <a:pathLst>
                <a:path w="1827" h="16377" extrusionOk="0">
                  <a:moveTo>
                    <a:pt x="1" y="1"/>
                  </a:moveTo>
                  <a:lnTo>
                    <a:pt x="1" y="16377"/>
                  </a:lnTo>
                  <a:lnTo>
                    <a:pt x="1826" y="16377"/>
                  </a:lnTo>
                  <a:lnTo>
                    <a:pt x="18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5"/>
            <p:cNvSpPr/>
            <p:nvPr/>
          </p:nvSpPr>
          <p:spPr>
            <a:xfrm>
              <a:off x="4579019" y="689850"/>
              <a:ext cx="6030" cy="54044"/>
            </a:xfrm>
            <a:custGeom>
              <a:avLst/>
              <a:gdLst/>
              <a:ahLst/>
              <a:cxnLst/>
              <a:rect l="l" t="t" r="r" b="b"/>
              <a:pathLst>
                <a:path w="1826" h="16377" extrusionOk="0">
                  <a:moveTo>
                    <a:pt x="0" y="1"/>
                  </a:moveTo>
                  <a:lnTo>
                    <a:pt x="0" y="16377"/>
                  </a:lnTo>
                  <a:lnTo>
                    <a:pt x="1826" y="16377"/>
                  </a:lnTo>
                  <a:lnTo>
                    <a:pt x="18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5"/>
            <p:cNvSpPr/>
            <p:nvPr/>
          </p:nvSpPr>
          <p:spPr>
            <a:xfrm>
              <a:off x="4558586" y="689850"/>
              <a:ext cx="6034" cy="54044"/>
            </a:xfrm>
            <a:custGeom>
              <a:avLst/>
              <a:gdLst/>
              <a:ahLst/>
              <a:cxnLst/>
              <a:rect l="l" t="t" r="r" b="b"/>
              <a:pathLst>
                <a:path w="1827" h="16377" extrusionOk="0">
                  <a:moveTo>
                    <a:pt x="1" y="1"/>
                  </a:moveTo>
                  <a:lnTo>
                    <a:pt x="1" y="16377"/>
                  </a:lnTo>
                  <a:lnTo>
                    <a:pt x="1827" y="16377"/>
                  </a:lnTo>
                  <a:lnTo>
                    <a:pt x="182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5"/>
            <p:cNvSpPr/>
            <p:nvPr/>
          </p:nvSpPr>
          <p:spPr>
            <a:xfrm>
              <a:off x="4538157" y="689850"/>
              <a:ext cx="5944" cy="54044"/>
            </a:xfrm>
            <a:custGeom>
              <a:avLst/>
              <a:gdLst/>
              <a:ahLst/>
              <a:cxnLst/>
              <a:rect l="l" t="t" r="r" b="b"/>
              <a:pathLst>
                <a:path w="1800" h="16377" extrusionOk="0">
                  <a:moveTo>
                    <a:pt x="1" y="1"/>
                  </a:moveTo>
                  <a:lnTo>
                    <a:pt x="1" y="16377"/>
                  </a:lnTo>
                  <a:lnTo>
                    <a:pt x="1799" y="16377"/>
                  </a:lnTo>
                  <a:lnTo>
                    <a:pt x="17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5"/>
            <p:cNvSpPr/>
            <p:nvPr/>
          </p:nvSpPr>
          <p:spPr>
            <a:xfrm>
              <a:off x="4517728" y="689850"/>
              <a:ext cx="6030" cy="54044"/>
            </a:xfrm>
            <a:custGeom>
              <a:avLst/>
              <a:gdLst/>
              <a:ahLst/>
              <a:cxnLst/>
              <a:rect l="l" t="t" r="r" b="b"/>
              <a:pathLst>
                <a:path w="1826" h="16377" extrusionOk="0">
                  <a:moveTo>
                    <a:pt x="0" y="1"/>
                  </a:moveTo>
                  <a:lnTo>
                    <a:pt x="0" y="16377"/>
                  </a:lnTo>
                  <a:lnTo>
                    <a:pt x="1826" y="16377"/>
                  </a:lnTo>
                  <a:lnTo>
                    <a:pt x="182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5"/>
            <p:cNvSpPr/>
            <p:nvPr/>
          </p:nvSpPr>
          <p:spPr>
            <a:xfrm>
              <a:off x="4497299" y="689850"/>
              <a:ext cx="5941" cy="54044"/>
            </a:xfrm>
            <a:custGeom>
              <a:avLst/>
              <a:gdLst/>
              <a:ahLst/>
              <a:cxnLst/>
              <a:rect l="l" t="t" r="r" b="b"/>
              <a:pathLst>
                <a:path w="1799" h="16377" extrusionOk="0">
                  <a:moveTo>
                    <a:pt x="0" y="1"/>
                  </a:moveTo>
                  <a:lnTo>
                    <a:pt x="0" y="16377"/>
                  </a:lnTo>
                  <a:lnTo>
                    <a:pt x="1798" y="16377"/>
                  </a:lnTo>
                  <a:lnTo>
                    <a:pt x="179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5"/>
            <p:cNvSpPr/>
            <p:nvPr/>
          </p:nvSpPr>
          <p:spPr>
            <a:xfrm>
              <a:off x="4476866" y="689850"/>
              <a:ext cx="5944" cy="54044"/>
            </a:xfrm>
            <a:custGeom>
              <a:avLst/>
              <a:gdLst/>
              <a:ahLst/>
              <a:cxnLst/>
              <a:rect l="l" t="t" r="r" b="b"/>
              <a:pathLst>
                <a:path w="1800" h="16377" extrusionOk="0">
                  <a:moveTo>
                    <a:pt x="1" y="1"/>
                  </a:moveTo>
                  <a:lnTo>
                    <a:pt x="1" y="16377"/>
                  </a:lnTo>
                  <a:lnTo>
                    <a:pt x="1799" y="16377"/>
                  </a:lnTo>
                  <a:lnTo>
                    <a:pt x="179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5"/>
            <p:cNvSpPr/>
            <p:nvPr/>
          </p:nvSpPr>
          <p:spPr>
            <a:xfrm>
              <a:off x="4656600" y="689850"/>
              <a:ext cx="14399" cy="3422"/>
            </a:xfrm>
            <a:custGeom>
              <a:avLst/>
              <a:gdLst/>
              <a:ahLst/>
              <a:cxnLst/>
              <a:rect l="l" t="t" r="r" b="b"/>
              <a:pathLst>
                <a:path w="4360" h="1037" extrusionOk="0">
                  <a:moveTo>
                    <a:pt x="0" y="1"/>
                  </a:moveTo>
                  <a:lnTo>
                    <a:pt x="0" y="546"/>
                  </a:lnTo>
                  <a:cubicBezTo>
                    <a:pt x="0" y="818"/>
                    <a:pt x="218" y="1036"/>
                    <a:pt x="463" y="1036"/>
                  </a:cubicBezTo>
                  <a:lnTo>
                    <a:pt x="3869" y="1036"/>
                  </a:lnTo>
                  <a:cubicBezTo>
                    <a:pt x="4142" y="1036"/>
                    <a:pt x="4360" y="818"/>
                    <a:pt x="4360" y="573"/>
                  </a:cubicBezTo>
                  <a:lnTo>
                    <a:pt x="436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5"/>
            <p:cNvSpPr/>
            <p:nvPr/>
          </p:nvSpPr>
          <p:spPr>
            <a:xfrm>
              <a:off x="4636168" y="689850"/>
              <a:ext cx="14402" cy="3422"/>
            </a:xfrm>
            <a:custGeom>
              <a:avLst/>
              <a:gdLst/>
              <a:ahLst/>
              <a:cxnLst/>
              <a:rect l="l" t="t" r="r" b="b"/>
              <a:pathLst>
                <a:path w="4361" h="1037" extrusionOk="0">
                  <a:moveTo>
                    <a:pt x="1" y="1"/>
                  </a:moveTo>
                  <a:lnTo>
                    <a:pt x="1" y="546"/>
                  </a:lnTo>
                  <a:cubicBezTo>
                    <a:pt x="1" y="818"/>
                    <a:pt x="219" y="1036"/>
                    <a:pt x="464" y="1036"/>
                  </a:cubicBezTo>
                  <a:lnTo>
                    <a:pt x="3870" y="1036"/>
                  </a:lnTo>
                  <a:cubicBezTo>
                    <a:pt x="4142" y="1036"/>
                    <a:pt x="4360" y="818"/>
                    <a:pt x="4360" y="573"/>
                  </a:cubicBezTo>
                  <a:lnTo>
                    <a:pt x="436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5"/>
            <p:cNvSpPr/>
            <p:nvPr/>
          </p:nvSpPr>
          <p:spPr>
            <a:xfrm>
              <a:off x="4615649" y="689850"/>
              <a:ext cx="14491" cy="3422"/>
            </a:xfrm>
            <a:custGeom>
              <a:avLst/>
              <a:gdLst/>
              <a:ahLst/>
              <a:cxnLst/>
              <a:rect l="l" t="t" r="r" b="b"/>
              <a:pathLst>
                <a:path w="4388" h="1037" extrusionOk="0">
                  <a:moveTo>
                    <a:pt x="0" y="1"/>
                  </a:moveTo>
                  <a:lnTo>
                    <a:pt x="0" y="546"/>
                  </a:lnTo>
                  <a:cubicBezTo>
                    <a:pt x="0" y="818"/>
                    <a:pt x="218" y="1036"/>
                    <a:pt x="491" y="1036"/>
                  </a:cubicBezTo>
                  <a:lnTo>
                    <a:pt x="3897" y="1036"/>
                  </a:lnTo>
                  <a:cubicBezTo>
                    <a:pt x="4169" y="1036"/>
                    <a:pt x="4387" y="818"/>
                    <a:pt x="4387" y="573"/>
                  </a:cubicBezTo>
                  <a:lnTo>
                    <a:pt x="438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5"/>
            <p:cNvSpPr/>
            <p:nvPr/>
          </p:nvSpPr>
          <p:spPr>
            <a:xfrm>
              <a:off x="4595309" y="689850"/>
              <a:ext cx="14399" cy="3422"/>
            </a:xfrm>
            <a:custGeom>
              <a:avLst/>
              <a:gdLst/>
              <a:ahLst/>
              <a:cxnLst/>
              <a:rect l="l" t="t" r="r" b="b"/>
              <a:pathLst>
                <a:path w="4360" h="1037" extrusionOk="0">
                  <a:moveTo>
                    <a:pt x="0" y="1"/>
                  </a:moveTo>
                  <a:lnTo>
                    <a:pt x="0" y="546"/>
                  </a:lnTo>
                  <a:cubicBezTo>
                    <a:pt x="0" y="818"/>
                    <a:pt x="191" y="1036"/>
                    <a:pt x="463" y="1036"/>
                  </a:cubicBezTo>
                  <a:lnTo>
                    <a:pt x="3869" y="1036"/>
                  </a:lnTo>
                  <a:cubicBezTo>
                    <a:pt x="4142" y="1036"/>
                    <a:pt x="4360" y="818"/>
                    <a:pt x="4360" y="573"/>
                  </a:cubicBezTo>
                  <a:lnTo>
                    <a:pt x="4360"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5"/>
            <p:cNvSpPr/>
            <p:nvPr/>
          </p:nvSpPr>
          <p:spPr>
            <a:xfrm>
              <a:off x="4574788" y="689850"/>
              <a:ext cx="14491" cy="3422"/>
            </a:xfrm>
            <a:custGeom>
              <a:avLst/>
              <a:gdLst/>
              <a:ahLst/>
              <a:cxnLst/>
              <a:rect l="l" t="t" r="r" b="b"/>
              <a:pathLst>
                <a:path w="4388" h="1037" extrusionOk="0">
                  <a:moveTo>
                    <a:pt x="1" y="1"/>
                  </a:moveTo>
                  <a:lnTo>
                    <a:pt x="1" y="546"/>
                  </a:lnTo>
                  <a:cubicBezTo>
                    <a:pt x="1" y="818"/>
                    <a:pt x="219" y="1036"/>
                    <a:pt x="491" y="1036"/>
                  </a:cubicBezTo>
                  <a:lnTo>
                    <a:pt x="3897" y="1036"/>
                  </a:lnTo>
                  <a:cubicBezTo>
                    <a:pt x="4170" y="1036"/>
                    <a:pt x="4388" y="818"/>
                    <a:pt x="4388" y="573"/>
                  </a:cubicBezTo>
                  <a:lnTo>
                    <a:pt x="438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5"/>
            <p:cNvSpPr/>
            <p:nvPr/>
          </p:nvSpPr>
          <p:spPr>
            <a:xfrm>
              <a:off x="4554358" y="689850"/>
              <a:ext cx="14491" cy="3422"/>
            </a:xfrm>
            <a:custGeom>
              <a:avLst/>
              <a:gdLst/>
              <a:ahLst/>
              <a:cxnLst/>
              <a:rect l="l" t="t" r="r" b="b"/>
              <a:pathLst>
                <a:path w="4388" h="1037" extrusionOk="0">
                  <a:moveTo>
                    <a:pt x="0" y="1"/>
                  </a:moveTo>
                  <a:lnTo>
                    <a:pt x="0" y="546"/>
                  </a:lnTo>
                  <a:cubicBezTo>
                    <a:pt x="0" y="818"/>
                    <a:pt x="218" y="1036"/>
                    <a:pt x="491" y="1036"/>
                  </a:cubicBezTo>
                  <a:lnTo>
                    <a:pt x="3897" y="1036"/>
                  </a:lnTo>
                  <a:cubicBezTo>
                    <a:pt x="4169" y="1036"/>
                    <a:pt x="4387" y="818"/>
                    <a:pt x="4387" y="573"/>
                  </a:cubicBezTo>
                  <a:lnTo>
                    <a:pt x="438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5"/>
            <p:cNvSpPr/>
            <p:nvPr/>
          </p:nvSpPr>
          <p:spPr>
            <a:xfrm>
              <a:off x="4533929" y="689850"/>
              <a:ext cx="14488" cy="3422"/>
            </a:xfrm>
            <a:custGeom>
              <a:avLst/>
              <a:gdLst/>
              <a:ahLst/>
              <a:cxnLst/>
              <a:rect l="l" t="t" r="r" b="b"/>
              <a:pathLst>
                <a:path w="4387" h="1037" extrusionOk="0">
                  <a:moveTo>
                    <a:pt x="0" y="1"/>
                  </a:moveTo>
                  <a:lnTo>
                    <a:pt x="0" y="546"/>
                  </a:lnTo>
                  <a:cubicBezTo>
                    <a:pt x="0" y="818"/>
                    <a:pt x="218" y="1036"/>
                    <a:pt x="490" y="1036"/>
                  </a:cubicBezTo>
                  <a:lnTo>
                    <a:pt x="3896" y="1036"/>
                  </a:lnTo>
                  <a:cubicBezTo>
                    <a:pt x="4169" y="1036"/>
                    <a:pt x="4387" y="818"/>
                    <a:pt x="4387" y="573"/>
                  </a:cubicBezTo>
                  <a:lnTo>
                    <a:pt x="438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5"/>
            <p:cNvSpPr/>
            <p:nvPr/>
          </p:nvSpPr>
          <p:spPr>
            <a:xfrm>
              <a:off x="4513497" y="689850"/>
              <a:ext cx="14491" cy="3422"/>
            </a:xfrm>
            <a:custGeom>
              <a:avLst/>
              <a:gdLst/>
              <a:ahLst/>
              <a:cxnLst/>
              <a:rect l="l" t="t" r="r" b="b"/>
              <a:pathLst>
                <a:path w="4388" h="1037" extrusionOk="0">
                  <a:moveTo>
                    <a:pt x="1" y="1"/>
                  </a:moveTo>
                  <a:lnTo>
                    <a:pt x="1" y="546"/>
                  </a:lnTo>
                  <a:cubicBezTo>
                    <a:pt x="1" y="818"/>
                    <a:pt x="219" y="1036"/>
                    <a:pt x="491" y="1036"/>
                  </a:cubicBezTo>
                  <a:lnTo>
                    <a:pt x="3897" y="1036"/>
                  </a:lnTo>
                  <a:cubicBezTo>
                    <a:pt x="4170" y="1036"/>
                    <a:pt x="4388" y="818"/>
                    <a:pt x="4388" y="573"/>
                  </a:cubicBezTo>
                  <a:lnTo>
                    <a:pt x="438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5"/>
            <p:cNvSpPr/>
            <p:nvPr/>
          </p:nvSpPr>
          <p:spPr>
            <a:xfrm>
              <a:off x="4493068" y="689850"/>
              <a:ext cx="14491" cy="3422"/>
            </a:xfrm>
            <a:custGeom>
              <a:avLst/>
              <a:gdLst/>
              <a:ahLst/>
              <a:cxnLst/>
              <a:rect l="l" t="t" r="r" b="b"/>
              <a:pathLst>
                <a:path w="4388" h="1037" extrusionOk="0">
                  <a:moveTo>
                    <a:pt x="0" y="1"/>
                  </a:moveTo>
                  <a:lnTo>
                    <a:pt x="0" y="546"/>
                  </a:lnTo>
                  <a:cubicBezTo>
                    <a:pt x="0" y="818"/>
                    <a:pt x="218" y="1036"/>
                    <a:pt x="491" y="1036"/>
                  </a:cubicBezTo>
                  <a:lnTo>
                    <a:pt x="3897" y="1036"/>
                  </a:lnTo>
                  <a:cubicBezTo>
                    <a:pt x="4169" y="1036"/>
                    <a:pt x="4387" y="818"/>
                    <a:pt x="4387" y="573"/>
                  </a:cubicBezTo>
                  <a:lnTo>
                    <a:pt x="438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5"/>
            <p:cNvSpPr/>
            <p:nvPr/>
          </p:nvSpPr>
          <p:spPr>
            <a:xfrm>
              <a:off x="4472638" y="689850"/>
              <a:ext cx="14491" cy="3422"/>
            </a:xfrm>
            <a:custGeom>
              <a:avLst/>
              <a:gdLst/>
              <a:ahLst/>
              <a:cxnLst/>
              <a:rect l="l" t="t" r="r" b="b"/>
              <a:pathLst>
                <a:path w="4388" h="1037" extrusionOk="0">
                  <a:moveTo>
                    <a:pt x="0" y="1"/>
                  </a:moveTo>
                  <a:lnTo>
                    <a:pt x="0" y="546"/>
                  </a:lnTo>
                  <a:cubicBezTo>
                    <a:pt x="0" y="818"/>
                    <a:pt x="218" y="1036"/>
                    <a:pt x="491" y="1036"/>
                  </a:cubicBezTo>
                  <a:lnTo>
                    <a:pt x="3897" y="1036"/>
                  </a:lnTo>
                  <a:cubicBezTo>
                    <a:pt x="4169" y="1036"/>
                    <a:pt x="4387" y="818"/>
                    <a:pt x="4387" y="573"/>
                  </a:cubicBezTo>
                  <a:lnTo>
                    <a:pt x="4387"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5"/>
            <p:cNvSpPr/>
            <p:nvPr/>
          </p:nvSpPr>
          <p:spPr>
            <a:xfrm>
              <a:off x="4486138" y="708571"/>
              <a:ext cx="7741" cy="32733"/>
            </a:xfrm>
            <a:custGeom>
              <a:avLst/>
              <a:gdLst/>
              <a:ahLst/>
              <a:cxnLst/>
              <a:rect l="l" t="t" r="r" b="b"/>
              <a:pathLst>
                <a:path w="2344" h="9919" extrusionOk="0">
                  <a:moveTo>
                    <a:pt x="1172" y="0"/>
                  </a:moveTo>
                  <a:cubicBezTo>
                    <a:pt x="518" y="0"/>
                    <a:pt x="0" y="518"/>
                    <a:pt x="0" y="1145"/>
                  </a:cubicBezTo>
                  <a:lnTo>
                    <a:pt x="0" y="9919"/>
                  </a:lnTo>
                  <a:lnTo>
                    <a:pt x="2344" y="9919"/>
                  </a:lnTo>
                  <a:lnTo>
                    <a:pt x="2344" y="1145"/>
                  </a:lnTo>
                  <a:cubicBezTo>
                    <a:pt x="2344"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5"/>
            <p:cNvSpPr/>
            <p:nvPr/>
          </p:nvSpPr>
          <p:spPr>
            <a:xfrm>
              <a:off x="4507109" y="708571"/>
              <a:ext cx="7652" cy="32733"/>
            </a:xfrm>
            <a:custGeom>
              <a:avLst/>
              <a:gdLst/>
              <a:ahLst/>
              <a:cxnLst/>
              <a:rect l="l" t="t" r="r" b="b"/>
              <a:pathLst>
                <a:path w="2317" h="9919" extrusionOk="0">
                  <a:moveTo>
                    <a:pt x="1172" y="0"/>
                  </a:moveTo>
                  <a:cubicBezTo>
                    <a:pt x="518" y="0"/>
                    <a:pt x="0" y="518"/>
                    <a:pt x="0" y="1145"/>
                  </a:cubicBezTo>
                  <a:lnTo>
                    <a:pt x="0" y="9919"/>
                  </a:lnTo>
                  <a:lnTo>
                    <a:pt x="2316" y="9919"/>
                  </a:lnTo>
                  <a:lnTo>
                    <a:pt x="2316" y="1145"/>
                  </a:lnTo>
                  <a:cubicBezTo>
                    <a:pt x="2316" y="518"/>
                    <a:pt x="1798"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5"/>
            <p:cNvSpPr/>
            <p:nvPr/>
          </p:nvSpPr>
          <p:spPr>
            <a:xfrm>
              <a:off x="4526907" y="708571"/>
              <a:ext cx="7652" cy="32733"/>
            </a:xfrm>
            <a:custGeom>
              <a:avLst/>
              <a:gdLst/>
              <a:ahLst/>
              <a:cxnLst/>
              <a:rect l="l" t="t" r="r" b="b"/>
              <a:pathLst>
                <a:path w="2317" h="9919" extrusionOk="0">
                  <a:moveTo>
                    <a:pt x="1145" y="0"/>
                  </a:moveTo>
                  <a:cubicBezTo>
                    <a:pt x="518" y="0"/>
                    <a:pt x="1" y="518"/>
                    <a:pt x="1" y="1145"/>
                  </a:cubicBezTo>
                  <a:lnTo>
                    <a:pt x="1" y="9919"/>
                  </a:lnTo>
                  <a:lnTo>
                    <a:pt x="2317" y="9919"/>
                  </a:lnTo>
                  <a:lnTo>
                    <a:pt x="2317" y="1145"/>
                  </a:lnTo>
                  <a:cubicBezTo>
                    <a:pt x="2317" y="518"/>
                    <a:pt x="1799" y="0"/>
                    <a:pt x="1145"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5"/>
            <p:cNvSpPr/>
            <p:nvPr/>
          </p:nvSpPr>
          <p:spPr>
            <a:xfrm>
              <a:off x="4547789" y="708571"/>
              <a:ext cx="7652" cy="32733"/>
            </a:xfrm>
            <a:custGeom>
              <a:avLst/>
              <a:gdLst/>
              <a:ahLst/>
              <a:cxnLst/>
              <a:rect l="l" t="t" r="r" b="b"/>
              <a:pathLst>
                <a:path w="2317" h="9919" extrusionOk="0">
                  <a:moveTo>
                    <a:pt x="1145" y="0"/>
                  </a:moveTo>
                  <a:cubicBezTo>
                    <a:pt x="518" y="0"/>
                    <a:pt x="0" y="518"/>
                    <a:pt x="0" y="1145"/>
                  </a:cubicBezTo>
                  <a:lnTo>
                    <a:pt x="0" y="9919"/>
                  </a:lnTo>
                  <a:lnTo>
                    <a:pt x="2316" y="9919"/>
                  </a:lnTo>
                  <a:lnTo>
                    <a:pt x="2316" y="1145"/>
                  </a:lnTo>
                  <a:cubicBezTo>
                    <a:pt x="2316" y="518"/>
                    <a:pt x="1799" y="0"/>
                    <a:pt x="1145"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5"/>
            <p:cNvSpPr/>
            <p:nvPr/>
          </p:nvSpPr>
          <p:spPr>
            <a:xfrm>
              <a:off x="4567679" y="708571"/>
              <a:ext cx="7652" cy="32733"/>
            </a:xfrm>
            <a:custGeom>
              <a:avLst/>
              <a:gdLst/>
              <a:ahLst/>
              <a:cxnLst/>
              <a:rect l="l" t="t" r="r" b="b"/>
              <a:pathLst>
                <a:path w="2317" h="9919" extrusionOk="0">
                  <a:moveTo>
                    <a:pt x="1144" y="0"/>
                  </a:moveTo>
                  <a:cubicBezTo>
                    <a:pt x="518" y="0"/>
                    <a:pt x="0" y="518"/>
                    <a:pt x="0" y="1145"/>
                  </a:cubicBezTo>
                  <a:lnTo>
                    <a:pt x="0" y="9919"/>
                  </a:lnTo>
                  <a:lnTo>
                    <a:pt x="2289" y="9919"/>
                  </a:lnTo>
                  <a:lnTo>
                    <a:pt x="2316" y="1145"/>
                  </a:lnTo>
                  <a:cubicBezTo>
                    <a:pt x="2316" y="518"/>
                    <a:pt x="1798" y="0"/>
                    <a:pt x="114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5"/>
            <p:cNvSpPr/>
            <p:nvPr/>
          </p:nvSpPr>
          <p:spPr>
            <a:xfrm>
              <a:off x="4588469" y="708571"/>
              <a:ext cx="7741" cy="32733"/>
            </a:xfrm>
            <a:custGeom>
              <a:avLst/>
              <a:gdLst/>
              <a:ahLst/>
              <a:cxnLst/>
              <a:rect l="l" t="t" r="r" b="b"/>
              <a:pathLst>
                <a:path w="2344" h="9919" extrusionOk="0">
                  <a:moveTo>
                    <a:pt x="1172" y="0"/>
                  </a:moveTo>
                  <a:cubicBezTo>
                    <a:pt x="518" y="0"/>
                    <a:pt x="0" y="518"/>
                    <a:pt x="0" y="1145"/>
                  </a:cubicBezTo>
                  <a:lnTo>
                    <a:pt x="0" y="9919"/>
                  </a:lnTo>
                  <a:lnTo>
                    <a:pt x="2344" y="9919"/>
                  </a:lnTo>
                  <a:lnTo>
                    <a:pt x="2344" y="1145"/>
                  </a:lnTo>
                  <a:cubicBezTo>
                    <a:pt x="2344"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5"/>
            <p:cNvSpPr/>
            <p:nvPr/>
          </p:nvSpPr>
          <p:spPr>
            <a:xfrm>
              <a:off x="4608359" y="708571"/>
              <a:ext cx="7652" cy="32733"/>
            </a:xfrm>
            <a:custGeom>
              <a:avLst/>
              <a:gdLst/>
              <a:ahLst/>
              <a:cxnLst/>
              <a:rect l="l" t="t" r="r" b="b"/>
              <a:pathLst>
                <a:path w="2317" h="9919" extrusionOk="0">
                  <a:moveTo>
                    <a:pt x="1172" y="0"/>
                  </a:moveTo>
                  <a:cubicBezTo>
                    <a:pt x="518" y="0"/>
                    <a:pt x="0" y="518"/>
                    <a:pt x="0" y="1145"/>
                  </a:cubicBezTo>
                  <a:lnTo>
                    <a:pt x="0" y="9919"/>
                  </a:lnTo>
                  <a:lnTo>
                    <a:pt x="2316" y="9919"/>
                  </a:lnTo>
                  <a:lnTo>
                    <a:pt x="2316" y="1145"/>
                  </a:lnTo>
                  <a:cubicBezTo>
                    <a:pt x="2316" y="518"/>
                    <a:pt x="1798"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5"/>
            <p:cNvSpPr/>
            <p:nvPr/>
          </p:nvSpPr>
          <p:spPr>
            <a:xfrm>
              <a:off x="4629238" y="708571"/>
              <a:ext cx="7652" cy="32733"/>
            </a:xfrm>
            <a:custGeom>
              <a:avLst/>
              <a:gdLst/>
              <a:ahLst/>
              <a:cxnLst/>
              <a:rect l="l" t="t" r="r" b="b"/>
              <a:pathLst>
                <a:path w="2317" h="9919" extrusionOk="0">
                  <a:moveTo>
                    <a:pt x="1145" y="0"/>
                  </a:moveTo>
                  <a:cubicBezTo>
                    <a:pt x="518" y="0"/>
                    <a:pt x="1" y="518"/>
                    <a:pt x="1" y="1145"/>
                  </a:cubicBezTo>
                  <a:lnTo>
                    <a:pt x="1" y="9919"/>
                  </a:lnTo>
                  <a:lnTo>
                    <a:pt x="2317" y="9919"/>
                  </a:lnTo>
                  <a:lnTo>
                    <a:pt x="2317" y="1145"/>
                  </a:lnTo>
                  <a:cubicBezTo>
                    <a:pt x="2317" y="518"/>
                    <a:pt x="1799" y="0"/>
                    <a:pt x="1145"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5"/>
            <p:cNvSpPr/>
            <p:nvPr/>
          </p:nvSpPr>
          <p:spPr>
            <a:xfrm>
              <a:off x="4649759" y="708571"/>
              <a:ext cx="7741" cy="32733"/>
            </a:xfrm>
            <a:custGeom>
              <a:avLst/>
              <a:gdLst/>
              <a:ahLst/>
              <a:cxnLst/>
              <a:rect l="l" t="t" r="r" b="b"/>
              <a:pathLst>
                <a:path w="2344" h="9919" extrusionOk="0">
                  <a:moveTo>
                    <a:pt x="1172" y="0"/>
                  </a:moveTo>
                  <a:cubicBezTo>
                    <a:pt x="518" y="0"/>
                    <a:pt x="0" y="518"/>
                    <a:pt x="0" y="1145"/>
                  </a:cubicBezTo>
                  <a:lnTo>
                    <a:pt x="0" y="9919"/>
                  </a:lnTo>
                  <a:lnTo>
                    <a:pt x="2344" y="9919"/>
                  </a:lnTo>
                  <a:lnTo>
                    <a:pt x="2344" y="1145"/>
                  </a:lnTo>
                  <a:cubicBezTo>
                    <a:pt x="2344"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5"/>
            <p:cNvSpPr/>
            <p:nvPr/>
          </p:nvSpPr>
          <p:spPr>
            <a:xfrm>
              <a:off x="4489467" y="620012"/>
              <a:ext cx="158738" cy="58271"/>
            </a:xfrm>
            <a:custGeom>
              <a:avLst/>
              <a:gdLst/>
              <a:ahLst/>
              <a:cxnLst/>
              <a:rect l="l" t="t" r="r" b="b"/>
              <a:pathLst>
                <a:path w="48066" h="17658" extrusionOk="0">
                  <a:moveTo>
                    <a:pt x="0" y="1"/>
                  </a:moveTo>
                  <a:lnTo>
                    <a:pt x="0" y="17657"/>
                  </a:lnTo>
                  <a:lnTo>
                    <a:pt x="48066" y="17657"/>
                  </a:lnTo>
                  <a:lnTo>
                    <a:pt x="48066"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5"/>
            <p:cNvSpPr/>
            <p:nvPr/>
          </p:nvSpPr>
          <p:spPr>
            <a:xfrm>
              <a:off x="4490907" y="624332"/>
              <a:ext cx="8101" cy="48919"/>
            </a:xfrm>
            <a:custGeom>
              <a:avLst/>
              <a:gdLst/>
              <a:ahLst/>
              <a:cxnLst/>
              <a:rect l="l" t="t" r="r" b="b"/>
              <a:pathLst>
                <a:path w="2453" h="14824" extrusionOk="0">
                  <a:moveTo>
                    <a:pt x="0" y="0"/>
                  </a:moveTo>
                  <a:lnTo>
                    <a:pt x="0"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5"/>
            <p:cNvSpPr/>
            <p:nvPr/>
          </p:nvSpPr>
          <p:spPr>
            <a:xfrm>
              <a:off x="4485956" y="620012"/>
              <a:ext cx="17731" cy="7468"/>
            </a:xfrm>
            <a:custGeom>
              <a:avLst/>
              <a:gdLst/>
              <a:ahLst/>
              <a:cxnLst/>
              <a:rect l="l" t="t" r="r" b="b"/>
              <a:pathLst>
                <a:path w="5369" h="2263" extrusionOk="0">
                  <a:moveTo>
                    <a:pt x="301" y="1"/>
                  </a:moveTo>
                  <a:cubicBezTo>
                    <a:pt x="137" y="1"/>
                    <a:pt x="1" y="110"/>
                    <a:pt x="1" y="273"/>
                  </a:cubicBezTo>
                  <a:lnTo>
                    <a:pt x="1" y="1499"/>
                  </a:lnTo>
                  <a:cubicBezTo>
                    <a:pt x="1" y="1908"/>
                    <a:pt x="355" y="2262"/>
                    <a:pt x="764" y="2262"/>
                  </a:cubicBezTo>
                  <a:lnTo>
                    <a:pt x="4578" y="2262"/>
                  </a:lnTo>
                  <a:cubicBezTo>
                    <a:pt x="5014" y="2262"/>
                    <a:pt x="5369" y="1908"/>
                    <a:pt x="5369" y="1499"/>
                  </a:cubicBezTo>
                  <a:lnTo>
                    <a:pt x="5369" y="273"/>
                  </a:lnTo>
                  <a:cubicBezTo>
                    <a:pt x="5369" y="110"/>
                    <a:pt x="5232" y="1"/>
                    <a:pt x="506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5"/>
            <p:cNvSpPr/>
            <p:nvPr/>
          </p:nvSpPr>
          <p:spPr>
            <a:xfrm>
              <a:off x="4509629" y="624332"/>
              <a:ext cx="8101" cy="48919"/>
            </a:xfrm>
            <a:custGeom>
              <a:avLst/>
              <a:gdLst/>
              <a:ahLst/>
              <a:cxnLst/>
              <a:rect l="l" t="t" r="r" b="b"/>
              <a:pathLst>
                <a:path w="2453" h="14824" extrusionOk="0">
                  <a:moveTo>
                    <a:pt x="0" y="0"/>
                  </a:moveTo>
                  <a:lnTo>
                    <a:pt x="0" y="14823"/>
                  </a:lnTo>
                  <a:lnTo>
                    <a:pt x="2452" y="14823"/>
                  </a:lnTo>
                  <a:lnTo>
                    <a:pt x="245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5"/>
            <p:cNvSpPr/>
            <p:nvPr/>
          </p:nvSpPr>
          <p:spPr>
            <a:xfrm>
              <a:off x="4504678" y="620012"/>
              <a:ext cx="17731" cy="7468"/>
            </a:xfrm>
            <a:custGeom>
              <a:avLst/>
              <a:gdLst/>
              <a:ahLst/>
              <a:cxnLst/>
              <a:rect l="l" t="t" r="r" b="b"/>
              <a:pathLst>
                <a:path w="5369" h="2263" extrusionOk="0">
                  <a:moveTo>
                    <a:pt x="300" y="1"/>
                  </a:moveTo>
                  <a:cubicBezTo>
                    <a:pt x="137" y="1"/>
                    <a:pt x="0" y="110"/>
                    <a:pt x="0" y="273"/>
                  </a:cubicBezTo>
                  <a:lnTo>
                    <a:pt x="0" y="1499"/>
                  </a:lnTo>
                  <a:cubicBezTo>
                    <a:pt x="0" y="1908"/>
                    <a:pt x="355" y="2262"/>
                    <a:pt x="763" y="2262"/>
                  </a:cubicBezTo>
                  <a:lnTo>
                    <a:pt x="4578" y="2262"/>
                  </a:lnTo>
                  <a:cubicBezTo>
                    <a:pt x="5014" y="2262"/>
                    <a:pt x="5368" y="1908"/>
                    <a:pt x="5368" y="1499"/>
                  </a:cubicBezTo>
                  <a:lnTo>
                    <a:pt x="5368" y="273"/>
                  </a:lnTo>
                  <a:cubicBezTo>
                    <a:pt x="5368" y="110"/>
                    <a:pt x="5232" y="1"/>
                    <a:pt x="506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5"/>
            <p:cNvSpPr/>
            <p:nvPr/>
          </p:nvSpPr>
          <p:spPr>
            <a:xfrm>
              <a:off x="4528347" y="624332"/>
              <a:ext cx="8101" cy="48919"/>
            </a:xfrm>
            <a:custGeom>
              <a:avLst/>
              <a:gdLst/>
              <a:ahLst/>
              <a:cxnLst/>
              <a:rect l="l" t="t" r="r" b="b"/>
              <a:pathLst>
                <a:path w="2453" h="14824" extrusionOk="0">
                  <a:moveTo>
                    <a:pt x="1" y="0"/>
                  </a:moveTo>
                  <a:lnTo>
                    <a:pt x="1"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5"/>
            <p:cNvSpPr/>
            <p:nvPr/>
          </p:nvSpPr>
          <p:spPr>
            <a:xfrm>
              <a:off x="4523396" y="620012"/>
              <a:ext cx="17642" cy="7468"/>
            </a:xfrm>
            <a:custGeom>
              <a:avLst/>
              <a:gdLst/>
              <a:ahLst/>
              <a:cxnLst/>
              <a:rect l="l" t="t" r="r" b="b"/>
              <a:pathLst>
                <a:path w="5342" h="2263" extrusionOk="0">
                  <a:moveTo>
                    <a:pt x="301" y="1"/>
                  </a:moveTo>
                  <a:cubicBezTo>
                    <a:pt x="137" y="1"/>
                    <a:pt x="1" y="110"/>
                    <a:pt x="1" y="273"/>
                  </a:cubicBezTo>
                  <a:lnTo>
                    <a:pt x="1" y="1499"/>
                  </a:lnTo>
                  <a:cubicBezTo>
                    <a:pt x="1" y="1908"/>
                    <a:pt x="328" y="2262"/>
                    <a:pt x="764" y="2262"/>
                  </a:cubicBezTo>
                  <a:lnTo>
                    <a:pt x="4579" y="2262"/>
                  </a:lnTo>
                  <a:cubicBezTo>
                    <a:pt x="5015" y="2262"/>
                    <a:pt x="5342" y="1908"/>
                    <a:pt x="5342" y="1499"/>
                  </a:cubicBezTo>
                  <a:lnTo>
                    <a:pt x="5342" y="273"/>
                  </a:lnTo>
                  <a:cubicBezTo>
                    <a:pt x="5342" y="110"/>
                    <a:pt x="5233" y="1"/>
                    <a:pt x="506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5"/>
            <p:cNvSpPr/>
            <p:nvPr/>
          </p:nvSpPr>
          <p:spPr>
            <a:xfrm>
              <a:off x="4547069" y="624332"/>
              <a:ext cx="8012" cy="48919"/>
            </a:xfrm>
            <a:custGeom>
              <a:avLst/>
              <a:gdLst/>
              <a:ahLst/>
              <a:cxnLst/>
              <a:rect l="l" t="t" r="r" b="b"/>
              <a:pathLst>
                <a:path w="2426" h="14824" extrusionOk="0">
                  <a:moveTo>
                    <a:pt x="0" y="0"/>
                  </a:moveTo>
                  <a:lnTo>
                    <a:pt x="0" y="14823"/>
                  </a:lnTo>
                  <a:lnTo>
                    <a:pt x="2425" y="14823"/>
                  </a:lnTo>
                  <a:lnTo>
                    <a:pt x="2425"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5"/>
            <p:cNvSpPr/>
            <p:nvPr/>
          </p:nvSpPr>
          <p:spPr>
            <a:xfrm>
              <a:off x="4542117" y="620002"/>
              <a:ext cx="17731" cy="7478"/>
            </a:xfrm>
            <a:custGeom>
              <a:avLst/>
              <a:gdLst/>
              <a:ahLst/>
              <a:cxnLst/>
              <a:rect l="l" t="t" r="r" b="b"/>
              <a:pathLst>
                <a:path w="5369" h="2266" extrusionOk="0">
                  <a:moveTo>
                    <a:pt x="259" y="0"/>
                  </a:moveTo>
                  <a:cubicBezTo>
                    <a:pt x="114" y="0"/>
                    <a:pt x="1" y="127"/>
                    <a:pt x="1" y="276"/>
                  </a:cubicBezTo>
                  <a:lnTo>
                    <a:pt x="1" y="1502"/>
                  </a:lnTo>
                  <a:cubicBezTo>
                    <a:pt x="1" y="1911"/>
                    <a:pt x="328" y="2265"/>
                    <a:pt x="764" y="2265"/>
                  </a:cubicBezTo>
                  <a:lnTo>
                    <a:pt x="4605" y="2265"/>
                  </a:lnTo>
                  <a:cubicBezTo>
                    <a:pt x="5014" y="2265"/>
                    <a:pt x="5368" y="1911"/>
                    <a:pt x="5368" y="1502"/>
                  </a:cubicBezTo>
                  <a:lnTo>
                    <a:pt x="5368" y="276"/>
                  </a:lnTo>
                  <a:cubicBezTo>
                    <a:pt x="5368" y="113"/>
                    <a:pt x="5232" y="4"/>
                    <a:pt x="5069" y="4"/>
                  </a:cubicBezTo>
                  <a:lnTo>
                    <a:pt x="300" y="4"/>
                  </a:lnTo>
                  <a:cubicBezTo>
                    <a:pt x="286" y="1"/>
                    <a:pt x="272" y="0"/>
                    <a:pt x="259"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5"/>
            <p:cNvSpPr/>
            <p:nvPr/>
          </p:nvSpPr>
          <p:spPr>
            <a:xfrm>
              <a:off x="4565698" y="624332"/>
              <a:ext cx="8101" cy="48919"/>
            </a:xfrm>
            <a:custGeom>
              <a:avLst/>
              <a:gdLst/>
              <a:ahLst/>
              <a:cxnLst/>
              <a:rect l="l" t="t" r="r" b="b"/>
              <a:pathLst>
                <a:path w="2453" h="14824" extrusionOk="0">
                  <a:moveTo>
                    <a:pt x="1" y="0"/>
                  </a:moveTo>
                  <a:lnTo>
                    <a:pt x="1"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5"/>
            <p:cNvSpPr/>
            <p:nvPr/>
          </p:nvSpPr>
          <p:spPr>
            <a:xfrm>
              <a:off x="4560839" y="620012"/>
              <a:ext cx="17639" cy="7468"/>
            </a:xfrm>
            <a:custGeom>
              <a:avLst/>
              <a:gdLst/>
              <a:ahLst/>
              <a:cxnLst/>
              <a:rect l="l" t="t" r="r" b="b"/>
              <a:pathLst>
                <a:path w="5341" h="2263" extrusionOk="0">
                  <a:moveTo>
                    <a:pt x="273" y="1"/>
                  </a:moveTo>
                  <a:cubicBezTo>
                    <a:pt x="109" y="1"/>
                    <a:pt x="0" y="110"/>
                    <a:pt x="0" y="273"/>
                  </a:cubicBezTo>
                  <a:lnTo>
                    <a:pt x="0" y="1499"/>
                  </a:lnTo>
                  <a:cubicBezTo>
                    <a:pt x="0" y="1908"/>
                    <a:pt x="327" y="2262"/>
                    <a:pt x="763" y="2262"/>
                  </a:cubicBezTo>
                  <a:lnTo>
                    <a:pt x="4578" y="2262"/>
                  </a:lnTo>
                  <a:cubicBezTo>
                    <a:pt x="5014" y="2262"/>
                    <a:pt x="5341" y="1908"/>
                    <a:pt x="5341" y="1499"/>
                  </a:cubicBezTo>
                  <a:lnTo>
                    <a:pt x="5341" y="273"/>
                  </a:lnTo>
                  <a:cubicBezTo>
                    <a:pt x="5341" y="110"/>
                    <a:pt x="5205" y="1"/>
                    <a:pt x="5041"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5"/>
            <p:cNvSpPr/>
            <p:nvPr/>
          </p:nvSpPr>
          <p:spPr>
            <a:xfrm>
              <a:off x="4584419" y="624332"/>
              <a:ext cx="8101" cy="48919"/>
            </a:xfrm>
            <a:custGeom>
              <a:avLst/>
              <a:gdLst/>
              <a:ahLst/>
              <a:cxnLst/>
              <a:rect l="l" t="t" r="r" b="b"/>
              <a:pathLst>
                <a:path w="2453" h="14824" extrusionOk="0">
                  <a:moveTo>
                    <a:pt x="0" y="0"/>
                  </a:moveTo>
                  <a:lnTo>
                    <a:pt x="0" y="14823"/>
                  </a:lnTo>
                  <a:lnTo>
                    <a:pt x="2452" y="14823"/>
                  </a:lnTo>
                  <a:lnTo>
                    <a:pt x="2452"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5"/>
            <p:cNvSpPr/>
            <p:nvPr/>
          </p:nvSpPr>
          <p:spPr>
            <a:xfrm>
              <a:off x="4579468" y="620012"/>
              <a:ext cx="17731" cy="7468"/>
            </a:xfrm>
            <a:custGeom>
              <a:avLst/>
              <a:gdLst/>
              <a:ahLst/>
              <a:cxnLst/>
              <a:rect l="l" t="t" r="r" b="b"/>
              <a:pathLst>
                <a:path w="5369" h="2263" extrusionOk="0">
                  <a:moveTo>
                    <a:pt x="300" y="1"/>
                  </a:moveTo>
                  <a:cubicBezTo>
                    <a:pt x="137" y="1"/>
                    <a:pt x="1" y="110"/>
                    <a:pt x="28" y="273"/>
                  </a:cubicBezTo>
                  <a:lnTo>
                    <a:pt x="28" y="1499"/>
                  </a:lnTo>
                  <a:cubicBezTo>
                    <a:pt x="28" y="1908"/>
                    <a:pt x="355" y="2262"/>
                    <a:pt x="791" y="2262"/>
                  </a:cubicBezTo>
                  <a:lnTo>
                    <a:pt x="4605" y="2262"/>
                  </a:lnTo>
                  <a:cubicBezTo>
                    <a:pt x="5014" y="2262"/>
                    <a:pt x="5368" y="1908"/>
                    <a:pt x="5368" y="1499"/>
                  </a:cubicBezTo>
                  <a:lnTo>
                    <a:pt x="5368" y="273"/>
                  </a:lnTo>
                  <a:cubicBezTo>
                    <a:pt x="5368" y="110"/>
                    <a:pt x="5232" y="1"/>
                    <a:pt x="506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5"/>
            <p:cNvSpPr/>
            <p:nvPr/>
          </p:nvSpPr>
          <p:spPr>
            <a:xfrm>
              <a:off x="4603137" y="624332"/>
              <a:ext cx="8104" cy="48919"/>
            </a:xfrm>
            <a:custGeom>
              <a:avLst/>
              <a:gdLst/>
              <a:ahLst/>
              <a:cxnLst/>
              <a:rect l="l" t="t" r="r" b="b"/>
              <a:pathLst>
                <a:path w="2454" h="14824" extrusionOk="0">
                  <a:moveTo>
                    <a:pt x="1" y="0"/>
                  </a:moveTo>
                  <a:lnTo>
                    <a:pt x="1"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5"/>
            <p:cNvSpPr/>
            <p:nvPr/>
          </p:nvSpPr>
          <p:spPr>
            <a:xfrm>
              <a:off x="4598189" y="620012"/>
              <a:ext cx="17728" cy="7468"/>
            </a:xfrm>
            <a:custGeom>
              <a:avLst/>
              <a:gdLst/>
              <a:ahLst/>
              <a:cxnLst/>
              <a:rect l="l" t="t" r="r" b="b"/>
              <a:pathLst>
                <a:path w="5368" h="2263" extrusionOk="0">
                  <a:moveTo>
                    <a:pt x="300" y="1"/>
                  </a:moveTo>
                  <a:cubicBezTo>
                    <a:pt x="136" y="1"/>
                    <a:pt x="0" y="110"/>
                    <a:pt x="0" y="273"/>
                  </a:cubicBezTo>
                  <a:lnTo>
                    <a:pt x="0" y="1499"/>
                  </a:lnTo>
                  <a:cubicBezTo>
                    <a:pt x="0" y="1908"/>
                    <a:pt x="354" y="2262"/>
                    <a:pt x="790" y="2262"/>
                  </a:cubicBezTo>
                  <a:lnTo>
                    <a:pt x="4605" y="2262"/>
                  </a:lnTo>
                  <a:cubicBezTo>
                    <a:pt x="5014" y="2262"/>
                    <a:pt x="5368" y="1908"/>
                    <a:pt x="5368" y="1499"/>
                  </a:cubicBezTo>
                  <a:lnTo>
                    <a:pt x="5368" y="273"/>
                  </a:lnTo>
                  <a:cubicBezTo>
                    <a:pt x="5368" y="110"/>
                    <a:pt x="5232" y="1"/>
                    <a:pt x="5068"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5"/>
            <p:cNvSpPr/>
            <p:nvPr/>
          </p:nvSpPr>
          <p:spPr>
            <a:xfrm>
              <a:off x="4621859" y="624332"/>
              <a:ext cx="8101" cy="48919"/>
            </a:xfrm>
            <a:custGeom>
              <a:avLst/>
              <a:gdLst/>
              <a:ahLst/>
              <a:cxnLst/>
              <a:rect l="l" t="t" r="r" b="b"/>
              <a:pathLst>
                <a:path w="2453" h="14824" extrusionOk="0">
                  <a:moveTo>
                    <a:pt x="0" y="0"/>
                  </a:moveTo>
                  <a:lnTo>
                    <a:pt x="0"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5"/>
            <p:cNvSpPr/>
            <p:nvPr/>
          </p:nvSpPr>
          <p:spPr>
            <a:xfrm>
              <a:off x="4616908" y="620012"/>
              <a:ext cx="17731" cy="7468"/>
            </a:xfrm>
            <a:custGeom>
              <a:avLst/>
              <a:gdLst/>
              <a:ahLst/>
              <a:cxnLst/>
              <a:rect l="l" t="t" r="r" b="b"/>
              <a:pathLst>
                <a:path w="5369" h="2263" extrusionOk="0">
                  <a:moveTo>
                    <a:pt x="300" y="1"/>
                  </a:moveTo>
                  <a:cubicBezTo>
                    <a:pt x="137" y="1"/>
                    <a:pt x="1" y="110"/>
                    <a:pt x="1" y="273"/>
                  </a:cubicBezTo>
                  <a:lnTo>
                    <a:pt x="1" y="1499"/>
                  </a:lnTo>
                  <a:cubicBezTo>
                    <a:pt x="1" y="1908"/>
                    <a:pt x="355" y="2262"/>
                    <a:pt x="791" y="2262"/>
                  </a:cubicBezTo>
                  <a:lnTo>
                    <a:pt x="4606" y="2262"/>
                  </a:lnTo>
                  <a:cubicBezTo>
                    <a:pt x="5014" y="2262"/>
                    <a:pt x="5369" y="1908"/>
                    <a:pt x="5369" y="1499"/>
                  </a:cubicBezTo>
                  <a:lnTo>
                    <a:pt x="5369" y="273"/>
                  </a:lnTo>
                  <a:cubicBezTo>
                    <a:pt x="5369" y="110"/>
                    <a:pt x="5232" y="1"/>
                    <a:pt x="5069"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5"/>
            <p:cNvSpPr/>
            <p:nvPr/>
          </p:nvSpPr>
          <p:spPr>
            <a:xfrm>
              <a:off x="4640577" y="624332"/>
              <a:ext cx="8104" cy="48919"/>
            </a:xfrm>
            <a:custGeom>
              <a:avLst/>
              <a:gdLst/>
              <a:ahLst/>
              <a:cxnLst/>
              <a:rect l="l" t="t" r="r" b="b"/>
              <a:pathLst>
                <a:path w="2454" h="14824" extrusionOk="0">
                  <a:moveTo>
                    <a:pt x="1" y="0"/>
                  </a:moveTo>
                  <a:lnTo>
                    <a:pt x="1" y="14823"/>
                  </a:lnTo>
                  <a:lnTo>
                    <a:pt x="2453" y="14823"/>
                  </a:lnTo>
                  <a:lnTo>
                    <a:pt x="2453"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5"/>
            <p:cNvSpPr/>
            <p:nvPr/>
          </p:nvSpPr>
          <p:spPr>
            <a:xfrm>
              <a:off x="4635629" y="620012"/>
              <a:ext cx="17731" cy="7468"/>
            </a:xfrm>
            <a:custGeom>
              <a:avLst/>
              <a:gdLst/>
              <a:ahLst/>
              <a:cxnLst/>
              <a:rect l="l" t="t" r="r" b="b"/>
              <a:pathLst>
                <a:path w="5369" h="2263" extrusionOk="0">
                  <a:moveTo>
                    <a:pt x="300" y="1"/>
                  </a:moveTo>
                  <a:cubicBezTo>
                    <a:pt x="137" y="1"/>
                    <a:pt x="0" y="110"/>
                    <a:pt x="0" y="273"/>
                  </a:cubicBezTo>
                  <a:lnTo>
                    <a:pt x="0" y="1499"/>
                  </a:lnTo>
                  <a:cubicBezTo>
                    <a:pt x="0" y="1908"/>
                    <a:pt x="355" y="2262"/>
                    <a:pt x="790" y="2262"/>
                  </a:cubicBezTo>
                  <a:lnTo>
                    <a:pt x="4605" y="2262"/>
                  </a:lnTo>
                  <a:cubicBezTo>
                    <a:pt x="5014" y="2262"/>
                    <a:pt x="5368" y="1908"/>
                    <a:pt x="5368" y="1499"/>
                  </a:cubicBezTo>
                  <a:lnTo>
                    <a:pt x="5368" y="273"/>
                  </a:lnTo>
                  <a:cubicBezTo>
                    <a:pt x="5368" y="110"/>
                    <a:pt x="5232" y="1"/>
                    <a:pt x="5068"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5"/>
            <p:cNvSpPr/>
            <p:nvPr/>
          </p:nvSpPr>
          <p:spPr>
            <a:xfrm>
              <a:off x="4553007" y="474035"/>
              <a:ext cx="5132" cy="30845"/>
            </a:xfrm>
            <a:custGeom>
              <a:avLst/>
              <a:gdLst/>
              <a:ahLst/>
              <a:cxnLst/>
              <a:rect l="l" t="t" r="r" b="b"/>
              <a:pathLst>
                <a:path w="1554" h="9347" extrusionOk="0">
                  <a:moveTo>
                    <a:pt x="1" y="1"/>
                  </a:moveTo>
                  <a:lnTo>
                    <a:pt x="1" y="9347"/>
                  </a:lnTo>
                  <a:lnTo>
                    <a:pt x="1554" y="9347"/>
                  </a:lnTo>
                  <a:lnTo>
                    <a:pt x="155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5"/>
            <p:cNvSpPr/>
            <p:nvPr/>
          </p:nvSpPr>
          <p:spPr>
            <a:xfrm>
              <a:off x="4562279" y="474035"/>
              <a:ext cx="5132" cy="30845"/>
            </a:xfrm>
            <a:custGeom>
              <a:avLst/>
              <a:gdLst/>
              <a:ahLst/>
              <a:cxnLst/>
              <a:rect l="l" t="t" r="r" b="b"/>
              <a:pathLst>
                <a:path w="1554" h="9347" extrusionOk="0">
                  <a:moveTo>
                    <a:pt x="0" y="1"/>
                  </a:moveTo>
                  <a:lnTo>
                    <a:pt x="0" y="9347"/>
                  </a:lnTo>
                  <a:lnTo>
                    <a:pt x="1553" y="9347"/>
                  </a:lnTo>
                  <a:lnTo>
                    <a:pt x="155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5"/>
            <p:cNvSpPr/>
            <p:nvPr/>
          </p:nvSpPr>
          <p:spPr>
            <a:xfrm>
              <a:off x="4571547" y="474035"/>
              <a:ext cx="5132" cy="30845"/>
            </a:xfrm>
            <a:custGeom>
              <a:avLst/>
              <a:gdLst/>
              <a:ahLst/>
              <a:cxnLst/>
              <a:rect l="l" t="t" r="r" b="b"/>
              <a:pathLst>
                <a:path w="1554" h="9347" extrusionOk="0">
                  <a:moveTo>
                    <a:pt x="1" y="1"/>
                  </a:moveTo>
                  <a:lnTo>
                    <a:pt x="1" y="9347"/>
                  </a:lnTo>
                  <a:lnTo>
                    <a:pt x="1554" y="9347"/>
                  </a:lnTo>
                  <a:lnTo>
                    <a:pt x="1554"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5"/>
            <p:cNvSpPr/>
            <p:nvPr/>
          </p:nvSpPr>
          <p:spPr>
            <a:xfrm>
              <a:off x="4580819" y="474035"/>
              <a:ext cx="5132" cy="30845"/>
            </a:xfrm>
            <a:custGeom>
              <a:avLst/>
              <a:gdLst/>
              <a:ahLst/>
              <a:cxnLst/>
              <a:rect l="l" t="t" r="r" b="b"/>
              <a:pathLst>
                <a:path w="1554" h="9347" extrusionOk="0">
                  <a:moveTo>
                    <a:pt x="0" y="1"/>
                  </a:moveTo>
                  <a:lnTo>
                    <a:pt x="0" y="9347"/>
                  </a:lnTo>
                  <a:lnTo>
                    <a:pt x="1553" y="9347"/>
                  </a:lnTo>
                  <a:lnTo>
                    <a:pt x="155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5"/>
            <p:cNvSpPr/>
            <p:nvPr/>
          </p:nvSpPr>
          <p:spPr>
            <a:xfrm>
              <a:off x="4483076" y="615421"/>
              <a:ext cx="174398" cy="6300"/>
            </a:xfrm>
            <a:custGeom>
              <a:avLst/>
              <a:gdLst/>
              <a:ahLst/>
              <a:cxnLst/>
              <a:rect l="l" t="t" r="r" b="b"/>
              <a:pathLst>
                <a:path w="52808" h="1909" extrusionOk="0">
                  <a:moveTo>
                    <a:pt x="1" y="1"/>
                  </a:moveTo>
                  <a:lnTo>
                    <a:pt x="1" y="1908"/>
                  </a:lnTo>
                  <a:lnTo>
                    <a:pt x="52808" y="1908"/>
                  </a:lnTo>
                  <a:lnTo>
                    <a:pt x="52808"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5"/>
            <p:cNvSpPr/>
            <p:nvPr/>
          </p:nvSpPr>
          <p:spPr>
            <a:xfrm>
              <a:off x="4485956" y="671670"/>
              <a:ext cx="166119" cy="6659"/>
            </a:xfrm>
            <a:custGeom>
              <a:avLst/>
              <a:gdLst/>
              <a:ahLst/>
              <a:cxnLst/>
              <a:rect l="l" t="t" r="r" b="b"/>
              <a:pathLst>
                <a:path w="50301" h="2018" extrusionOk="0">
                  <a:moveTo>
                    <a:pt x="1" y="1"/>
                  </a:moveTo>
                  <a:lnTo>
                    <a:pt x="1" y="2017"/>
                  </a:lnTo>
                  <a:lnTo>
                    <a:pt x="50301" y="2017"/>
                  </a:lnTo>
                  <a:lnTo>
                    <a:pt x="50301"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5"/>
            <p:cNvSpPr/>
            <p:nvPr/>
          </p:nvSpPr>
          <p:spPr>
            <a:xfrm>
              <a:off x="4500447" y="637293"/>
              <a:ext cx="7744" cy="32733"/>
            </a:xfrm>
            <a:custGeom>
              <a:avLst/>
              <a:gdLst/>
              <a:ahLst/>
              <a:cxnLst/>
              <a:rect l="l" t="t" r="r" b="b"/>
              <a:pathLst>
                <a:path w="2345" h="9919" extrusionOk="0">
                  <a:moveTo>
                    <a:pt x="1172" y="0"/>
                  </a:moveTo>
                  <a:cubicBezTo>
                    <a:pt x="518" y="0"/>
                    <a:pt x="1" y="518"/>
                    <a:pt x="1" y="1145"/>
                  </a:cubicBezTo>
                  <a:lnTo>
                    <a:pt x="1" y="9918"/>
                  </a:lnTo>
                  <a:lnTo>
                    <a:pt x="2344" y="9918"/>
                  </a:lnTo>
                  <a:lnTo>
                    <a:pt x="2344" y="1145"/>
                  </a:lnTo>
                  <a:cubicBezTo>
                    <a:pt x="2344"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5"/>
            <p:cNvSpPr/>
            <p:nvPr/>
          </p:nvSpPr>
          <p:spPr>
            <a:xfrm>
              <a:off x="4518986" y="637293"/>
              <a:ext cx="7652" cy="32733"/>
            </a:xfrm>
            <a:custGeom>
              <a:avLst/>
              <a:gdLst/>
              <a:ahLst/>
              <a:cxnLst/>
              <a:rect l="l" t="t" r="r" b="b"/>
              <a:pathLst>
                <a:path w="2317" h="9919" extrusionOk="0">
                  <a:moveTo>
                    <a:pt x="1173" y="0"/>
                  </a:moveTo>
                  <a:cubicBezTo>
                    <a:pt x="519" y="0"/>
                    <a:pt x="1" y="518"/>
                    <a:pt x="1" y="1145"/>
                  </a:cubicBezTo>
                  <a:lnTo>
                    <a:pt x="1" y="9918"/>
                  </a:lnTo>
                  <a:lnTo>
                    <a:pt x="2317" y="9918"/>
                  </a:lnTo>
                  <a:lnTo>
                    <a:pt x="2317" y="1145"/>
                  </a:lnTo>
                  <a:cubicBezTo>
                    <a:pt x="2317" y="518"/>
                    <a:pt x="1799" y="0"/>
                    <a:pt x="1173"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5"/>
            <p:cNvSpPr/>
            <p:nvPr/>
          </p:nvSpPr>
          <p:spPr>
            <a:xfrm>
              <a:off x="4538068" y="637293"/>
              <a:ext cx="7652" cy="32733"/>
            </a:xfrm>
            <a:custGeom>
              <a:avLst/>
              <a:gdLst/>
              <a:ahLst/>
              <a:cxnLst/>
              <a:rect l="l" t="t" r="r" b="b"/>
              <a:pathLst>
                <a:path w="2317" h="9919" extrusionOk="0">
                  <a:moveTo>
                    <a:pt x="1172" y="0"/>
                  </a:moveTo>
                  <a:cubicBezTo>
                    <a:pt x="518" y="0"/>
                    <a:pt x="0" y="518"/>
                    <a:pt x="0" y="1145"/>
                  </a:cubicBezTo>
                  <a:lnTo>
                    <a:pt x="0" y="9918"/>
                  </a:lnTo>
                  <a:lnTo>
                    <a:pt x="2317" y="9918"/>
                  </a:lnTo>
                  <a:lnTo>
                    <a:pt x="2317" y="1145"/>
                  </a:lnTo>
                  <a:cubicBezTo>
                    <a:pt x="2317"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5"/>
            <p:cNvSpPr/>
            <p:nvPr/>
          </p:nvSpPr>
          <p:spPr>
            <a:xfrm>
              <a:off x="4556608" y="637293"/>
              <a:ext cx="7652" cy="32733"/>
            </a:xfrm>
            <a:custGeom>
              <a:avLst/>
              <a:gdLst/>
              <a:ahLst/>
              <a:cxnLst/>
              <a:rect l="l" t="t" r="r" b="b"/>
              <a:pathLst>
                <a:path w="2317" h="9919" extrusionOk="0">
                  <a:moveTo>
                    <a:pt x="1172" y="0"/>
                  </a:moveTo>
                  <a:cubicBezTo>
                    <a:pt x="518" y="0"/>
                    <a:pt x="1" y="518"/>
                    <a:pt x="1" y="1145"/>
                  </a:cubicBezTo>
                  <a:lnTo>
                    <a:pt x="1" y="9918"/>
                  </a:lnTo>
                  <a:lnTo>
                    <a:pt x="2317" y="9918"/>
                  </a:lnTo>
                  <a:lnTo>
                    <a:pt x="2317" y="1145"/>
                  </a:lnTo>
                  <a:cubicBezTo>
                    <a:pt x="2317"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5"/>
            <p:cNvSpPr/>
            <p:nvPr/>
          </p:nvSpPr>
          <p:spPr>
            <a:xfrm>
              <a:off x="4575418" y="637293"/>
              <a:ext cx="7652" cy="32733"/>
            </a:xfrm>
            <a:custGeom>
              <a:avLst/>
              <a:gdLst/>
              <a:ahLst/>
              <a:cxnLst/>
              <a:rect l="l" t="t" r="r" b="b"/>
              <a:pathLst>
                <a:path w="2317" h="9919" extrusionOk="0">
                  <a:moveTo>
                    <a:pt x="1172" y="0"/>
                  </a:moveTo>
                  <a:cubicBezTo>
                    <a:pt x="518" y="0"/>
                    <a:pt x="0" y="518"/>
                    <a:pt x="0" y="1145"/>
                  </a:cubicBezTo>
                  <a:lnTo>
                    <a:pt x="0" y="9918"/>
                  </a:lnTo>
                  <a:lnTo>
                    <a:pt x="2316" y="9918"/>
                  </a:lnTo>
                  <a:lnTo>
                    <a:pt x="2316" y="1145"/>
                  </a:lnTo>
                  <a:cubicBezTo>
                    <a:pt x="2316"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5"/>
            <p:cNvSpPr/>
            <p:nvPr/>
          </p:nvSpPr>
          <p:spPr>
            <a:xfrm>
              <a:off x="4594137" y="637293"/>
              <a:ext cx="7655" cy="32733"/>
            </a:xfrm>
            <a:custGeom>
              <a:avLst/>
              <a:gdLst/>
              <a:ahLst/>
              <a:cxnLst/>
              <a:rect l="l" t="t" r="r" b="b"/>
              <a:pathLst>
                <a:path w="2318" h="9919" extrusionOk="0">
                  <a:moveTo>
                    <a:pt x="1173" y="0"/>
                  </a:moveTo>
                  <a:cubicBezTo>
                    <a:pt x="519" y="0"/>
                    <a:pt x="1" y="518"/>
                    <a:pt x="1" y="1145"/>
                  </a:cubicBezTo>
                  <a:lnTo>
                    <a:pt x="1" y="9918"/>
                  </a:lnTo>
                  <a:lnTo>
                    <a:pt x="2317" y="9918"/>
                  </a:lnTo>
                  <a:lnTo>
                    <a:pt x="2317" y="1145"/>
                  </a:lnTo>
                  <a:cubicBezTo>
                    <a:pt x="2317" y="518"/>
                    <a:pt x="1799" y="0"/>
                    <a:pt x="1173"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5"/>
            <p:cNvSpPr/>
            <p:nvPr/>
          </p:nvSpPr>
          <p:spPr>
            <a:xfrm>
              <a:off x="4612769" y="637293"/>
              <a:ext cx="7652" cy="32733"/>
            </a:xfrm>
            <a:custGeom>
              <a:avLst/>
              <a:gdLst/>
              <a:ahLst/>
              <a:cxnLst/>
              <a:rect l="l" t="t" r="r" b="b"/>
              <a:pathLst>
                <a:path w="2317" h="9919" extrusionOk="0">
                  <a:moveTo>
                    <a:pt x="1172" y="0"/>
                  </a:moveTo>
                  <a:cubicBezTo>
                    <a:pt x="518" y="0"/>
                    <a:pt x="0" y="518"/>
                    <a:pt x="0" y="1145"/>
                  </a:cubicBezTo>
                  <a:lnTo>
                    <a:pt x="0" y="9918"/>
                  </a:lnTo>
                  <a:lnTo>
                    <a:pt x="2316" y="9918"/>
                  </a:lnTo>
                  <a:lnTo>
                    <a:pt x="2316" y="1145"/>
                  </a:lnTo>
                  <a:cubicBezTo>
                    <a:pt x="2316" y="518"/>
                    <a:pt x="1799" y="0"/>
                    <a:pt x="1172"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5"/>
            <p:cNvSpPr/>
            <p:nvPr/>
          </p:nvSpPr>
          <p:spPr>
            <a:xfrm>
              <a:off x="4631487" y="637293"/>
              <a:ext cx="7652" cy="32733"/>
            </a:xfrm>
            <a:custGeom>
              <a:avLst/>
              <a:gdLst/>
              <a:ahLst/>
              <a:cxnLst/>
              <a:rect l="l" t="t" r="r" b="b"/>
              <a:pathLst>
                <a:path w="2317" h="9919" extrusionOk="0">
                  <a:moveTo>
                    <a:pt x="1173" y="0"/>
                  </a:moveTo>
                  <a:cubicBezTo>
                    <a:pt x="519" y="0"/>
                    <a:pt x="1" y="518"/>
                    <a:pt x="1" y="1145"/>
                  </a:cubicBezTo>
                  <a:lnTo>
                    <a:pt x="1" y="9918"/>
                  </a:lnTo>
                  <a:lnTo>
                    <a:pt x="2317" y="9918"/>
                  </a:lnTo>
                  <a:lnTo>
                    <a:pt x="2317" y="1145"/>
                  </a:lnTo>
                  <a:cubicBezTo>
                    <a:pt x="2317" y="518"/>
                    <a:pt x="1799" y="0"/>
                    <a:pt x="1173"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5"/>
            <p:cNvSpPr/>
            <p:nvPr/>
          </p:nvSpPr>
          <p:spPr>
            <a:xfrm>
              <a:off x="4502967" y="576364"/>
              <a:ext cx="133632" cy="39026"/>
            </a:xfrm>
            <a:custGeom>
              <a:avLst/>
              <a:gdLst/>
              <a:ahLst/>
              <a:cxnLst/>
              <a:rect l="l" t="t" r="r" b="b"/>
              <a:pathLst>
                <a:path w="40464" h="11826" extrusionOk="0">
                  <a:moveTo>
                    <a:pt x="1" y="0"/>
                  </a:moveTo>
                  <a:lnTo>
                    <a:pt x="1" y="11826"/>
                  </a:lnTo>
                  <a:lnTo>
                    <a:pt x="40464" y="11826"/>
                  </a:lnTo>
                  <a:lnTo>
                    <a:pt x="40464" y="0"/>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5"/>
            <p:cNvSpPr/>
            <p:nvPr/>
          </p:nvSpPr>
          <p:spPr>
            <a:xfrm>
              <a:off x="4510617" y="581222"/>
              <a:ext cx="7652" cy="32733"/>
            </a:xfrm>
            <a:custGeom>
              <a:avLst/>
              <a:gdLst/>
              <a:ahLst/>
              <a:cxnLst/>
              <a:rect l="l" t="t" r="r" b="b"/>
              <a:pathLst>
                <a:path w="2317" h="9919" extrusionOk="0">
                  <a:moveTo>
                    <a:pt x="546" y="1"/>
                  </a:moveTo>
                  <a:cubicBezTo>
                    <a:pt x="246" y="1"/>
                    <a:pt x="1" y="246"/>
                    <a:pt x="1" y="546"/>
                  </a:cubicBezTo>
                  <a:lnTo>
                    <a:pt x="1" y="9919"/>
                  </a:lnTo>
                  <a:lnTo>
                    <a:pt x="2317" y="9919"/>
                  </a:lnTo>
                  <a:lnTo>
                    <a:pt x="2317" y="546"/>
                  </a:lnTo>
                  <a:cubicBezTo>
                    <a:pt x="2317" y="246"/>
                    <a:pt x="2072" y="1"/>
                    <a:pt x="177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5"/>
            <p:cNvSpPr/>
            <p:nvPr/>
          </p:nvSpPr>
          <p:spPr>
            <a:xfrm>
              <a:off x="4529067" y="581222"/>
              <a:ext cx="7652" cy="32733"/>
            </a:xfrm>
            <a:custGeom>
              <a:avLst/>
              <a:gdLst/>
              <a:ahLst/>
              <a:cxnLst/>
              <a:rect l="l" t="t" r="r" b="b"/>
              <a:pathLst>
                <a:path w="2317" h="9919" extrusionOk="0">
                  <a:moveTo>
                    <a:pt x="546" y="1"/>
                  </a:moveTo>
                  <a:cubicBezTo>
                    <a:pt x="246" y="1"/>
                    <a:pt x="1" y="246"/>
                    <a:pt x="1" y="546"/>
                  </a:cubicBezTo>
                  <a:lnTo>
                    <a:pt x="1" y="9919"/>
                  </a:lnTo>
                  <a:lnTo>
                    <a:pt x="2317" y="9919"/>
                  </a:lnTo>
                  <a:lnTo>
                    <a:pt x="2317" y="546"/>
                  </a:lnTo>
                  <a:cubicBezTo>
                    <a:pt x="2317" y="246"/>
                    <a:pt x="2071" y="1"/>
                    <a:pt x="177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5"/>
            <p:cNvSpPr/>
            <p:nvPr/>
          </p:nvSpPr>
          <p:spPr>
            <a:xfrm>
              <a:off x="4547518" y="581222"/>
              <a:ext cx="7652" cy="32733"/>
            </a:xfrm>
            <a:custGeom>
              <a:avLst/>
              <a:gdLst/>
              <a:ahLst/>
              <a:cxnLst/>
              <a:rect l="l" t="t" r="r" b="b"/>
              <a:pathLst>
                <a:path w="2317" h="9919" extrusionOk="0">
                  <a:moveTo>
                    <a:pt x="545" y="1"/>
                  </a:moveTo>
                  <a:cubicBezTo>
                    <a:pt x="246" y="1"/>
                    <a:pt x="0" y="246"/>
                    <a:pt x="0" y="546"/>
                  </a:cubicBezTo>
                  <a:lnTo>
                    <a:pt x="0" y="9919"/>
                  </a:lnTo>
                  <a:lnTo>
                    <a:pt x="2317" y="9919"/>
                  </a:lnTo>
                  <a:lnTo>
                    <a:pt x="2317" y="546"/>
                  </a:lnTo>
                  <a:cubicBezTo>
                    <a:pt x="2317" y="246"/>
                    <a:pt x="2071" y="1"/>
                    <a:pt x="177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5"/>
            <p:cNvSpPr/>
            <p:nvPr/>
          </p:nvSpPr>
          <p:spPr>
            <a:xfrm>
              <a:off x="4565968" y="581222"/>
              <a:ext cx="7652" cy="32733"/>
            </a:xfrm>
            <a:custGeom>
              <a:avLst/>
              <a:gdLst/>
              <a:ahLst/>
              <a:cxnLst/>
              <a:rect l="l" t="t" r="r" b="b"/>
              <a:pathLst>
                <a:path w="2317" h="9919" extrusionOk="0">
                  <a:moveTo>
                    <a:pt x="545" y="1"/>
                  </a:moveTo>
                  <a:cubicBezTo>
                    <a:pt x="246" y="1"/>
                    <a:pt x="0" y="246"/>
                    <a:pt x="0" y="546"/>
                  </a:cubicBezTo>
                  <a:lnTo>
                    <a:pt x="0" y="9919"/>
                  </a:lnTo>
                  <a:lnTo>
                    <a:pt x="2316" y="9919"/>
                  </a:lnTo>
                  <a:lnTo>
                    <a:pt x="2316" y="546"/>
                  </a:lnTo>
                  <a:cubicBezTo>
                    <a:pt x="2316" y="246"/>
                    <a:pt x="2071" y="1"/>
                    <a:pt x="1771"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5"/>
            <p:cNvSpPr/>
            <p:nvPr/>
          </p:nvSpPr>
          <p:spPr>
            <a:xfrm>
              <a:off x="4584419" y="581222"/>
              <a:ext cx="7652" cy="32733"/>
            </a:xfrm>
            <a:custGeom>
              <a:avLst/>
              <a:gdLst/>
              <a:ahLst/>
              <a:cxnLst/>
              <a:rect l="l" t="t" r="r" b="b"/>
              <a:pathLst>
                <a:path w="2317" h="9919" extrusionOk="0">
                  <a:moveTo>
                    <a:pt x="545" y="1"/>
                  </a:moveTo>
                  <a:cubicBezTo>
                    <a:pt x="245" y="1"/>
                    <a:pt x="0" y="246"/>
                    <a:pt x="0" y="546"/>
                  </a:cubicBezTo>
                  <a:lnTo>
                    <a:pt x="0" y="9919"/>
                  </a:lnTo>
                  <a:lnTo>
                    <a:pt x="2316" y="9919"/>
                  </a:lnTo>
                  <a:lnTo>
                    <a:pt x="2316" y="546"/>
                  </a:lnTo>
                  <a:cubicBezTo>
                    <a:pt x="2316" y="246"/>
                    <a:pt x="2071" y="1"/>
                    <a:pt x="1771"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5"/>
            <p:cNvSpPr/>
            <p:nvPr/>
          </p:nvSpPr>
          <p:spPr>
            <a:xfrm>
              <a:off x="4602867" y="581222"/>
              <a:ext cx="7655" cy="32733"/>
            </a:xfrm>
            <a:custGeom>
              <a:avLst/>
              <a:gdLst/>
              <a:ahLst/>
              <a:cxnLst/>
              <a:rect l="l" t="t" r="r" b="b"/>
              <a:pathLst>
                <a:path w="2318" h="9919" extrusionOk="0">
                  <a:moveTo>
                    <a:pt x="546" y="1"/>
                  </a:moveTo>
                  <a:cubicBezTo>
                    <a:pt x="246" y="1"/>
                    <a:pt x="1" y="246"/>
                    <a:pt x="1" y="546"/>
                  </a:cubicBezTo>
                  <a:lnTo>
                    <a:pt x="1" y="9919"/>
                  </a:lnTo>
                  <a:lnTo>
                    <a:pt x="2317" y="9919"/>
                  </a:lnTo>
                  <a:lnTo>
                    <a:pt x="2317" y="546"/>
                  </a:lnTo>
                  <a:cubicBezTo>
                    <a:pt x="2317" y="246"/>
                    <a:pt x="2072" y="1"/>
                    <a:pt x="177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5"/>
            <p:cNvSpPr/>
            <p:nvPr/>
          </p:nvSpPr>
          <p:spPr>
            <a:xfrm>
              <a:off x="4621317" y="581222"/>
              <a:ext cx="7652" cy="32733"/>
            </a:xfrm>
            <a:custGeom>
              <a:avLst/>
              <a:gdLst/>
              <a:ahLst/>
              <a:cxnLst/>
              <a:rect l="l" t="t" r="r" b="b"/>
              <a:pathLst>
                <a:path w="2317" h="9919" extrusionOk="0">
                  <a:moveTo>
                    <a:pt x="546" y="1"/>
                  </a:moveTo>
                  <a:cubicBezTo>
                    <a:pt x="246" y="1"/>
                    <a:pt x="1" y="246"/>
                    <a:pt x="1" y="546"/>
                  </a:cubicBezTo>
                  <a:lnTo>
                    <a:pt x="1" y="9919"/>
                  </a:lnTo>
                  <a:lnTo>
                    <a:pt x="2317" y="9919"/>
                  </a:lnTo>
                  <a:lnTo>
                    <a:pt x="2317" y="546"/>
                  </a:lnTo>
                  <a:cubicBezTo>
                    <a:pt x="2317" y="246"/>
                    <a:pt x="2072" y="1"/>
                    <a:pt x="1772" y="1"/>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5"/>
            <p:cNvSpPr/>
            <p:nvPr/>
          </p:nvSpPr>
          <p:spPr>
            <a:xfrm>
              <a:off x="4496939" y="573213"/>
              <a:ext cx="146410" cy="6389"/>
            </a:xfrm>
            <a:custGeom>
              <a:avLst/>
              <a:gdLst/>
              <a:ahLst/>
              <a:cxnLst/>
              <a:rect l="l" t="t" r="r" b="b"/>
              <a:pathLst>
                <a:path w="44333" h="1936" extrusionOk="0">
                  <a:moveTo>
                    <a:pt x="0" y="1"/>
                  </a:moveTo>
                  <a:lnTo>
                    <a:pt x="0" y="1935"/>
                  </a:lnTo>
                  <a:lnTo>
                    <a:pt x="44333" y="1935"/>
                  </a:lnTo>
                  <a:lnTo>
                    <a:pt x="44333"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5"/>
            <p:cNvSpPr/>
            <p:nvPr/>
          </p:nvSpPr>
          <p:spPr>
            <a:xfrm>
              <a:off x="4505576" y="508686"/>
              <a:ext cx="128325" cy="64472"/>
            </a:xfrm>
            <a:custGeom>
              <a:avLst/>
              <a:gdLst/>
              <a:ahLst/>
              <a:cxnLst/>
              <a:rect l="l" t="t" r="r" b="b"/>
              <a:pathLst>
                <a:path w="38857" h="19537" extrusionOk="0">
                  <a:moveTo>
                    <a:pt x="19429" y="0"/>
                  </a:moveTo>
                  <a:cubicBezTo>
                    <a:pt x="8693" y="0"/>
                    <a:pt x="1" y="8801"/>
                    <a:pt x="137" y="19537"/>
                  </a:cubicBezTo>
                  <a:lnTo>
                    <a:pt x="38720" y="19537"/>
                  </a:lnTo>
                  <a:cubicBezTo>
                    <a:pt x="38857" y="8801"/>
                    <a:pt x="30192" y="0"/>
                    <a:pt x="194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5"/>
            <p:cNvSpPr/>
            <p:nvPr/>
          </p:nvSpPr>
          <p:spPr>
            <a:xfrm>
              <a:off x="4505576" y="508686"/>
              <a:ext cx="128325" cy="64472"/>
            </a:xfrm>
            <a:custGeom>
              <a:avLst/>
              <a:gdLst/>
              <a:ahLst/>
              <a:cxnLst/>
              <a:rect l="l" t="t" r="r" b="b"/>
              <a:pathLst>
                <a:path w="38857" h="19537" fill="none" extrusionOk="0">
                  <a:moveTo>
                    <a:pt x="137" y="19537"/>
                  </a:moveTo>
                  <a:cubicBezTo>
                    <a:pt x="1" y="8801"/>
                    <a:pt x="8693" y="0"/>
                    <a:pt x="19429" y="0"/>
                  </a:cubicBezTo>
                  <a:cubicBezTo>
                    <a:pt x="30192" y="0"/>
                    <a:pt x="38857" y="8801"/>
                    <a:pt x="38720" y="19537"/>
                  </a:cubicBezTo>
                </a:path>
              </a:pathLst>
            </a:custGeom>
            <a:no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5"/>
            <p:cNvSpPr/>
            <p:nvPr/>
          </p:nvSpPr>
          <p:spPr>
            <a:xfrm>
              <a:off x="4512506"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5"/>
            <p:cNvSpPr/>
            <p:nvPr/>
          </p:nvSpPr>
          <p:spPr>
            <a:xfrm>
              <a:off x="4524836"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5"/>
            <p:cNvSpPr/>
            <p:nvPr/>
          </p:nvSpPr>
          <p:spPr>
            <a:xfrm>
              <a:off x="4537166"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5"/>
            <p:cNvSpPr/>
            <p:nvPr/>
          </p:nvSpPr>
          <p:spPr>
            <a:xfrm>
              <a:off x="4549496"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5"/>
            <p:cNvSpPr/>
            <p:nvPr/>
          </p:nvSpPr>
          <p:spPr>
            <a:xfrm>
              <a:off x="456182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54" y="3543"/>
                    <a:pt x="1391" y="3406"/>
                    <a:pt x="1391" y="3216"/>
                  </a:cubicBezTo>
                  <a:lnTo>
                    <a:pt x="1391" y="327"/>
                  </a:lnTo>
                  <a:cubicBezTo>
                    <a:pt x="1391" y="137"/>
                    <a:pt x="1254"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5"/>
            <p:cNvSpPr/>
            <p:nvPr/>
          </p:nvSpPr>
          <p:spPr>
            <a:xfrm>
              <a:off x="457415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27" y="3543"/>
                    <a:pt x="1391" y="3406"/>
                    <a:pt x="1391" y="3216"/>
                  </a:cubicBezTo>
                  <a:lnTo>
                    <a:pt x="1391" y="327"/>
                  </a:lnTo>
                  <a:cubicBezTo>
                    <a:pt x="1391" y="137"/>
                    <a:pt x="1227"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5"/>
            <p:cNvSpPr/>
            <p:nvPr/>
          </p:nvSpPr>
          <p:spPr>
            <a:xfrm>
              <a:off x="458648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27" y="3543"/>
                    <a:pt x="1391" y="3406"/>
                    <a:pt x="1391" y="3216"/>
                  </a:cubicBezTo>
                  <a:lnTo>
                    <a:pt x="1391" y="327"/>
                  </a:lnTo>
                  <a:cubicBezTo>
                    <a:pt x="1391" y="137"/>
                    <a:pt x="1227"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5"/>
            <p:cNvSpPr/>
            <p:nvPr/>
          </p:nvSpPr>
          <p:spPr>
            <a:xfrm>
              <a:off x="459881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4" y="3543"/>
                  </a:lnTo>
                  <a:cubicBezTo>
                    <a:pt x="1227" y="3543"/>
                    <a:pt x="1390" y="3406"/>
                    <a:pt x="1390" y="3216"/>
                  </a:cubicBezTo>
                  <a:lnTo>
                    <a:pt x="1390" y="327"/>
                  </a:lnTo>
                  <a:cubicBezTo>
                    <a:pt x="1390" y="137"/>
                    <a:pt x="1227" y="0"/>
                    <a:pt x="10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5"/>
            <p:cNvSpPr/>
            <p:nvPr/>
          </p:nvSpPr>
          <p:spPr>
            <a:xfrm>
              <a:off x="461114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3" y="3543"/>
                  </a:lnTo>
                  <a:cubicBezTo>
                    <a:pt x="1227" y="3543"/>
                    <a:pt x="1390" y="3406"/>
                    <a:pt x="1390" y="3216"/>
                  </a:cubicBezTo>
                  <a:lnTo>
                    <a:pt x="1390" y="327"/>
                  </a:lnTo>
                  <a:cubicBezTo>
                    <a:pt x="1390" y="137"/>
                    <a:pt x="1227" y="0"/>
                    <a:pt x="1063"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5"/>
            <p:cNvSpPr/>
            <p:nvPr/>
          </p:nvSpPr>
          <p:spPr>
            <a:xfrm>
              <a:off x="4623477" y="555664"/>
              <a:ext cx="4594" cy="11692"/>
            </a:xfrm>
            <a:custGeom>
              <a:avLst/>
              <a:gdLst/>
              <a:ahLst/>
              <a:cxnLst/>
              <a:rect l="l" t="t" r="r" b="b"/>
              <a:pathLst>
                <a:path w="1391" h="3543" extrusionOk="0">
                  <a:moveTo>
                    <a:pt x="328" y="0"/>
                  </a:moveTo>
                  <a:cubicBezTo>
                    <a:pt x="137" y="0"/>
                    <a:pt x="1" y="137"/>
                    <a:pt x="1" y="327"/>
                  </a:cubicBezTo>
                  <a:lnTo>
                    <a:pt x="1" y="3216"/>
                  </a:lnTo>
                  <a:cubicBezTo>
                    <a:pt x="1" y="3406"/>
                    <a:pt x="137" y="3543"/>
                    <a:pt x="328" y="3543"/>
                  </a:cubicBezTo>
                  <a:lnTo>
                    <a:pt x="1063" y="3543"/>
                  </a:lnTo>
                  <a:cubicBezTo>
                    <a:pt x="1227" y="3543"/>
                    <a:pt x="1390" y="3406"/>
                    <a:pt x="1390" y="3216"/>
                  </a:cubicBezTo>
                  <a:lnTo>
                    <a:pt x="1390" y="327"/>
                  </a:lnTo>
                  <a:cubicBezTo>
                    <a:pt x="1390" y="137"/>
                    <a:pt x="1227" y="0"/>
                    <a:pt x="1063"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5"/>
            <p:cNvSpPr/>
            <p:nvPr/>
          </p:nvSpPr>
          <p:spPr>
            <a:xfrm>
              <a:off x="4548958" y="504904"/>
              <a:ext cx="41578" cy="7917"/>
            </a:xfrm>
            <a:custGeom>
              <a:avLst/>
              <a:gdLst/>
              <a:ahLst/>
              <a:cxnLst/>
              <a:rect l="l" t="t" r="r" b="b"/>
              <a:pathLst>
                <a:path w="12590" h="2399" extrusionOk="0">
                  <a:moveTo>
                    <a:pt x="0" y="1"/>
                  </a:moveTo>
                  <a:lnTo>
                    <a:pt x="0" y="2398"/>
                  </a:lnTo>
                  <a:lnTo>
                    <a:pt x="12589" y="2398"/>
                  </a:lnTo>
                  <a:lnTo>
                    <a:pt x="1258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5"/>
            <p:cNvSpPr/>
            <p:nvPr/>
          </p:nvSpPr>
          <p:spPr>
            <a:xfrm>
              <a:off x="4548958" y="466115"/>
              <a:ext cx="41578" cy="7917"/>
            </a:xfrm>
            <a:custGeom>
              <a:avLst/>
              <a:gdLst/>
              <a:ahLst/>
              <a:cxnLst/>
              <a:rect l="l" t="t" r="r" b="b"/>
              <a:pathLst>
                <a:path w="12590" h="2399" extrusionOk="0">
                  <a:moveTo>
                    <a:pt x="0" y="1"/>
                  </a:moveTo>
                  <a:lnTo>
                    <a:pt x="0" y="2399"/>
                  </a:lnTo>
                  <a:lnTo>
                    <a:pt x="12589" y="2399"/>
                  </a:lnTo>
                  <a:lnTo>
                    <a:pt x="12589" y="1"/>
                  </a:ln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5"/>
            <p:cNvSpPr/>
            <p:nvPr/>
          </p:nvSpPr>
          <p:spPr>
            <a:xfrm>
              <a:off x="4557417" y="414450"/>
              <a:ext cx="22682" cy="51622"/>
            </a:xfrm>
            <a:custGeom>
              <a:avLst/>
              <a:gdLst/>
              <a:ahLst/>
              <a:cxnLst/>
              <a:rect l="l" t="t" r="r" b="b"/>
              <a:pathLst>
                <a:path w="6868" h="15643" extrusionOk="0">
                  <a:moveTo>
                    <a:pt x="3764" y="0"/>
                  </a:moveTo>
                  <a:cubicBezTo>
                    <a:pt x="3709" y="0"/>
                    <a:pt x="3653" y="10"/>
                    <a:pt x="3597" y="30"/>
                  </a:cubicBezTo>
                  <a:cubicBezTo>
                    <a:pt x="3216" y="166"/>
                    <a:pt x="3352" y="1011"/>
                    <a:pt x="3352" y="1011"/>
                  </a:cubicBezTo>
                  <a:lnTo>
                    <a:pt x="3053" y="1338"/>
                  </a:lnTo>
                  <a:cubicBezTo>
                    <a:pt x="2181" y="2346"/>
                    <a:pt x="2208" y="4444"/>
                    <a:pt x="1990" y="5152"/>
                  </a:cubicBezTo>
                  <a:cubicBezTo>
                    <a:pt x="1772" y="5861"/>
                    <a:pt x="2671" y="6324"/>
                    <a:pt x="2671" y="6324"/>
                  </a:cubicBezTo>
                  <a:lnTo>
                    <a:pt x="2671" y="8340"/>
                  </a:lnTo>
                  <a:lnTo>
                    <a:pt x="1717" y="9893"/>
                  </a:lnTo>
                  <a:lnTo>
                    <a:pt x="1717" y="12591"/>
                  </a:lnTo>
                  <a:cubicBezTo>
                    <a:pt x="1" y="13354"/>
                    <a:pt x="164" y="15643"/>
                    <a:pt x="164" y="15643"/>
                  </a:cubicBezTo>
                  <a:lnTo>
                    <a:pt x="6867" y="15643"/>
                  </a:lnTo>
                  <a:cubicBezTo>
                    <a:pt x="6867" y="15152"/>
                    <a:pt x="6786" y="14662"/>
                    <a:pt x="6622" y="14226"/>
                  </a:cubicBezTo>
                  <a:cubicBezTo>
                    <a:pt x="6350" y="13245"/>
                    <a:pt x="5287" y="12455"/>
                    <a:pt x="5287" y="12455"/>
                  </a:cubicBezTo>
                  <a:lnTo>
                    <a:pt x="5287" y="9676"/>
                  </a:lnTo>
                  <a:lnTo>
                    <a:pt x="4415" y="8204"/>
                  </a:lnTo>
                  <a:lnTo>
                    <a:pt x="4415" y="7523"/>
                  </a:lnTo>
                  <a:cubicBezTo>
                    <a:pt x="4524" y="7196"/>
                    <a:pt x="4606" y="6869"/>
                    <a:pt x="4687" y="6515"/>
                  </a:cubicBezTo>
                  <a:cubicBezTo>
                    <a:pt x="4824" y="5943"/>
                    <a:pt x="5205" y="5507"/>
                    <a:pt x="5287" y="4798"/>
                  </a:cubicBezTo>
                  <a:cubicBezTo>
                    <a:pt x="5369" y="4090"/>
                    <a:pt x="4878" y="3872"/>
                    <a:pt x="4769" y="3054"/>
                  </a:cubicBezTo>
                  <a:cubicBezTo>
                    <a:pt x="4687" y="2482"/>
                    <a:pt x="4442" y="1992"/>
                    <a:pt x="4061" y="1556"/>
                  </a:cubicBezTo>
                  <a:cubicBezTo>
                    <a:pt x="3979" y="1474"/>
                    <a:pt x="4061" y="1310"/>
                    <a:pt x="4224" y="765"/>
                  </a:cubicBezTo>
                  <a:cubicBezTo>
                    <a:pt x="4364" y="323"/>
                    <a:pt x="4086" y="0"/>
                    <a:pt x="3764" y="0"/>
                  </a:cubicBezTo>
                  <a:close/>
                </a:path>
              </a:pathLst>
            </a:custGeom>
            <a:solidFill>
              <a:srgbClr val="FFFFFF"/>
            </a:solidFill>
            <a:ln w="2725" cap="flat" cmpd="sng">
              <a:solidFill>
                <a:srgbClr val="211915"/>
              </a:solidFill>
              <a:prstDash val="solid"/>
              <a:miter lim="2724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78" name="Google Shape;2678;p15"/>
          <p:cNvCxnSpPr/>
          <p:nvPr/>
        </p:nvCxnSpPr>
        <p:spPr>
          <a:xfrm>
            <a:off x="723400" y="718225"/>
            <a:ext cx="3420900" cy="0"/>
          </a:xfrm>
          <a:prstGeom prst="straightConnector1">
            <a:avLst/>
          </a:prstGeom>
          <a:noFill/>
          <a:ln w="19050" cap="flat" cmpd="sng">
            <a:solidFill>
              <a:schemeClr val="dk1"/>
            </a:solidFill>
            <a:prstDash val="solid"/>
            <a:round/>
            <a:headEnd type="none" w="med" len="med"/>
            <a:tailEnd type="none" w="med" len="med"/>
          </a:ln>
        </p:spPr>
      </p:cxnSp>
      <p:cxnSp>
        <p:nvCxnSpPr>
          <p:cNvPr id="2679" name="Google Shape;2679;p15"/>
          <p:cNvCxnSpPr/>
          <p:nvPr/>
        </p:nvCxnSpPr>
        <p:spPr>
          <a:xfrm>
            <a:off x="723900" y="4809175"/>
            <a:ext cx="7696200" cy="0"/>
          </a:xfrm>
          <a:prstGeom prst="straightConnector1">
            <a:avLst/>
          </a:prstGeom>
          <a:noFill/>
          <a:ln w="19050" cap="flat" cmpd="sng">
            <a:solidFill>
              <a:srgbClr val="D32B2B"/>
            </a:solidFill>
            <a:prstDash val="solid"/>
            <a:round/>
            <a:headEnd type="none" w="med" len="med"/>
            <a:tailEnd type="none" w="med" len="med"/>
          </a:ln>
        </p:spPr>
      </p:cxnSp>
      <p:cxnSp>
        <p:nvCxnSpPr>
          <p:cNvPr id="2680" name="Google Shape;2680;p15"/>
          <p:cNvCxnSpPr/>
          <p:nvPr/>
        </p:nvCxnSpPr>
        <p:spPr>
          <a:xfrm>
            <a:off x="723900" y="4885375"/>
            <a:ext cx="7696200" cy="0"/>
          </a:xfrm>
          <a:prstGeom prst="straightConnector1">
            <a:avLst/>
          </a:prstGeom>
          <a:noFill/>
          <a:ln w="19050" cap="flat" cmpd="sng">
            <a:solidFill>
              <a:srgbClr val="D32B2B"/>
            </a:solidFill>
            <a:prstDash val="solid"/>
            <a:round/>
            <a:headEnd type="none" w="med" len="med"/>
            <a:tailEnd type="none" w="med" len="med"/>
          </a:ln>
        </p:spPr>
      </p:cxnSp>
      <p:cxnSp>
        <p:nvCxnSpPr>
          <p:cNvPr id="2681" name="Google Shape;2681;p15"/>
          <p:cNvCxnSpPr/>
          <p:nvPr/>
        </p:nvCxnSpPr>
        <p:spPr>
          <a:xfrm>
            <a:off x="723900" y="4961575"/>
            <a:ext cx="7696200" cy="0"/>
          </a:xfrm>
          <a:prstGeom prst="straightConnector1">
            <a:avLst/>
          </a:prstGeom>
          <a:noFill/>
          <a:ln w="19050" cap="flat" cmpd="sng">
            <a:solidFill>
              <a:srgbClr val="D32B2B"/>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900" y="543000"/>
            <a:ext cx="7696200" cy="609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amaraja"/>
              <a:buNone/>
              <a:defRPr sz="2800">
                <a:solidFill>
                  <a:schemeClr val="dk1"/>
                </a:solidFill>
                <a:latin typeface="Ramaraja"/>
                <a:ea typeface="Ramaraja"/>
                <a:cs typeface="Ramaraja"/>
                <a:sym typeface="Ramaraja"/>
              </a:defRPr>
            </a:lvl1pPr>
            <a:lvl2pPr lvl="1">
              <a:spcBef>
                <a:spcPts val="0"/>
              </a:spcBef>
              <a:spcAft>
                <a:spcPts val="0"/>
              </a:spcAft>
              <a:buClr>
                <a:schemeClr val="dk1"/>
              </a:buClr>
              <a:buSzPts val="2800"/>
              <a:buFont typeface="Impact"/>
              <a:buNone/>
              <a:defRPr sz="2800">
                <a:solidFill>
                  <a:schemeClr val="dk1"/>
                </a:solidFill>
                <a:latin typeface="Impact"/>
                <a:ea typeface="Impact"/>
                <a:cs typeface="Impact"/>
                <a:sym typeface="Impact"/>
              </a:defRPr>
            </a:lvl2pPr>
            <a:lvl3pPr lvl="2">
              <a:spcBef>
                <a:spcPts val="0"/>
              </a:spcBef>
              <a:spcAft>
                <a:spcPts val="0"/>
              </a:spcAft>
              <a:buClr>
                <a:schemeClr val="dk1"/>
              </a:buClr>
              <a:buSzPts val="2800"/>
              <a:buFont typeface="Impact"/>
              <a:buNone/>
              <a:defRPr sz="2800">
                <a:solidFill>
                  <a:schemeClr val="dk1"/>
                </a:solidFill>
                <a:latin typeface="Impact"/>
                <a:ea typeface="Impact"/>
                <a:cs typeface="Impact"/>
                <a:sym typeface="Impact"/>
              </a:defRPr>
            </a:lvl3pPr>
            <a:lvl4pPr lvl="3">
              <a:spcBef>
                <a:spcPts val="0"/>
              </a:spcBef>
              <a:spcAft>
                <a:spcPts val="0"/>
              </a:spcAft>
              <a:buClr>
                <a:schemeClr val="dk1"/>
              </a:buClr>
              <a:buSzPts val="2800"/>
              <a:buFont typeface="Impact"/>
              <a:buNone/>
              <a:defRPr sz="2800">
                <a:solidFill>
                  <a:schemeClr val="dk1"/>
                </a:solidFill>
                <a:latin typeface="Impact"/>
                <a:ea typeface="Impact"/>
                <a:cs typeface="Impact"/>
                <a:sym typeface="Impact"/>
              </a:defRPr>
            </a:lvl4pPr>
            <a:lvl5pPr lvl="4">
              <a:spcBef>
                <a:spcPts val="0"/>
              </a:spcBef>
              <a:spcAft>
                <a:spcPts val="0"/>
              </a:spcAft>
              <a:buClr>
                <a:schemeClr val="dk1"/>
              </a:buClr>
              <a:buSzPts val="2800"/>
              <a:buFont typeface="Impact"/>
              <a:buNone/>
              <a:defRPr sz="2800">
                <a:solidFill>
                  <a:schemeClr val="dk1"/>
                </a:solidFill>
                <a:latin typeface="Impact"/>
                <a:ea typeface="Impact"/>
                <a:cs typeface="Impact"/>
                <a:sym typeface="Impact"/>
              </a:defRPr>
            </a:lvl5pPr>
            <a:lvl6pPr lvl="5">
              <a:spcBef>
                <a:spcPts val="0"/>
              </a:spcBef>
              <a:spcAft>
                <a:spcPts val="0"/>
              </a:spcAft>
              <a:buClr>
                <a:schemeClr val="dk1"/>
              </a:buClr>
              <a:buSzPts val="2800"/>
              <a:buFont typeface="Impact"/>
              <a:buNone/>
              <a:defRPr sz="2800">
                <a:solidFill>
                  <a:schemeClr val="dk1"/>
                </a:solidFill>
                <a:latin typeface="Impact"/>
                <a:ea typeface="Impact"/>
                <a:cs typeface="Impact"/>
                <a:sym typeface="Impact"/>
              </a:defRPr>
            </a:lvl6pPr>
            <a:lvl7pPr lvl="6">
              <a:spcBef>
                <a:spcPts val="0"/>
              </a:spcBef>
              <a:spcAft>
                <a:spcPts val="0"/>
              </a:spcAft>
              <a:buClr>
                <a:schemeClr val="dk1"/>
              </a:buClr>
              <a:buSzPts val="2800"/>
              <a:buFont typeface="Impact"/>
              <a:buNone/>
              <a:defRPr sz="2800">
                <a:solidFill>
                  <a:schemeClr val="dk1"/>
                </a:solidFill>
                <a:latin typeface="Impact"/>
                <a:ea typeface="Impact"/>
                <a:cs typeface="Impact"/>
                <a:sym typeface="Impact"/>
              </a:defRPr>
            </a:lvl7pPr>
            <a:lvl8pPr lvl="7">
              <a:spcBef>
                <a:spcPts val="0"/>
              </a:spcBef>
              <a:spcAft>
                <a:spcPts val="0"/>
              </a:spcAft>
              <a:buClr>
                <a:schemeClr val="dk1"/>
              </a:buClr>
              <a:buSzPts val="2800"/>
              <a:buFont typeface="Impact"/>
              <a:buNone/>
              <a:defRPr sz="2800">
                <a:solidFill>
                  <a:schemeClr val="dk1"/>
                </a:solidFill>
                <a:latin typeface="Impact"/>
                <a:ea typeface="Impact"/>
                <a:cs typeface="Impact"/>
                <a:sym typeface="Impact"/>
              </a:defRPr>
            </a:lvl8pPr>
            <a:lvl9pPr lvl="8">
              <a:spcBef>
                <a:spcPts val="0"/>
              </a:spcBef>
              <a:spcAft>
                <a:spcPts val="0"/>
              </a:spcAft>
              <a:buClr>
                <a:schemeClr val="dk1"/>
              </a:buClr>
              <a:buSzPts val="2800"/>
              <a:buFont typeface="Impact"/>
              <a:buNone/>
              <a:defRPr sz="2800">
                <a:solidFill>
                  <a:schemeClr val="dk1"/>
                </a:solidFill>
                <a:latin typeface="Impact"/>
                <a:ea typeface="Impact"/>
                <a:cs typeface="Impact"/>
                <a:sym typeface="Impact"/>
              </a:defRPr>
            </a:lvl9pPr>
          </a:lstStyle>
          <a:p>
            <a:endParaRPr/>
          </a:p>
        </p:txBody>
      </p:sp>
      <p:sp>
        <p:nvSpPr>
          <p:cNvPr id="7" name="Google Shape;7;p1"/>
          <p:cNvSpPr txBox="1">
            <a:spLocks noGrp="1"/>
          </p:cNvSpPr>
          <p:nvPr>
            <p:ph type="body" idx="1"/>
          </p:nvPr>
        </p:nvSpPr>
        <p:spPr>
          <a:xfrm>
            <a:off x="723900" y="1152475"/>
            <a:ext cx="76962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Amiri"/>
              <a:buChar char="●"/>
              <a:defRPr sz="1800">
                <a:latin typeface="Amiri"/>
                <a:ea typeface="Amiri"/>
                <a:cs typeface="Amiri"/>
                <a:sym typeface="Amiri"/>
              </a:defRPr>
            </a:lvl1pPr>
            <a:lvl2pPr marL="914400" lvl="1" indent="-317500">
              <a:lnSpc>
                <a:spcPct val="115000"/>
              </a:lnSpc>
              <a:spcBef>
                <a:spcPts val="0"/>
              </a:spcBef>
              <a:spcAft>
                <a:spcPts val="0"/>
              </a:spcAft>
              <a:buSzPts val="1400"/>
              <a:buFont typeface="Amiri"/>
              <a:buChar char="○"/>
              <a:defRPr>
                <a:latin typeface="Amiri"/>
                <a:ea typeface="Amiri"/>
                <a:cs typeface="Amiri"/>
                <a:sym typeface="Amiri"/>
              </a:defRPr>
            </a:lvl2pPr>
            <a:lvl3pPr marL="1371600" lvl="2" indent="-317500">
              <a:lnSpc>
                <a:spcPct val="115000"/>
              </a:lnSpc>
              <a:spcBef>
                <a:spcPts val="0"/>
              </a:spcBef>
              <a:spcAft>
                <a:spcPts val="0"/>
              </a:spcAft>
              <a:buSzPts val="1400"/>
              <a:buFont typeface="Amiri"/>
              <a:buChar char="■"/>
              <a:defRPr>
                <a:latin typeface="Amiri"/>
                <a:ea typeface="Amiri"/>
                <a:cs typeface="Amiri"/>
                <a:sym typeface="Amiri"/>
              </a:defRPr>
            </a:lvl3pPr>
            <a:lvl4pPr marL="1828800" lvl="3" indent="-317500">
              <a:lnSpc>
                <a:spcPct val="115000"/>
              </a:lnSpc>
              <a:spcBef>
                <a:spcPts val="0"/>
              </a:spcBef>
              <a:spcAft>
                <a:spcPts val="0"/>
              </a:spcAft>
              <a:buSzPts val="1400"/>
              <a:buFont typeface="Amiri"/>
              <a:buChar char="●"/>
              <a:defRPr>
                <a:latin typeface="Amiri"/>
                <a:ea typeface="Amiri"/>
                <a:cs typeface="Amiri"/>
                <a:sym typeface="Amiri"/>
              </a:defRPr>
            </a:lvl4pPr>
            <a:lvl5pPr marL="2286000" lvl="4" indent="-317500">
              <a:lnSpc>
                <a:spcPct val="115000"/>
              </a:lnSpc>
              <a:spcBef>
                <a:spcPts val="0"/>
              </a:spcBef>
              <a:spcAft>
                <a:spcPts val="0"/>
              </a:spcAft>
              <a:buSzPts val="1400"/>
              <a:buFont typeface="Amiri"/>
              <a:buChar char="○"/>
              <a:defRPr>
                <a:latin typeface="Amiri"/>
                <a:ea typeface="Amiri"/>
                <a:cs typeface="Amiri"/>
                <a:sym typeface="Amiri"/>
              </a:defRPr>
            </a:lvl5pPr>
            <a:lvl6pPr marL="2743200" lvl="5" indent="-317500">
              <a:lnSpc>
                <a:spcPct val="115000"/>
              </a:lnSpc>
              <a:spcBef>
                <a:spcPts val="0"/>
              </a:spcBef>
              <a:spcAft>
                <a:spcPts val="0"/>
              </a:spcAft>
              <a:buSzPts val="1400"/>
              <a:buFont typeface="Amiri"/>
              <a:buChar char="■"/>
              <a:defRPr>
                <a:latin typeface="Amiri"/>
                <a:ea typeface="Amiri"/>
                <a:cs typeface="Amiri"/>
                <a:sym typeface="Amiri"/>
              </a:defRPr>
            </a:lvl6pPr>
            <a:lvl7pPr marL="3200400" lvl="6" indent="-317500">
              <a:lnSpc>
                <a:spcPct val="115000"/>
              </a:lnSpc>
              <a:spcBef>
                <a:spcPts val="0"/>
              </a:spcBef>
              <a:spcAft>
                <a:spcPts val="0"/>
              </a:spcAft>
              <a:buSzPts val="1400"/>
              <a:buFont typeface="Amiri"/>
              <a:buChar char="●"/>
              <a:defRPr>
                <a:latin typeface="Amiri"/>
                <a:ea typeface="Amiri"/>
                <a:cs typeface="Amiri"/>
                <a:sym typeface="Amiri"/>
              </a:defRPr>
            </a:lvl7pPr>
            <a:lvl8pPr marL="3657600" lvl="7" indent="-317500">
              <a:lnSpc>
                <a:spcPct val="115000"/>
              </a:lnSpc>
              <a:spcBef>
                <a:spcPts val="0"/>
              </a:spcBef>
              <a:spcAft>
                <a:spcPts val="0"/>
              </a:spcAft>
              <a:buSzPts val="1400"/>
              <a:buFont typeface="Amiri"/>
              <a:buChar char="○"/>
              <a:defRPr>
                <a:latin typeface="Amiri"/>
                <a:ea typeface="Amiri"/>
                <a:cs typeface="Amiri"/>
                <a:sym typeface="Amiri"/>
              </a:defRPr>
            </a:lvl8pPr>
            <a:lvl9pPr marL="4114800" lvl="8" indent="-317500">
              <a:lnSpc>
                <a:spcPct val="115000"/>
              </a:lnSpc>
              <a:spcBef>
                <a:spcPts val="0"/>
              </a:spcBef>
              <a:spcAft>
                <a:spcPts val="0"/>
              </a:spcAft>
              <a:buSzPts val="1400"/>
              <a:buFont typeface="Amiri"/>
              <a:buChar char="■"/>
              <a:defRPr>
                <a:latin typeface="Amiri"/>
                <a:ea typeface="Amiri"/>
                <a:cs typeface="Amiri"/>
                <a:sym typeface="Amiri"/>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7" r:id="rId6"/>
    <p:sldLayoutId id="2147483658" r:id="rId7"/>
    <p:sldLayoutId id="2147483659" r:id="rId8"/>
    <p:sldLayoutId id="2147483661" r:id="rId9"/>
    <p:sldLayoutId id="2147483662" r:id="rId10"/>
    <p:sldLayoutId id="2147483663" r:id="rId11"/>
    <p:sldLayoutId id="2147483664" r:id="rId12"/>
    <p:sldLayoutId id="2147483665" r:id="rId13"/>
    <p:sldLayoutId id="2147483667" r:id="rId14"/>
    <p:sldLayoutId id="2147483670" r:id="rId15"/>
    <p:sldLayoutId id="2147483671" r:id="rId16"/>
    <p:sldLayoutId id="2147483672" r:id="rId17"/>
    <p:sldLayoutId id="2147483673" r:id="rId18"/>
    <p:sldLayoutId id="2147483674"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hyperlink" Target="https://www.freepik.com/free-photo/group-business-people-standing-front-laptop-table_3329306.htm/?utm_source=slidesgo_template&amp;utm_medium=referral-link&amp;utm_campaign=sg_resources&amp;utm_content=freepik" TargetMode="External"/><Relationship Id="rId2" Type="http://schemas.openxmlformats.org/officeDocument/2006/relationships/notesSlide" Target="../notesSlides/notesSlide37.xml"/><Relationship Id="rId1" Type="http://schemas.openxmlformats.org/officeDocument/2006/relationships/slideLayout" Target="../slideLayouts/slideLayout16.xml"/><Relationship Id="rId4" Type="http://schemas.openxmlformats.org/officeDocument/2006/relationships/hyperlink" Target="https://freedomhouse.org/sites/default/files/2022-02/FIW_2022_PDF_Booklet_Digital_Final_Web.pdf"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0215D"/>
        </a:solidFill>
        <a:effectLst/>
      </p:bgPr>
    </p:bg>
    <p:spTree>
      <p:nvGrpSpPr>
        <p:cNvPr id="1" name="Shape 6648"/>
        <p:cNvGrpSpPr/>
        <p:nvPr/>
      </p:nvGrpSpPr>
      <p:grpSpPr>
        <a:xfrm>
          <a:off x="0" y="0"/>
          <a:ext cx="0" cy="0"/>
          <a:chOff x="0" y="0"/>
          <a:chExt cx="0" cy="0"/>
        </a:xfrm>
      </p:grpSpPr>
      <p:sp>
        <p:nvSpPr>
          <p:cNvPr id="6649" name="Google Shape;6649;p33"/>
          <p:cNvSpPr/>
          <p:nvPr/>
        </p:nvSpPr>
        <p:spPr>
          <a:xfrm>
            <a:off x="6488945" y="478984"/>
            <a:ext cx="413640" cy="459125"/>
          </a:xfrm>
          <a:custGeom>
            <a:avLst/>
            <a:gdLst/>
            <a:ahLst/>
            <a:cxnLst/>
            <a:rect l="l" t="t" r="r" b="b"/>
            <a:pathLst>
              <a:path w="8421" h="9347" extrusionOk="0">
                <a:moveTo>
                  <a:pt x="1" y="0"/>
                </a:moveTo>
                <a:lnTo>
                  <a:pt x="1" y="9346"/>
                </a:lnTo>
                <a:lnTo>
                  <a:pt x="8420" y="9346"/>
                </a:lnTo>
                <a:lnTo>
                  <a:pt x="8420" y="0"/>
                </a:ln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33"/>
          <p:cNvSpPr/>
          <p:nvPr/>
        </p:nvSpPr>
        <p:spPr>
          <a:xfrm>
            <a:off x="62906" y="3668564"/>
            <a:ext cx="2444015" cy="1480329"/>
          </a:xfrm>
          <a:custGeom>
            <a:avLst/>
            <a:gdLst/>
            <a:ahLst/>
            <a:cxnLst/>
            <a:rect l="l" t="t" r="r" b="b"/>
            <a:pathLst>
              <a:path w="49756" h="30137" extrusionOk="0">
                <a:moveTo>
                  <a:pt x="1" y="0"/>
                </a:moveTo>
                <a:lnTo>
                  <a:pt x="1" y="30137"/>
                </a:lnTo>
                <a:lnTo>
                  <a:pt x="49756" y="30137"/>
                </a:lnTo>
                <a:lnTo>
                  <a:pt x="497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33"/>
          <p:cNvSpPr/>
          <p:nvPr/>
        </p:nvSpPr>
        <p:spPr>
          <a:xfrm>
            <a:off x="62906" y="3489220"/>
            <a:ext cx="2444015" cy="222219"/>
          </a:xfrm>
          <a:custGeom>
            <a:avLst/>
            <a:gdLst/>
            <a:ahLst/>
            <a:cxnLst/>
            <a:rect l="l" t="t" r="r" b="b"/>
            <a:pathLst>
              <a:path w="49756" h="4524" extrusionOk="0">
                <a:moveTo>
                  <a:pt x="1" y="0"/>
                </a:moveTo>
                <a:lnTo>
                  <a:pt x="1" y="4523"/>
                </a:lnTo>
                <a:lnTo>
                  <a:pt x="49756" y="4523"/>
                </a:lnTo>
                <a:lnTo>
                  <a:pt x="49756" y="0"/>
                </a:ln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33"/>
          <p:cNvSpPr/>
          <p:nvPr/>
        </p:nvSpPr>
        <p:spPr>
          <a:xfrm>
            <a:off x="36134" y="3711398"/>
            <a:ext cx="2470785" cy="143234"/>
          </a:xfrm>
          <a:custGeom>
            <a:avLst/>
            <a:gdLst/>
            <a:ahLst/>
            <a:cxnLst/>
            <a:rect l="l" t="t" r="r" b="b"/>
            <a:pathLst>
              <a:path w="50301" h="2916" extrusionOk="0">
                <a:moveTo>
                  <a:pt x="1" y="0"/>
                </a:moveTo>
                <a:lnTo>
                  <a:pt x="1" y="2916"/>
                </a:lnTo>
                <a:lnTo>
                  <a:pt x="50301" y="2916"/>
                </a:lnTo>
                <a:lnTo>
                  <a:pt x="50301" y="0"/>
                </a:ln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33"/>
          <p:cNvSpPr/>
          <p:nvPr/>
        </p:nvSpPr>
        <p:spPr>
          <a:xfrm>
            <a:off x="89677" y="3854588"/>
            <a:ext cx="73680" cy="673288"/>
          </a:xfrm>
          <a:custGeom>
            <a:avLst/>
            <a:gdLst/>
            <a:ahLst/>
            <a:cxnLst/>
            <a:rect l="l" t="t" r="r" b="b"/>
            <a:pathLst>
              <a:path w="1500" h="13707" extrusionOk="0">
                <a:moveTo>
                  <a:pt x="1" y="1"/>
                </a:moveTo>
                <a:lnTo>
                  <a:pt x="1" y="13707"/>
                </a:lnTo>
                <a:lnTo>
                  <a:pt x="1499" y="13707"/>
                </a:lnTo>
                <a:lnTo>
                  <a:pt x="1499" y="1"/>
                </a:ln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33"/>
          <p:cNvSpPr/>
          <p:nvPr/>
        </p:nvSpPr>
        <p:spPr>
          <a:xfrm>
            <a:off x="343982" y="3854588"/>
            <a:ext cx="73680" cy="673288"/>
          </a:xfrm>
          <a:custGeom>
            <a:avLst/>
            <a:gdLst/>
            <a:ahLst/>
            <a:cxnLst/>
            <a:rect l="l" t="t" r="r" b="b"/>
            <a:pathLst>
              <a:path w="1500" h="13707" extrusionOk="0">
                <a:moveTo>
                  <a:pt x="1" y="1"/>
                </a:moveTo>
                <a:lnTo>
                  <a:pt x="1" y="13707"/>
                </a:lnTo>
                <a:lnTo>
                  <a:pt x="1500" y="13707"/>
                </a:lnTo>
                <a:lnTo>
                  <a:pt x="1500" y="1"/>
                </a:ln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33"/>
          <p:cNvSpPr/>
          <p:nvPr/>
        </p:nvSpPr>
        <p:spPr>
          <a:xfrm>
            <a:off x="598286" y="3854588"/>
            <a:ext cx="75006" cy="673288"/>
          </a:xfrm>
          <a:custGeom>
            <a:avLst/>
            <a:gdLst/>
            <a:ahLst/>
            <a:cxnLst/>
            <a:rect l="l" t="t" r="r" b="b"/>
            <a:pathLst>
              <a:path w="1527" h="13707" extrusionOk="0">
                <a:moveTo>
                  <a:pt x="1" y="1"/>
                </a:moveTo>
                <a:lnTo>
                  <a:pt x="1" y="13707"/>
                </a:lnTo>
                <a:lnTo>
                  <a:pt x="1527" y="13707"/>
                </a:lnTo>
                <a:lnTo>
                  <a:pt x="1527" y="1"/>
                </a:ln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33"/>
          <p:cNvSpPr/>
          <p:nvPr/>
        </p:nvSpPr>
        <p:spPr>
          <a:xfrm>
            <a:off x="852640" y="3854588"/>
            <a:ext cx="75006" cy="673288"/>
          </a:xfrm>
          <a:custGeom>
            <a:avLst/>
            <a:gdLst/>
            <a:ahLst/>
            <a:cxnLst/>
            <a:rect l="l" t="t" r="r" b="b"/>
            <a:pathLst>
              <a:path w="1527" h="13707" extrusionOk="0">
                <a:moveTo>
                  <a:pt x="0" y="1"/>
                </a:moveTo>
                <a:lnTo>
                  <a:pt x="0" y="13707"/>
                </a:lnTo>
                <a:lnTo>
                  <a:pt x="1526" y="13707"/>
                </a:lnTo>
                <a:lnTo>
                  <a:pt x="1526" y="1"/>
                </a:ln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33"/>
          <p:cNvSpPr/>
          <p:nvPr/>
        </p:nvSpPr>
        <p:spPr>
          <a:xfrm>
            <a:off x="1106944" y="3854588"/>
            <a:ext cx="75006" cy="673288"/>
          </a:xfrm>
          <a:custGeom>
            <a:avLst/>
            <a:gdLst/>
            <a:ahLst/>
            <a:cxnLst/>
            <a:rect l="l" t="t" r="r" b="b"/>
            <a:pathLst>
              <a:path w="1527" h="13707" extrusionOk="0">
                <a:moveTo>
                  <a:pt x="0" y="1"/>
                </a:moveTo>
                <a:lnTo>
                  <a:pt x="0" y="13707"/>
                </a:lnTo>
                <a:lnTo>
                  <a:pt x="1526" y="13707"/>
                </a:lnTo>
                <a:lnTo>
                  <a:pt x="1526" y="1"/>
                </a:ln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33"/>
          <p:cNvSpPr/>
          <p:nvPr/>
        </p:nvSpPr>
        <p:spPr>
          <a:xfrm>
            <a:off x="1361249" y="3854588"/>
            <a:ext cx="75006" cy="673288"/>
          </a:xfrm>
          <a:custGeom>
            <a:avLst/>
            <a:gdLst/>
            <a:ahLst/>
            <a:cxnLst/>
            <a:rect l="l" t="t" r="r" b="b"/>
            <a:pathLst>
              <a:path w="1527" h="13707" extrusionOk="0">
                <a:moveTo>
                  <a:pt x="0" y="1"/>
                </a:moveTo>
                <a:lnTo>
                  <a:pt x="0" y="13707"/>
                </a:lnTo>
                <a:lnTo>
                  <a:pt x="1526" y="13707"/>
                </a:lnTo>
                <a:lnTo>
                  <a:pt x="1526" y="1"/>
                </a:ln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33"/>
          <p:cNvSpPr/>
          <p:nvPr/>
        </p:nvSpPr>
        <p:spPr>
          <a:xfrm>
            <a:off x="1616880" y="3854588"/>
            <a:ext cx="73680" cy="673288"/>
          </a:xfrm>
          <a:custGeom>
            <a:avLst/>
            <a:gdLst/>
            <a:ahLst/>
            <a:cxnLst/>
            <a:rect l="l" t="t" r="r" b="b"/>
            <a:pathLst>
              <a:path w="1500" h="13707" extrusionOk="0">
                <a:moveTo>
                  <a:pt x="1" y="1"/>
                </a:moveTo>
                <a:lnTo>
                  <a:pt x="1" y="13707"/>
                </a:lnTo>
                <a:lnTo>
                  <a:pt x="1499" y="13707"/>
                </a:lnTo>
                <a:lnTo>
                  <a:pt x="1499" y="1"/>
                </a:ln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33"/>
          <p:cNvSpPr/>
          <p:nvPr/>
        </p:nvSpPr>
        <p:spPr>
          <a:xfrm>
            <a:off x="1871184" y="3854588"/>
            <a:ext cx="73680" cy="673288"/>
          </a:xfrm>
          <a:custGeom>
            <a:avLst/>
            <a:gdLst/>
            <a:ahLst/>
            <a:cxnLst/>
            <a:rect l="l" t="t" r="r" b="b"/>
            <a:pathLst>
              <a:path w="1500" h="13707" extrusionOk="0">
                <a:moveTo>
                  <a:pt x="1" y="1"/>
                </a:moveTo>
                <a:lnTo>
                  <a:pt x="1" y="13707"/>
                </a:lnTo>
                <a:lnTo>
                  <a:pt x="1500" y="13707"/>
                </a:lnTo>
                <a:lnTo>
                  <a:pt x="1500" y="1"/>
                </a:ln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33"/>
          <p:cNvSpPr/>
          <p:nvPr/>
        </p:nvSpPr>
        <p:spPr>
          <a:xfrm>
            <a:off x="2125489" y="3854588"/>
            <a:ext cx="73680" cy="673288"/>
          </a:xfrm>
          <a:custGeom>
            <a:avLst/>
            <a:gdLst/>
            <a:ahLst/>
            <a:cxnLst/>
            <a:rect l="l" t="t" r="r" b="b"/>
            <a:pathLst>
              <a:path w="1500" h="13707" extrusionOk="0">
                <a:moveTo>
                  <a:pt x="1" y="1"/>
                </a:moveTo>
                <a:lnTo>
                  <a:pt x="1" y="13707"/>
                </a:lnTo>
                <a:lnTo>
                  <a:pt x="1500" y="13707"/>
                </a:lnTo>
                <a:lnTo>
                  <a:pt x="1500" y="1"/>
                </a:ln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33"/>
          <p:cNvSpPr/>
          <p:nvPr/>
        </p:nvSpPr>
        <p:spPr>
          <a:xfrm>
            <a:off x="2379842" y="3854588"/>
            <a:ext cx="74957" cy="673288"/>
          </a:xfrm>
          <a:custGeom>
            <a:avLst/>
            <a:gdLst/>
            <a:ahLst/>
            <a:cxnLst/>
            <a:rect l="l" t="t" r="r" b="b"/>
            <a:pathLst>
              <a:path w="1526" h="13707" extrusionOk="0">
                <a:moveTo>
                  <a:pt x="0" y="1"/>
                </a:moveTo>
                <a:lnTo>
                  <a:pt x="0" y="13707"/>
                </a:lnTo>
                <a:lnTo>
                  <a:pt x="1526" y="13707"/>
                </a:lnTo>
                <a:lnTo>
                  <a:pt x="1526" y="1"/>
                </a:ln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33"/>
          <p:cNvSpPr/>
          <p:nvPr/>
        </p:nvSpPr>
        <p:spPr>
          <a:xfrm>
            <a:off x="36134" y="3854588"/>
            <a:ext cx="180762" cy="41556"/>
          </a:xfrm>
          <a:custGeom>
            <a:avLst/>
            <a:gdLst/>
            <a:ahLst/>
            <a:cxnLst/>
            <a:rect l="l" t="t" r="r" b="b"/>
            <a:pathLst>
              <a:path w="3680" h="846" extrusionOk="0">
                <a:moveTo>
                  <a:pt x="1" y="1"/>
                </a:moveTo>
                <a:lnTo>
                  <a:pt x="1" y="464"/>
                </a:lnTo>
                <a:cubicBezTo>
                  <a:pt x="1" y="682"/>
                  <a:pt x="192" y="845"/>
                  <a:pt x="410" y="845"/>
                </a:cubicBezTo>
                <a:lnTo>
                  <a:pt x="3298" y="845"/>
                </a:lnTo>
                <a:cubicBezTo>
                  <a:pt x="3516" y="845"/>
                  <a:pt x="3679" y="682"/>
                  <a:pt x="3679" y="464"/>
                </a:cubicBezTo>
                <a:lnTo>
                  <a:pt x="3679" y="1"/>
                </a:ln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33"/>
          <p:cNvSpPr/>
          <p:nvPr/>
        </p:nvSpPr>
        <p:spPr>
          <a:xfrm>
            <a:off x="291814" y="3854588"/>
            <a:ext cx="179386" cy="41556"/>
          </a:xfrm>
          <a:custGeom>
            <a:avLst/>
            <a:gdLst/>
            <a:ahLst/>
            <a:cxnLst/>
            <a:rect l="l" t="t" r="r" b="b"/>
            <a:pathLst>
              <a:path w="3652" h="846" extrusionOk="0">
                <a:moveTo>
                  <a:pt x="0" y="1"/>
                </a:moveTo>
                <a:lnTo>
                  <a:pt x="0" y="464"/>
                </a:lnTo>
                <a:cubicBezTo>
                  <a:pt x="0" y="682"/>
                  <a:pt x="164" y="845"/>
                  <a:pt x="382" y="845"/>
                </a:cubicBezTo>
                <a:lnTo>
                  <a:pt x="3243" y="845"/>
                </a:lnTo>
                <a:cubicBezTo>
                  <a:pt x="3461" y="845"/>
                  <a:pt x="3651" y="682"/>
                  <a:pt x="3651" y="464"/>
                </a:cubicBezTo>
                <a:lnTo>
                  <a:pt x="3651" y="1"/>
                </a:ln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33"/>
          <p:cNvSpPr/>
          <p:nvPr/>
        </p:nvSpPr>
        <p:spPr>
          <a:xfrm>
            <a:off x="546119" y="3854588"/>
            <a:ext cx="179386" cy="41556"/>
          </a:xfrm>
          <a:custGeom>
            <a:avLst/>
            <a:gdLst/>
            <a:ahLst/>
            <a:cxnLst/>
            <a:rect l="l" t="t" r="r" b="b"/>
            <a:pathLst>
              <a:path w="3652" h="846" extrusionOk="0">
                <a:moveTo>
                  <a:pt x="0" y="1"/>
                </a:moveTo>
                <a:lnTo>
                  <a:pt x="0" y="464"/>
                </a:lnTo>
                <a:cubicBezTo>
                  <a:pt x="0" y="682"/>
                  <a:pt x="164" y="845"/>
                  <a:pt x="409" y="845"/>
                </a:cubicBezTo>
                <a:lnTo>
                  <a:pt x="3243" y="845"/>
                </a:lnTo>
                <a:cubicBezTo>
                  <a:pt x="3488" y="845"/>
                  <a:pt x="3652" y="682"/>
                  <a:pt x="3652" y="464"/>
                </a:cubicBezTo>
                <a:lnTo>
                  <a:pt x="3652" y="1"/>
                </a:ln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33"/>
          <p:cNvSpPr/>
          <p:nvPr/>
        </p:nvSpPr>
        <p:spPr>
          <a:xfrm>
            <a:off x="800423" y="3854588"/>
            <a:ext cx="179386" cy="41703"/>
          </a:xfrm>
          <a:custGeom>
            <a:avLst/>
            <a:gdLst/>
            <a:ahLst/>
            <a:cxnLst/>
            <a:rect l="l" t="t" r="r" b="b"/>
            <a:pathLst>
              <a:path w="3652" h="849" extrusionOk="0">
                <a:moveTo>
                  <a:pt x="0" y="1"/>
                </a:moveTo>
                <a:lnTo>
                  <a:pt x="0" y="464"/>
                </a:lnTo>
                <a:cubicBezTo>
                  <a:pt x="0" y="668"/>
                  <a:pt x="144" y="848"/>
                  <a:pt x="363" y="848"/>
                </a:cubicBezTo>
                <a:cubicBezTo>
                  <a:pt x="378" y="848"/>
                  <a:pt x="393" y="847"/>
                  <a:pt x="409" y="845"/>
                </a:cubicBezTo>
                <a:lnTo>
                  <a:pt x="3270" y="845"/>
                </a:lnTo>
                <a:cubicBezTo>
                  <a:pt x="3488" y="845"/>
                  <a:pt x="3652" y="682"/>
                  <a:pt x="3652" y="464"/>
                </a:cubicBezTo>
                <a:lnTo>
                  <a:pt x="3652" y="1"/>
                </a:ln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33"/>
          <p:cNvSpPr/>
          <p:nvPr/>
        </p:nvSpPr>
        <p:spPr>
          <a:xfrm>
            <a:off x="1054728" y="3854588"/>
            <a:ext cx="180762" cy="41556"/>
          </a:xfrm>
          <a:custGeom>
            <a:avLst/>
            <a:gdLst/>
            <a:ahLst/>
            <a:cxnLst/>
            <a:rect l="l" t="t" r="r" b="b"/>
            <a:pathLst>
              <a:path w="3680" h="846" extrusionOk="0">
                <a:moveTo>
                  <a:pt x="1" y="1"/>
                </a:moveTo>
                <a:lnTo>
                  <a:pt x="1" y="464"/>
                </a:lnTo>
                <a:cubicBezTo>
                  <a:pt x="1" y="682"/>
                  <a:pt x="191" y="845"/>
                  <a:pt x="409" y="845"/>
                </a:cubicBezTo>
                <a:lnTo>
                  <a:pt x="3270" y="845"/>
                </a:lnTo>
                <a:cubicBezTo>
                  <a:pt x="3488" y="845"/>
                  <a:pt x="3652" y="682"/>
                  <a:pt x="3679" y="464"/>
                </a:cubicBezTo>
                <a:lnTo>
                  <a:pt x="3679" y="1"/>
                </a:ln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33"/>
          <p:cNvSpPr/>
          <p:nvPr/>
        </p:nvSpPr>
        <p:spPr>
          <a:xfrm>
            <a:off x="1309032" y="3854588"/>
            <a:ext cx="180762" cy="41703"/>
          </a:xfrm>
          <a:custGeom>
            <a:avLst/>
            <a:gdLst/>
            <a:ahLst/>
            <a:cxnLst/>
            <a:rect l="l" t="t" r="r" b="b"/>
            <a:pathLst>
              <a:path w="3680" h="849" extrusionOk="0">
                <a:moveTo>
                  <a:pt x="1" y="1"/>
                </a:moveTo>
                <a:lnTo>
                  <a:pt x="1" y="464"/>
                </a:lnTo>
                <a:cubicBezTo>
                  <a:pt x="1" y="682"/>
                  <a:pt x="191" y="845"/>
                  <a:pt x="409" y="845"/>
                </a:cubicBezTo>
                <a:lnTo>
                  <a:pt x="3270" y="845"/>
                </a:lnTo>
                <a:cubicBezTo>
                  <a:pt x="3284" y="847"/>
                  <a:pt x="3298" y="848"/>
                  <a:pt x="3312" y="848"/>
                </a:cubicBezTo>
                <a:cubicBezTo>
                  <a:pt x="3512" y="848"/>
                  <a:pt x="3679" y="668"/>
                  <a:pt x="3679" y="464"/>
                </a:cubicBezTo>
                <a:lnTo>
                  <a:pt x="3679" y="1"/>
                </a:ln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33"/>
          <p:cNvSpPr/>
          <p:nvPr/>
        </p:nvSpPr>
        <p:spPr>
          <a:xfrm>
            <a:off x="1563337" y="3854588"/>
            <a:ext cx="180762" cy="41556"/>
          </a:xfrm>
          <a:custGeom>
            <a:avLst/>
            <a:gdLst/>
            <a:ahLst/>
            <a:cxnLst/>
            <a:rect l="l" t="t" r="r" b="b"/>
            <a:pathLst>
              <a:path w="3680" h="846" extrusionOk="0">
                <a:moveTo>
                  <a:pt x="1" y="1"/>
                </a:moveTo>
                <a:lnTo>
                  <a:pt x="1" y="464"/>
                </a:lnTo>
                <a:cubicBezTo>
                  <a:pt x="1" y="682"/>
                  <a:pt x="192" y="845"/>
                  <a:pt x="410" y="845"/>
                </a:cubicBezTo>
                <a:lnTo>
                  <a:pt x="3271" y="845"/>
                </a:lnTo>
                <a:cubicBezTo>
                  <a:pt x="3489" y="845"/>
                  <a:pt x="3679" y="682"/>
                  <a:pt x="3679" y="464"/>
                </a:cubicBezTo>
                <a:lnTo>
                  <a:pt x="3679" y="1"/>
                </a:ln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33"/>
          <p:cNvSpPr/>
          <p:nvPr/>
        </p:nvSpPr>
        <p:spPr>
          <a:xfrm>
            <a:off x="1817641" y="3854588"/>
            <a:ext cx="180762" cy="41556"/>
          </a:xfrm>
          <a:custGeom>
            <a:avLst/>
            <a:gdLst/>
            <a:ahLst/>
            <a:cxnLst/>
            <a:rect l="l" t="t" r="r" b="b"/>
            <a:pathLst>
              <a:path w="3680" h="846" extrusionOk="0">
                <a:moveTo>
                  <a:pt x="1" y="1"/>
                </a:moveTo>
                <a:lnTo>
                  <a:pt x="1" y="464"/>
                </a:lnTo>
                <a:cubicBezTo>
                  <a:pt x="1" y="682"/>
                  <a:pt x="164" y="845"/>
                  <a:pt x="410" y="845"/>
                </a:cubicBezTo>
                <a:lnTo>
                  <a:pt x="3271" y="845"/>
                </a:lnTo>
                <a:cubicBezTo>
                  <a:pt x="3489" y="845"/>
                  <a:pt x="3679" y="682"/>
                  <a:pt x="3679" y="464"/>
                </a:cubicBezTo>
                <a:lnTo>
                  <a:pt x="3679" y="1"/>
                </a:ln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33"/>
          <p:cNvSpPr/>
          <p:nvPr/>
        </p:nvSpPr>
        <p:spPr>
          <a:xfrm>
            <a:off x="2071995" y="3854588"/>
            <a:ext cx="180712" cy="41556"/>
          </a:xfrm>
          <a:custGeom>
            <a:avLst/>
            <a:gdLst/>
            <a:ahLst/>
            <a:cxnLst/>
            <a:rect l="l" t="t" r="r" b="b"/>
            <a:pathLst>
              <a:path w="3679" h="846" extrusionOk="0">
                <a:moveTo>
                  <a:pt x="0" y="1"/>
                </a:moveTo>
                <a:lnTo>
                  <a:pt x="0" y="464"/>
                </a:lnTo>
                <a:cubicBezTo>
                  <a:pt x="0" y="682"/>
                  <a:pt x="191" y="845"/>
                  <a:pt x="409" y="845"/>
                </a:cubicBezTo>
                <a:lnTo>
                  <a:pt x="3270" y="845"/>
                </a:lnTo>
                <a:cubicBezTo>
                  <a:pt x="3488" y="845"/>
                  <a:pt x="3679" y="682"/>
                  <a:pt x="3679" y="464"/>
                </a:cubicBezTo>
                <a:lnTo>
                  <a:pt x="3679" y="1"/>
                </a:ln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33"/>
          <p:cNvSpPr/>
          <p:nvPr/>
        </p:nvSpPr>
        <p:spPr>
          <a:xfrm>
            <a:off x="2326299" y="3854588"/>
            <a:ext cx="180712" cy="41556"/>
          </a:xfrm>
          <a:custGeom>
            <a:avLst/>
            <a:gdLst/>
            <a:ahLst/>
            <a:cxnLst/>
            <a:rect l="l" t="t" r="r" b="b"/>
            <a:pathLst>
              <a:path w="3679" h="846" extrusionOk="0">
                <a:moveTo>
                  <a:pt x="0" y="1"/>
                </a:moveTo>
                <a:lnTo>
                  <a:pt x="0" y="464"/>
                </a:lnTo>
                <a:cubicBezTo>
                  <a:pt x="0" y="682"/>
                  <a:pt x="191" y="845"/>
                  <a:pt x="409" y="845"/>
                </a:cubicBezTo>
                <a:lnTo>
                  <a:pt x="3270" y="845"/>
                </a:lnTo>
                <a:cubicBezTo>
                  <a:pt x="3488" y="845"/>
                  <a:pt x="3651" y="682"/>
                  <a:pt x="3679" y="464"/>
                </a:cubicBezTo>
                <a:lnTo>
                  <a:pt x="3679" y="1"/>
                </a:ln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33"/>
          <p:cNvSpPr/>
          <p:nvPr/>
        </p:nvSpPr>
        <p:spPr>
          <a:xfrm>
            <a:off x="216854" y="4244075"/>
            <a:ext cx="113811" cy="294524"/>
          </a:xfrm>
          <a:custGeom>
            <a:avLst/>
            <a:gdLst/>
            <a:ahLst/>
            <a:cxnLst/>
            <a:rect l="l" t="t" r="r" b="b"/>
            <a:pathLst>
              <a:path w="2317" h="5996" extrusionOk="0">
                <a:moveTo>
                  <a:pt x="545" y="1"/>
                </a:moveTo>
                <a:cubicBezTo>
                  <a:pt x="246" y="1"/>
                  <a:pt x="0" y="246"/>
                  <a:pt x="0" y="546"/>
                </a:cubicBezTo>
                <a:lnTo>
                  <a:pt x="0" y="5996"/>
                </a:lnTo>
                <a:lnTo>
                  <a:pt x="2316" y="5996"/>
                </a:lnTo>
                <a:lnTo>
                  <a:pt x="2316" y="546"/>
                </a:lnTo>
                <a:cubicBezTo>
                  <a:pt x="2316" y="246"/>
                  <a:pt x="2071" y="1"/>
                  <a:pt x="1771" y="1"/>
                </a:cubicBez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33"/>
          <p:cNvSpPr/>
          <p:nvPr/>
        </p:nvSpPr>
        <p:spPr>
          <a:xfrm>
            <a:off x="471159" y="4244075"/>
            <a:ext cx="115137" cy="294524"/>
          </a:xfrm>
          <a:custGeom>
            <a:avLst/>
            <a:gdLst/>
            <a:ahLst/>
            <a:cxnLst/>
            <a:rect l="l" t="t" r="r" b="b"/>
            <a:pathLst>
              <a:path w="2344" h="5996" extrusionOk="0">
                <a:moveTo>
                  <a:pt x="573" y="1"/>
                </a:moveTo>
                <a:cubicBezTo>
                  <a:pt x="246" y="1"/>
                  <a:pt x="0" y="246"/>
                  <a:pt x="0" y="546"/>
                </a:cubicBezTo>
                <a:lnTo>
                  <a:pt x="0" y="5996"/>
                </a:lnTo>
                <a:lnTo>
                  <a:pt x="2344" y="5996"/>
                </a:lnTo>
                <a:lnTo>
                  <a:pt x="2344" y="546"/>
                </a:lnTo>
                <a:cubicBezTo>
                  <a:pt x="2344" y="246"/>
                  <a:pt x="2099" y="1"/>
                  <a:pt x="1799" y="1"/>
                </a:cubicBez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33"/>
          <p:cNvSpPr/>
          <p:nvPr/>
        </p:nvSpPr>
        <p:spPr>
          <a:xfrm>
            <a:off x="725463" y="4244075"/>
            <a:ext cx="113811" cy="294524"/>
          </a:xfrm>
          <a:custGeom>
            <a:avLst/>
            <a:gdLst/>
            <a:ahLst/>
            <a:cxnLst/>
            <a:rect l="l" t="t" r="r" b="b"/>
            <a:pathLst>
              <a:path w="2317" h="5996" extrusionOk="0">
                <a:moveTo>
                  <a:pt x="546" y="1"/>
                </a:moveTo>
                <a:cubicBezTo>
                  <a:pt x="246" y="1"/>
                  <a:pt x="1" y="246"/>
                  <a:pt x="1" y="546"/>
                </a:cubicBezTo>
                <a:lnTo>
                  <a:pt x="1" y="5996"/>
                </a:lnTo>
                <a:lnTo>
                  <a:pt x="2317" y="5996"/>
                </a:lnTo>
                <a:lnTo>
                  <a:pt x="2317" y="546"/>
                </a:lnTo>
                <a:cubicBezTo>
                  <a:pt x="2317" y="246"/>
                  <a:pt x="2071" y="1"/>
                  <a:pt x="1772" y="1"/>
                </a:cubicBez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33"/>
          <p:cNvSpPr/>
          <p:nvPr/>
        </p:nvSpPr>
        <p:spPr>
          <a:xfrm>
            <a:off x="979768" y="4244075"/>
            <a:ext cx="113811" cy="294524"/>
          </a:xfrm>
          <a:custGeom>
            <a:avLst/>
            <a:gdLst/>
            <a:ahLst/>
            <a:cxnLst/>
            <a:rect l="l" t="t" r="r" b="b"/>
            <a:pathLst>
              <a:path w="2317" h="5996" extrusionOk="0">
                <a:moveTo>
                  <a:pt x="546" y="1"/>
                </a:moveTo>
                <a:cubicBezTo>
                  <a:pt x="246" y="1"/>
                  <a:pt x="1" y="246"/>
                  <a:pt x="1" y="546"/>
                </a:cubicBezTo>
                <a:lnTo>
                  <a:pt x="1" y="5996"/>
                </a:lnTo>
                <a:lnTo>
                  <a:pt x="2317" y="5996"/>
                </a:lnTo>
                <a:lnTo>
                  <a:pt x="2317" y="546"/>
                </a:lnTo>
                <a:cubicBezTo>
                  <a:pt x="2317" y="246"/>
                  <a:pt x="2099" y="1"/>
                  <a:pt x="1799" y="1"/>
                </a:cubicBez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33"/>
          <p:cNvSpPr/>
          <p:nvPr/>
        </p:nvSpPr>
        <p:spPr>
          <a:xfrm>
            <a:off x="1235447" y="4244075"/>
            <a:ext cx="113811" cy="294524"/>
          </a:xfrm>
          <a:custGeom>
            <a:avLst/>
            <a:gdLst/>
            <a:ahLst/>
            <a:cxnLst/>
            <a:rect l="l" t="t" r="r" b="b"/>
            <a:pathLst>
              <a:path w="2317" h="5996" extrusionOk="0">
                <a:moveTo>
                  <a:pt x="545" y="1"/>
                </a:moveTo>
                <a:cubicBezTo>
                  <a:pt x="218" y="1"/>
                  <a:pt x="0" y="246"/>
                  <a:pt x="0" y="546"/>
                </a:cubicBezTo>
                <a:lnTo>
                  <a:pt x="0" y="5996"/>
                </a:lnTo>
                <a:lnTo>
                  <a:pt x="2316" y="5996"/>
                </a:lnTo>
                <a:lnTo>
                  <a:pt x="2316" y="546"/>
                </a:lnTo>
                <a:cubicBezTo>
                  <a:pt x="2316" y="246"/>
                  <a:pt x="2071" y="1"/>
                  <a:pt x="1771" y="1"/>
                </a:cubicBez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33"/>
          <p:cNvSpPr/>
          <p:nvPr/>
        </p:nvSpPr>
        <p:spPr>
          <a:xfrm>
            <a:off x="1489752" y="4244075"/>
            <a:ext cx="113811" cy="294524"/>
          </a:xfrm>
          <a:custGeom>
            <a:avLst/>
            <a:gdLst/>
            <a:ahLst/>
            <a:cxnLst/>
            <a:rect l="l" t="t" r="r" b="b"/>
            <a:pathLst>
              <a:path w="2317" h="5996" extrusionOk="0">
                <a:moveTo>
                  <a:pt x="545" y="1"/>
                </a:moveTo>
                <a:cubicBezTo>
                  <a:pt x="245" y="1"/>
                  <a:pt x="0" y="246"/>
                  <a:pt x="0" y="546"/>
                </a:cubicBezTo>
                <a:lnTo>
                  <a:pt x="0" y="5996"/>
                </a:lnTo>
                <a:lnTo>
                  <a:pt x="2316" y="5996"/>
                </a:lnTo>
                <a:lnTo>
                  <a:pt x="2316" y="546"/>
                </a:lnTo>
                <a:cubicBezTo>
                  <a:pt x="2316" y="246"/>
                  <a:pt x="2071" y="1"/>
                  <a:pt x="1771" y="1"/>
                </a:cubicBez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33"/>
          <p:cNvSpPr/>
          <p:nvPr/>
        </p:nvSpPr>
        <p:spPr>
          <a:xfrm>
            <a:off x="1744056" y="4244075"/>
            <a:ext cx="113811" cy="294524"/>
          </a:xfrm>
          <a:custGeom>
            <a:avLst/>
            <a:gdLst/>
            <a:ahLst/>
            <a:cxnLst/>
            <a:rect l="l" t="t" r="r" b="b"/>
            <a:pathLst>
              <a:path w="2317" h="5996" extrusionOk="0">
                <a:moveTo>
                  <a:pt x="545" y="1"/>
                </a:moveTo>
                <a:cubicBezTo>
                  <a:pt x="218" y="1"/>
                  <a:pt x="0" y="246"/>
                  <a:pt x="0" y="546"/>
                </a:cubicBezTo>
                <a:lnTo>
                  <a:pt x="0" y="5996"/>
                </a:lnTo>
                <a:lnTo>
                  <a:pt x="2316" y="5996"/>
                </a:lnTo>
                <a:lnTo>
                  <a:pt x="2316" y="546"/>
                </a:lnTo>
                <a:cubicBezTo>
                  <a:pt x="2316" y="246"/>
                  <a:pt x="2071" y="1"/>
                  <a:pt x="1771" y="1"/>
                </a:cubicBez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33"/>
          <p:cNvSpPr/>
          <p:nvPr/>
        </p:nvSpPr>
        <p:spPr>
          <a:xfrm>
            <a:off x="1998361" y="4244075"/>
            <a:ext cx="113811" cy="294524"/>
          </a:xfrm>
          <a:custGeom>
            <a:avLst/>
            <a:gdLst/>
            <a:ahLst/>
            <a:cxnLst/>
            <a:rect l="l" t="t" r="r" b="b"/>
            <a:pathLst>
              <a:path w="2317" h="5996" extrusionOk="0">
                <a:moveTo>
                  <a:pt x="545" y="1"/>
                </a:moveTo>
                <a:cubicBezTo>
                  <a:pt x="246" y="1"/>
                  <a:pt x="0" y="246"/>
                  <a:pt x="0" y="546"/>
                </a:cubicBezTo>
                <a:lnTo>
                  <a:pt x="0" y="5996"/>
                </a:lnTo>
                <a:lnTo>
                  <a:pt x="2317" y="5996"/>
                </a:lnTo>
                <a:lnTo>
                  <a:pt x="2317" y="546"/>
                </a:lnTo>
                <a:cubicBezTo>
                  <a:pt x="2317" y="246"/>
                  <a:pt x="2071" y="1"/>
                  <a:pt x="1772" y="1"/>
                </a:cubicBez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33"/>
          <p:cNvSpPr/>
          <p:nvPr/>
        </p:nvSpPr>
        <p:spPr>
          <a:xfrm>
            <a:off x="2251339" y="4244075"/>
            <a:ext cx="115137" cy="294524"/>
          </a:xfrm>
          <a:custGeom>
            <a:avLst/>
            <a:gdLst/>
            <a:ahLst/>
            <a:cxnLst/>
            <a:rect l="l" t="t" r="r" b="b"/>
            <a:pathLst>
              <a:path w="2344" h="5996" extrusionOk="0">
                <a:moveTo>
                  <a:pt x="573" y="1"/>
                </a:moveTo>
                <a:cubicBezTo>
                  <a:pt x="273" y="1"/>
                  <a:pt x="0" y="246"/>
                  <a:pt x="0" y="546"/>
                </a:cubicBezTo>
                <a:lnTo>
                  <a:pt x="0" y="5996"/>
                </a:lnTo>
                <a:lnTo>
                  <a:pt x="2344" y="5996"/>
                </a:lnTo>
                <a:lnTo>
                  <a:pt x="2344" y="546"/>
                </a:lnTo>
                <a:cubicBezTo>
                  <a:pt x="2344" y="246"/>
                  <a:pt x="2098" y="1"/>
                  <a:pt x="1799" y="1"/>
                </a:cubicBez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33"/>
          <p:cNvSpPr/>
          <p:nvPr/>
        </p:nvSpPr>
        <p:spPr>
          <a:xfrm>
            <a:off x="216854" y="4752732"/>
            <a:ext cx="113811" cy="294474"/>
          </a:xfrm>
          <a:custGeom>
            <a:avLst/>
            <a:gdLst/>
            <a:ahLst/>
            <a:cxnLst/>
            <a:rect l="l" t="t" r="r" b="b"/>
            <a:pathLst>
              <a:path w="2317" h="5995" extrusionOk="0">
                <a:moveTo>
                  <a:pt x="545" y="0"/>
                </a:moveTo>
                <a:cubicBezTo>
                  <a:pt x="246" y="0"/>
                  <a:pt x="0" y="245"/>
                  <a:pt x="0" y="545"/>
                </a:cubicBezTo>
                <a:lnTo>
                  <a:pt x="0" y="5995"/>
                </a:lnTo>
                <a:lnTo>
                  <a:pt x="2316" y="5995"/>
                </a:lnTo>
                <a:lnTo>
                  <a:pt x="2316" y="545"/>
                </a:lnTo>
                <a:cubicBezTo>
                  <a:pt x="2316" y="245"/>
                  <a:pt x="2071" y="0"/>
                  <a:pt x="1771" y="0"/>
                </a:cubicBez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33"/>
          <p:cNvSpPr/>
          <p:nvPr/>
        </p:nvSpPr>
        <p:spPr>
          <a:xfrm>
            <a:off x="471159" y="4752732"/>
            <a:ext cx="115137" cy="294474"/>
          </a:xfrm>
          <a:custGeom>
            <a:avLst/>
            <a:gdLst/>
            <a:ahLst/>
            <a:cxnLst/>
            <a:rect l="l" t="t" r="r" b="b"/>
            <a:pathLst>
              <a:path w="2344" h="5995" extrusionOk="0">
                <a:moveTo>
                  <a:pt x="573" y="0"/>
                </a:moveTo>
                <a:cubicBezTo>
                  <a:pt x="246" y="0"/>
                  <a:pt x="0" y="245"/>
                  <a:pt x="0" y="545"/>
                </a:cubicBezTo>
                <a:lnTo>
                  <a:pt x="0" y="5995"/>
                </a:lnTo>
                <a:lnTo>
                  <a:pt x="2344" y="5995"/>
                </a:lnTo>
                <a:lnTo>
                  <a:pt x="2344" y="545"/>
                </a:lnTo>
                <a:cubicBezTo>
                  <a:pt x="2344" y="245"/>
                  <a:pt x="2099" y="0"/>
                  <a:pt x="1799" y="0"/>
                </a:cubicBez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33"/>
          <p:cNvSpPr/>
          <p:nvPr/>
        </p:nvSpPr>
        <p:spPr>
          <a:xfrm>
            <a:off x="725463" y="4752732"/>
            <a:ext cx="113811" cy="294474"/>
          </a:xfrm>
          <a:custGeom>
            <a:avLst/>
            <a:gdLst/>
            <a:ahLst/>
            <a:cxnLst/>
            <a:rect l="l" t="t" r="r" b="b"/>
            <a:pathLst>
              <a:path w="2317" h="5995" extrusionOk="0">
                <a:moveTo>
                  <a:pt x="546" y="0"/>
                </a:moveTo>
                <a:cubicBezTo>
                  <a:pt x="246" y="0"/>
                  <a:pt x="1" y="245"/>
                  <a:pt x="1" y="545"/>
                </a:cubicBezTo>
                <a:lnTo>
                  <a:pt x="1" y="5995"/>
                </a:lnTo>
                <a:lnTo>
                  <a:pt x="2317" y="5995"/>
                </a:lnTo>
                <a:lnTo>
                  <a:pt x="2317" y="545"/>
                </a:lnTo>
                <a:cubicBezTo>
                  <a:pt x="2317" y="245"/>
                  <a:pt x="2071" y="0"/>
                  <a:pt x="1772" y="0"/>
                </a:cubicBez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33"/>
          <p:cNvSpPr/>
          <p:nvPr/>
        </p:nvSpPr>
        <p:spPr>
          <a:xfrm>
            <a:off x="979768" y="4752732"/>
            <a:ext cx="113811" cy="294474"/>
          </a:xfrm>
          <a:custGeom>
            <a:avLst/>
            <a:gdLst/>
            <a:ahLst/>
            <a:cxnLst/>
            <a:rect l="l" t="t" r="r" b="b"/>
            <a:pathLst>
              <a:path w="2317" h="5995" extrusionOk="0">
                <a:moveTo>
                  <a:pt x="546" y="0"/>
                </a:moveTo>
                <a:cubicBezTo>
                  <a:pt x="246" y="0"/>
                  <a:pt x="1" y="245"/>
                  <a:pt x="1" y="545"/>
                </a:cubicBezTo>
                <a:lnTo>
                  <a:pt x="1" y="5995"/>
                </a:lnTo>
                <a:lnTo>
                  <a:pt x="2317" y="5995"/>
                </a:lnTo>
                <a:lnTo>
                  <a:pt x="2317" y="545"/>
                </a:lnTo>
                <a:cubicBezTo>
                  <a:pt x="2317" y="245"/>
                  <a:pt x="2099" y="0"/>
                  <a:pt x="1799" y="0"/>
                </a:cubicBez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33"/>
          <p:cNvSpPr/>
          <p:nvPr/>
        </p:nvSpPr>
        <p:spPr>
          <a:xfrm>
            <a:off x="1235447" y="4752732"/>
            <a:ext cx="113811" cy="294474"/>
          </a:xfrm>
          <a:custGeom>
            <a:avLst/>
            <a:gdLst/>
            <a:ahLst/>
            <a:cxnLst/>
            <a:rect l="l" t="t" r="r" b="b"/>
            <a:pathLst>
              <a:path w="2317" h="5995" extrusionOk="0">
                <a:moveTo>
                  <a:pt x="545" y="0"/>
                </a:moveTo>
                <a:cubicBezTo>
                  <a:pt x="218" y="0"/>
                  <a:pt x="0" y="245"/>
                  <a:pt x="0" y="545"/>
                </a:cubicBezTo>
                <a:lnTo>
                  <a:pt x="0" y="5995"/>
                </a:lnTo>
                <a:lnTo>
                  <a:pt x="2316" y="5995"/>
                </a:lnTo>
                <a:lnTo>
                  <a:pt x="2316" y="545"/>
                </a:lnTo>
                <a:cubicBezTo>
                  <a:pt x="2316" y="245"/>
                  <a:pt x="2071" y="0"/>
                  <a:pt x="1771" y="0"/>
                </a:cubicBez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33"/>
          <p:cNvSpPr/>
          <p:nvPr/>
        </p:nvSpPr>
        <p:spPr>
          <a:xfrm>
            <a:off x="1489752" y="4752732"/>
            <a:ext cx="113811" cy="294474"/>
          </a:xfrm>
          <a:custGeom>
            <a:avLst/>
            <a:gdLst/>
            <a:ahLst/>
            <a:cxnLst/>
            <a:rect l="l" t="t" r="r" b="b"/>
            <a:pathLst>
              <a:path w="2317" h="5995" extrusionOk="0">
                <a:moveTo>
                  <a:pt x="545" y="0"/>
                </a:moveTo>
                <a:cubicBezTo>
                  <a:pt x="245" y="0"/>
                  <a:pt x="0" y="245"/>
                  <a:pt x="0" y="545"/>
                </a:cubicBezTo>
                <a:lnTo>
                  <a:pt x="0" y="5995"/>
                </a:lnTo>
                <a:lnTo>
                  <a:pt x="2316" y="5995"/>
                </a:lnTo>
                <a:lnTo>
                  <a:pt x="2316" y="545"/>
                </a:lnTo>
                <a:cubicBezTo>
                  <a:pt x="2316" y="245"/>
                  <a:pt x="2071" y="0"/>
                  <a:pt x="1771" y="0"/>
                </a:cubicBez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33"/>
          <p:cNvSpPr/>
          <p:nvPr/>
        </p:nvSpPr>
        <p:spPr>
          <a:xfrm>
            <a:off x="1744056" y="4752732"/>
            <a:ext cx="113811" cy="294474"/>
          </a:xfrm>
          <a:custGeom>
            <a:avLst/>
            <a:gdLst/>
            <a:ahLst/>
            <a:cxnLst/>
            <a:rect l="l" t="t" r="r" b="b"/>
            <a:pathLst>
              <a:path w="2317" h="5995" extrusionOk="0">
                <a:moveTo>
                  <a:pt x="545" y="0"/>
                </a:moveTo>
                <a:cubicBezTo>
                  <a:pt x="218" y="0"/>
                  <a:pt x="0" y="245"/>
                  <a:pt x="0" y="545"/>
                </a:cubicBezTo>
                <a:lnTo>
                  <a:pt x="0" y="5995"/>
                </a:lnTo>
                <a:lnTo>
                  <a:pt x="2316" y="5995"/>
                </a:lnTo>
                <a:lnTo>
                  <a:pt x="2316" y="545"/>
                </a:lnTo>
                <a:cubicBezTo>
                  <a:pt x="2316" y="245"/>
                  <a:pt x="2071" y="0"/>
                  <a:pt x="1771" y="0"/>
                </a:cubicBez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33"/>
          <p:cNvSpPr/>
          <p:nvPr/>
        </p:nvSpPr>
        <p:spPr>
          <a:xfrm>
            <a:off x="1998361" y="4752732"/>
            <a:ext cx="113811" cy="294474"/>
          </a:xfrm>
          <a:custGeom>
            <a:avLst/>
            <a:gdLst/>
            <a:ahLst/>
            <a:cxnLst/>
            <a:rect l="l" t="t" r="r" b="b"/>
            <a:pathLst>
              <a:path w="2317" h="5995" extrusionOk="0">
                <a:moveTo>
                  <a:pt x="545" y="0"/>
                </a:moveTo>
                <a:cubicBezTo>
                  <a:pt x="246" y="0"/>
                  <a:pt x="0" y="245"/>
                  <a:pt x="0" y="545"/>
                </a:cubicBezTo>
                <a:lnTo>
                  <a:pt x="0" y="5995"/>
                </a:lnTo>
                <a:lnTo>
                  <a:pt x="2317" y="5995"/>
                </a:lnTo>
                <a:lnTo>
                  <a:pt x="2317" y="545"/>
                </a:lnTo>
                <a:cubicBezTo>
                  <a:pt x="2317" y="245"/>
                  <a:pt x="2071" y="0"/>
                  <a:pt x="1772" y="0"/>
                </a:cubicBez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33"/>
          <p:cNvSpPr/>
          <p:nvPr/>
        </p:nvSpPr>
        <p:spPr>
          <a:xfrm>
            <a:off x="2251339" y="4752732"/>
            <a:ext cx="115137" cy="294474"/>
          </a:xfrm>
          <a:custGeom>
            <a:avLst/>
            <a:gdLst/>
            <a:ahLst/>
            <a:cxnLst/>
            <a:rect l="l" t="t" r="r" b="b"/>
            <a:pathLst>
              <a:path w="2344" h="5995" extrusionOk="0">
                <a:moveTo>
                  <a:pt x="573" y="0"/>
                </a:moveTo>
                <a:cubicBezTo>
                  <a:pt x="273" y="0"/>
                  <a:pt x="0" y="245"/>
                  <a:pt x="0" y="545"/>
                </a:cubicBezTo>
                <a:lnTo>
                  <a:pt x="0" y="5995"/>
                </a:lnTo>
                <a:lnTo>
                  <a:pt x="2344" y="5995"/>
                </a:lnTo>
                <a:lnTo>
                  <a:pt x="2344" y="545"/>
                </a:lnTo>
                <a:cubicBezTo>
                  <a:pt x="2344" y="245"/>
                  <a:pt x="2098" y="0"/>
                  <a:pt x="1799" y="0"/>
                </a:cubicBez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33"/>
          <p:cNvSpPr/>
          <p:nvPr/>
        </p:nvSpPr>
        <p:spPr>
          <a:xfrm>
            <a:off x="-218170" y="3489220"/>
            <a:ext cx="307884" cy="1659667"/>
          </a:xfrm>
          <a:custGeom>
            <a:avLst/>
            <a:gdLst/>
            <a:ahLst/>
            <a:cxnLst/>
            <a:rect l="l" t="t" r="r" b="b"/>
            <a:pathLst>
              <a:path w="6268" h="33788" extrusionOk="0">
                <a:moveTo>
                  <a:pt x="1" y="0"/>
                </a:moveTo>
                <a:lnTo>
                  <a:pt x="1" y="33788"/>
                </a:lnTo>
                <a:lnTo>
                  <a:pt x="6268" y="33788"/>
                </a:lnTo>
                <a:lnTo>
                  <a:pt x="6268" y="0"/>
                </a:ln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33"/>
          <p:cNvSpPr/>
          <p:nvPr/>
        </p:nvSpPr>
        <p:spPr>
          <a:xfrm>
            <a:off x="89677" y="4527852"/>
            <a:ext cx="2417244" cy="84388"/>
          </a:xfrm>
          <a:custGeom>
            <a:avLst/>
            <a:gdLst/>
            <a:ahLst/>
            <a:cxnLst/>
            <a:rect l="l" t="t" r="r" b="b"/>
            <a:pathLst>
              <a:path w="49211" h="1718" extrusionOk="0">
                <a:moveTo>
                  <a:pt x="1" y="1"/>
                </a:moveTo>
                <a:lnTo>
                  <a:pt x="1" y="1717"/>
                </a:lnTo>
                <a:lnTo>
                  <a:pt x="49211" y="1717"/>
                </a:lnTo>
                <a:lnTo>
                  <a:pt x="49211" y="1"/>
                </a:ln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33"/>
          <p:cNvSpPr/>
          <p:nvPr/>
        </p:nvSpPr>
        <p:spPr>
          <a:xfrm>
            <a:off x="-228879" y="4570687"/>
            <a:ext cx="318592" cy="84388"/>
          </a:xfrm>
          <a:custGeom>
            <a:avLst/>
            <a:gdLst/>
            <a:ahLst/>
            <a:cxnLst/>
            <a:rect l="l" t="t" r="r" b="b"/>
            <a:pathLst>
              <a:path w="6486" h="1718" extrusionOk="0">
                <a:moveTo>
                  <a:pt x="1" y="0"/>
                </a:moveTo>
                <a:lnTo>
                  <a:pt x="1" y="1717"/>
                </a:lnTo>
                <a:lnTo>
                  <a:pt x="6486" y="1717"/>
                </a:lnTo>
                <a:lnTo>
                  <a:pt x="64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33"/>
          <p:cNvSpPr/>
          <p:nvPr/>
        </p:nvSpPr>
        <p:spPr>
          <a:xfrm>
            <a:off x="89677" y="3589576"/>
            <a:ext cx="2417244" cy="121867"/>
          </a:xfrm>
          <a:custGeom>
            <a:avLst/>
            <a:gdLst/>
            <a:ahLst/>
            <a:cxnLst/>
            <a:rect l="l" t="t" r="r" b="b"/>
            <a:pathLst>
              <a:path w="49211" h="2481" extrusionOk="0">
                <a:moveTo>
                  <a:pt x="1" y="1"/>
                </a:moveTo>
                <a:lnTo>
                  <a:pt x="1" y="2480"/>
                </a:lnTo>
                <a:lnTo>
                  <a:pt x="49211" y="2480"/>
                </a:lnTo>
                <a:lnTo>
                  <a:pt x="492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33"/>
          <p:cNvSpPr/>
          <p:nvPr/>
        </p:nvSpPr>
        <p:spPr>
          <a:xfrm>
            <a:off x="-254275" y="3631084"/>
            <a:ext cx="343987" cy="121818"/>
          </a:xfrm>
          <a:custGeom>
            <a:avLst/>
            <a:gdLst/>
            <a:ahLst/>
            <a:cxnLst/>
            <a:rect l="l" t="t" r="r" b="b"/>
            <a:pathLst>
              <a:path w="7003" h="2480" extrusionOk="0">
                <a:moveTo>
                  <a:pt x="0" y="0"/>
                </a:moveTo>
                <a:lnTo>
                  <a:pt x="0" y="2480"/>
                </a:lnTo>
                <a:lnTo>
                  <a:pt x="7003" y="2480"/>
                </a:lnTo>
                <a:lnTo>
                  <a:pt x="70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33"/>
          <p:cNvSpPr/>
          <p:nvPr/>
        </p:nvSpPr>
        <p:spPr>
          <a:xfrm>
            <a:off x="220882" y="4244075"/>
            <a:ext cx="109783" cy="294524"/>
          </a:xfrm>
          <a:custGeom>
            <a:avLst/>
            <a:gdLst/>
            <a:ahLst/>
            <a:cxnLst/>
            <a:rect l="l" t="t" r="r" b="b"/>
            <a:pathLst>
              <a:path w="2235" h="5996" extrusionOk="0">
                <a:moveTo>
                  <a:pt x="1090" y="1"/>
                </a:moveTo>
                <a:cubicBezTo>
                  <a:pt x="600" y="28"/>
                  <a:pt x="191" y="301"/>
                  <a:pt x="0" y="737"/>
                </a:cubicBezTo>
                <a:lnTo>
                  <a:pt x="2234" y="5996"/>
                </a:lnTo>
                <a:lnTo>
                  <a:pt x="2234" y="1118"/>
                </a:lnTo>
                <a:cubicBezTo>
                  <a:pt x="2234" y="1064"/>
                  <a:pt x="2234" y="982"/>
                  <a:pt x="2207" y="900"/>
                </a:cubicBezTo>
                <a:cubicBezTo>
                  <a:pt x="2098" y="382"/>
                  <a:pt x="1608" y="1"/>
                  <a:pt x="1090" y="1"/>
                </a:cubicBez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33"/>
          <p:cNvSpPr/>
          <p:nvPr/>
        </p:nvSpPr>
        <p:spPr>
          <a:xfrm>
            <a:off x="475187" y="4244075"/>
            <a:ext cx="109783" cy="294524"/>
          </a:xfrm>
          <a:custGeom>
            <a:avLst/>
            <a:gdLst/>
            <a:ahLst/>
            <a:cxnLst/>
            <a:rect l="l" t="t" r="r" b="b"/>
            <a:pathLst>
              <a:path w="2235" h="5996" extrusionOk="0">
                <a:moveTo>
                  <a:pt x="1090" y="1"/>
                </a:moveTo>
                <a:cubicBezTo>
                  <a:pt x="627" y="28"/>
                  <a:pt x="218" y="301"/>
                  <a:pt x="0" y="737"/>
                </a:cubicBezTo>
                <a:lnTo>
                  <a:pt x="2235" y="5996"/>
                </a:lnTo>
                <a:lnTo>
                  <a:pt x="2235" y="1118"/>
                </a:lnTo>
                <a:cubicBezTo>
                  <a:pt x="2235" y="1064"/>
                  <a:pt x="2235" y="982"/>
                  <a:pt x="2207" y="900"/>
                </a:cubicBezTo>
                <a:cubicBezTo>
                  <a:pt x="2098" y="382"/>
                  <a:pt x="1635" y="1"/>
                  <a:pt x="1090" y="1"/>
                </a:cubicBez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33"/>
          <p:cNvSpPr/>
          <p:nvPr/>
        </p:nvSpPr>
        <p:spPr>
          <a:xfrm>
            <a:off x="729491" y="4244075"/>
            <a:ext cx="109783" cy="294524"/>
          </a:xfrm>
          <a:custGeom>
            <a:avLst/>
            <a:gdLst/>
            <a:ahLst/>
            <a:cxnLst/>
            <a:rect l="l" t="t" r="r" b="b"/>
            <a:pathLst>
              <a:path w="2235" h="5996" extrusionOk="0">
                <a:moveTo>
                  <a:pt x="1090" y="1"/>
                </a:moveTo>
                <a:cubicBezTo>
                  <a:pt x="627" y="28"/>
                  <a:pt x="218" y="301"/>
                  <a:pt x="0" y="737"/>
                </a:cubicBezTo>
                <a:lnTo>
                  <a:pt x="2235" y="5996"/>
                </a:lnTo>
                <a:lnTo>
                  <a:pt x="2235" y="1118"/>
                </a:lnTo>
                <a:cubicBezTo>
                  <a:pt x="2235" y="1064"/>
                  <a:pt x="2235" y="982"/>
                  <a:pt x="2207" y="900"/>
                </a:cubicBezTo>
                <a:cubicBezTo>
                  <a:pt x="2098" y="382"/>
                  <a:pt x="1635" y="1"/>
                  <a:pt x="1090" y="1"/>
                </a:cubicBez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33"/>
          <p:cNvSpPr/>
          <p:nvPr/>
        </p:nvSpPr>
        <p:spPr>
          <a:xfrm>
            <a:off x="983796" y="4244075"/>
            <a:ext cx="111159" cy="294524"/>
          </a:xfrm>
          <a:custGeom>
            <a:avLst/>
            <a:gdLst/>
            <a:ahLst/>
            <a:cxnLst/>
            <a:rect l="l" t="t" r="r" b="b"/>
            <a:pathLst>
              <a:path w="2263" h="5996" extrusionOk="0">
                <a:moveTo>
                  <a:pt x="1090" y="1"/>
                </a:moveTo>
                <a:cubicBezTo>
                  <a:pt x="627" y="28"/>
                  <a:pt x="218" y="301"/>
                  <a:pt x="0" y="737"/>
                </a:cubicBezTo>
                <a:lnTo>
                  <a:pt x="2235" y="5996"/>
                </a:lnTo>
                <a:lnTo>
                  <a:pt x="2235" y="1118"/>
                </a:lnTo>
                <a:cubicBezTo>
                  <a:pt x="2262" y="1064"/>
                  <a:pt x="2235" y="982"/>
                  <a:pt x="2208" y="900"/>
                </a:cubicBezTo>
                <a:cubicBezTo>
                  <a:pt x="2099" y="382"/>
                  <a:pt x="1635" y="1"/>
                  <a:pt x="1090" y="1"/>
                </a:cubicBez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33"/>
          <p:cNvSpPr/>
          <p:nvPr/>
        </p:nvSpPr>
        <p:spPr>
          <a:xfrm>
            <a:off x="1236774" y="4244075"/>
            <a:ext cx="109783" cy="294524"/>
          </a:xfrm>
          <a:custGeom>
            <a:avLst/>
            <a:gdLst/>
            <a:ahLst/>
            <a:cxnLst/>
            <a:rect l="l" t="t" r="r" b="b"/>
            <a:pathLst>
              <a:path w="2235" h="5996" extrusionOk="0">
                <a:moveTo>
                  <a:pt x="1090" y="1"/>
                </a:moveTo>
                <a:cubicBezTo>
                  <a:pt x="600" y="28"/>
                  <a:pt x="191" y="301"/>
                  <a:pt x="0" y="737"/>
                </a:cubicBezTo>
                <a:lnTo>
                  <a:pt x="2235" y="5996"/>
                </a:lnTo>
                <a:lnTo>
                  <a:pt x="2235" y="1118"/>
                </a:lnTo>
                <a:cubicBezTo>
                  <a:pt x="2235" y="1064"/>
                  <a:pt x="2235" y="982"/>
                  <a:pt x="2207" y="900"/>
                </a:cubicBezTo>
                <a:cubicBezTo>
                  <a:pt x="2098" y="382"/>
                  <a:pt x="1608" y="1"/>
                  <a:pt x="1090" y="1"/>
                </a:cubicBez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33"/>
          <p:cNvSpPr/>
          <p:nvPr/>
        </p:nvSpPr>
        <p:spPr>
          <a:xfrm>
            <a:off x="1493731" y="4244075"/>
            <a:ext cx="109832" cy="294524"/>
          </a:xfrm>
          <a:custGeom>
            <a:avLst/>
            <a:gdLst/>
            <a:ahLst/>
            <a:cxnLst/>
            <a:rect l="l" t="t" r="r" b="b"/>
            <a:pathLst>
              <a:path w="2236" h="5996" extrusionOk="0">
                <a:moveTo>
                  <a:pt x="1064" y="1"/>
                </a:moveTo>
                <a:cubicBezTo>
                  <a:pt x="600" y="28"/>
                  <a:pt x="192" y="301"/>
                  <a:pt x="1" y="737"/>
                </a:cubicBezTo>
                <a:lnTo>
                  <a:pt x="2235" y="5996"/>
                </a:lnTo>
                <a:lnTo>
                  <a:pt x="2235" y="1118"/>
                </a:lnTo>
                <a:cubicBezTo>
                  <a:pt x="2235" y="1064"/>
                  <a:pt x="2208" y="982"/>
                  <a:pt x="2208" y="900"/>
                </a:cubicBezTo>
                <a:cubicBezTo>
                  <a:pt x="2072" y="382"/>
                  <a:pt x="1609" y="1"/>
                  <a:pt x="1064" y="1"/>
                </a:cubicBez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33"/>
          <p:cNvSpPr/>
          <p:nvPr/>
        </p:nvSpPr>
        <p:spPr>
          <a:xfrm>
            <a:off x="1745383" y="4244075"/>
            <a:ext cx="109783" cy="294524"/>
          </a:xfrm>
          <a:custGeom>
            <a:avLst/>
            <a:gdLst/>
            <a:ahLst/>
            <a:cxnLst/>
            <a:rect l="l" t="t" r="r" b="b"/>
            <a:pathLst>
              <a:path w="2235" h="5996" extrusionOk="0">
                <a:moveTo>
                  <a:pt x="1090" y="1"/>
                </a:moveTo>
                <a:cubicBezTo>
                  <a:pt x="627" y="28"/>
                  <a:pt x="219" y="301"/>
                  <a:pt x="1" y="737"/>
                </a:cubicBezTo>
                <a:lnTo>
                  <a:pt x="2235" y="5996"/>
                </a:lnTo>
                <a:lnTo>
                  <a:pt x="2235" y="1118"/>
                </a:lnTo>
                <a:cubicBezTo>
                  <a:pt x="2235" y="1064"/>
                  <a:pt x="2235" y="982"/>
                  <a:pt x="2208" y="900"/>
                </a:cubicBezTo>
                <a:cubicBezTo>
                  <a:pt x="2099" y="382"/>
                  <a:pt x="1635" y="1"/>
                  <a:pt x="1090" y="1"/>
                </a:cubicBez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33"/>
          <p:cNvSpPr/>
          <p:nvPr/>
        </p:nvSpPr>
        <p:spPr>
          <a:xfrm>
            <a:off x="2002389" y="4244075"/>
            <a:ext cx="109783" cy="294524"/>
          </a:xfrm>
          <a:custGeom>
            <a:avLst/>
            <a:gdLst/>
            <a:ahLst/>
            <a:cxnLst/>
            <a:rect l="l" t="t" r="r" b="b"/>
            <a:pathLst>
              <a:path w="2235" h="5996" extrusionOk="0">
                <a:moveTo>
                  <a:pt x="1063" y="1"/>
                </a:moveTo>
                <a:cubicBezTo>
                  <a:pt x="600" y="28"/>
                  <a:pt x="191" y="301"/>
                  <a:pt x="0" y="737"/>
                </a:cubicBezTo>
                <a:lnTo>
                  <a:pt x="2235" y="5996"/>
                </a:lnTo>
                <a:lnTo>
                  <a:pt x="2235" y="1118"/>
                </a:lnTo>
                <a:cubicBezTo>
                  <a:pt x="2235" y="1064"/>
                  <a:pt x="2235" y="982"/>
                  <a:pt x="2207" y="900"/>
                </a:cubicBezTo>
                <a:cubicBezTo>
                  <a:pt x="2098" y="382"/>
                  <a:pt x="1608" y="1"/>
                  <a:pt x="1063" y="1"/>
                </a:cubicBez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33"/>
          <p:cNvSpPr/>
          <p:nvPr/>
        </p:nvSpPr>
        <p:spPr>
          <a:xfrm>
            <a:off x="2256693" y="4244075"/>
            <a:ext cx="109783" cy="294524"/>
          </a:xfrm>
          <a:custGeom>
            <a:avLst/>
            <a:gdLst/>
            <a:ahLst/>
            <a:cxnLst/>
            <a:rect l="l" t="t" r="r" b="b"/>
            <a:pathLst>
              <a:path w="2235" h="5996" extrusionOk="0">
                <a:moveTo>
                  <a:pt x="1090" y="1"/>
                </a:moveTo>
                <a:cubicBezTo>
                  <a:pt x="600" y="28"/>
                  <a:pt x="191" y="301"/>
                  <a:pt x="0" y="737"/>
                </a:cubicBezTo>
                <a:lnTo>
                  <a:pt x="2235" y="5996"/>
                </a:lnTo>
                <a:lnTo>
                  <a:pt x="2235" y="1118"/>
                </a:lnTo>
                <a:cubicBezTo>
                  <a:pt x="2235" y="1064"/>
                  <a:pt x="2235" y="982"/>
                  <a:pt x="2207" y="900"/>
                </a:cubicBezTo>
                <a:cubicBezTo>
                  <a:pt x="2098" y="382"/>
                  <a:pt x="1608" y="1"/>
                  <a:pt x="1090" y="1"/>
                </a:cubicBez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33"/>
          <p:cNvSpPr/>
          <p:nvPr/>
        </p:nvSpPr>
        <p:spPr>
          <a:xfrm>
            <a:off x="220882" y="4752732"/>
            <a:ext cx="109783" cy="294474"/>
          </a:xfrm>
          <a:custGeom>
            <a:avLst/>
            <a:gdLst/>
            <a:ahLst/>
            <a:cxnLst/>
            <a:rect l="l" t="t" r="r" b="b"/>
            <a:pathLst>
              <a:path w="2235" h="5995" extrusionOk="0">
                <a:moveTo>
                  <a:pt x="1090" y="0"/>
                </a:moveTo>
                <a:cubicBezTo>
                  <a:pt x="600" y="27"/>
                  <a:pt x="191" y="327"/>
                  <a:pt x="0" y="736"/>
                </a:cubicBezTo>
                <a:lnTo>
                  <a:pt x="2234" y="5995"/>
                </a:lnTo>
                <a:lnTo>
                  <a:pt x="2234" y="1145"/>
                </a:lnTo>
                <a:cubicBezTo>
                  <a:pt x="2234" y="1063"/>
                  <a:pt x="2234" y="981"/>
                  <a:pt x="2207" y="927"/>
                </a:cubicBezTo>
                <a:cubicBezTo>
                  <a:pt x="2098" y="382"/>
                  <a:pt x="1608" y="0"/>
                  <a:pt x="1090" y="0"/>
                </a:cubicBez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33"/>
          <p:cNvSpPr/>
          <p:nvPr/>
        </p:nvSpPr>
        <p:spPr>
          <a:xfrm>
            <a:off x="475187" y="4752732"/>
            <a:ext cx="109783" cy="294474"/>
          </a:xfrm>
          <a:custGeom>
            <a:avLst/>
            <a:gdLst/>
            <a:ahLst/>
            <a:cxnLst/>
            <a:rect l="l" t="t" r="r" b="b"/>
            <a:pathLst>
              <a:path w="2235" h="5995" extrusionOk="0">
                <a:moveTo>
                  <a:pt x="1090" y="0"/>
                </a:moveTo>
                <a:cubicBezTo>
                  <a:pt x="627" y="27"/>
                  <a:pt x="218" y="327"/>
                  <a:pt x="0" y="736"/>
                </a:cubicBezTo>
                <a:lnTo>
                  <a:pt x="2235" y="5995"/>
                </a:lnTo>
                <a:lnTo>
                  <a:pt x="2235" y="1145"/>
                </a:lnTo>
                <a:cubicBezTo>
                  <a:pt x="2235" y="1063"/>
                  <a:pt x="2235" y="981"/>
                  <a:pt x="2207" y="927"/>
                </a:cubicBezTo>
                <a:cubicBezTo>
                  <a:pt x="2098" y="382"/>
                  <a:pt x="1635" y="0"/>
                  <a:pt x="1090" y="0"/>
                </a:cubicBez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33"/>
          <p:cNvSpPr/>
          <p:nvPr/>
        </p:nvSpPr>
        <p:spPr>
          <a:xfrm>
            <a:off x="729491" y="4752732"/>
            <a:ext cx="109783" cy="294474"/>
          </a:xfrm>
          <a:custGeom>
            <a:avLst/>
            <a:gdLst/>
            <a:ahLst/>
            <a:cxnLst/>
            <a:rect l="l" t="t" r="r" b="b"/>
            <a:pathLst>
              <a:path w="2235" h="5995" extrusionOk="0">
                <a:moveTo>
                  <a:pt x="1090" y="0"/>
                </a:moveTo>
                <a:cubicBezTo>
                  <a:pt x="627" y="27"/>
                  <a:pt x="218" y="327"/>
                  <a:pt x="0" y="736"/>
                </a:cubicBezTo>
                <a:lnTo>
                  <a:pt x="2235" y="5995"/>
                </a:lnTo>
                <a:lnTo>
                  <a:pt x="2235" y="1145"/>
                </a:lnTo>
                <a:cubicBezTo>
                  <a:pt x="2235" y="1063"/>
                  <a:pt x="2235" y="981"/>
                  <a:pt x="2207" y="927"/>
                </a:cubicBezTo>
                <a:cubicBezTo>
                  <a:pt x="2098" y="382"/>
                  <a:pt x="1635" y="0"/>
                  <a:pt x="1090" y="0"/>
                </a:cubicBez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33"/>
          <p:cNvSpPr/>
          <p:nvPr/>
        </p:nvSpPr>
        <p:spPr>
          <a:xfrm>
            <a:off x="983796" y="4752732"/>
            <a:ext cx="111159" cy="294474"/>
          </a:xfrm>
          <a:custGeom>
            <a:avLst/>
            <a:gdLst/>
            <a:ahLst/>
            <a:cxnLst/>
            <a:rect l="l" t="t" r="r" b="b"/>
            <a:pathLst>
              <a:path w="2263" h="5995" extrusionOk="0">
                <a:moveTo>
                  <a:pt x="1090" y="0"/>
                </a:moveTo>
                <a:cubicBezTo>
                  <a:pt x="627" y="27"/>
                  <a:pt x="218" y="327"/>
                  <a:pt x="0" y="736"/>
                </a:cubicBezTo>
                <a:lnTo>
                  <a:pt x="2235" y="5995"/>
                </a:lnTo>
                <a:lnTo>
                  <a:pt x="2235" y="1145"/>
                </a:lnTo>
                <a:cubicBezTo>
                  <a:pt x="2262" y="1063"/>
                  <a:pt x="2235" y="981"/>
                  <a:pt x="2208" y="927"/>
                </a:cubicBezTo>
                <a:cubicBezTo>
                  <a:pt x="2099" y="382"/>
                  <a:pt x="1635" y="0"/>
                  <a:pt x="1090" y="0"/>
                </a:cubicBez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33"/>
          <p:cNvSpPr/>
          <p:nvPr/>
        </p:nvSpPr>
        <p:spPr>
          <a:xfrm>
            <a:off x="1236774" y="4752732"/>
            <a:ext cx="109783" cy="294474"/>
          </a:xfrm>
          <a:custGeom>
            <a:avLst/>
            <a:gdLst/>
            <a:ahLst/>
            <a:cxnLst/>
            <a:rect l="l" t="t" r="r" b="b"/>
            <a:pathLst>
              <a:path w="2235" h="5995" extrusionOk="0">
                <a:moveTo>
                  <a:pt x="1090" y="0"/>
                </a:moveTo>
                <a:cubicBezTo>
                  <a:pt x="600" y="27"/>
                  <a:pt x="191" y="327"/>
                  <a:pt x="0" y="736"/>
                </a:cubicBezTo>
                <a:lnTo>
                  <a:pt x="2235" y="5995"/>
                </a:lnTo>
                <a:lnTo>
                  <a:pt x="2235" y="1145"/>
                </a:lnTo>
                <a:cubicBezTo>
                  <a:pt x="2235" y="1063"/>
                  <a:pt x="2235" y="981"/>
                  <a:pt x="2207" y="927"/>
                </a:cubicBezTo>
                <a:cubicBezTo>
                  <a:pt x="2098" y="382"/>
                  <a:pt x="1608" y="0"/>
                  <a:pt x="1090" y="0"/>
                </a:cubicBez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33"/>
          <p:cNvSpPr/>
          <p:nvPr/>
        </p:nvSpPr>
        <p:spPr>
          <a:xfrm>
            <a:off x="1493731" y="4752732"/>
            <a:ext cx="109832" cy="294474"/>
          </a:xfrm>
          <a:custGeom>
            <a:avLst/>
            <a:gdLst/>
            <a:ahLst/>
            <a:cxnLst/>
            <a:rect l="l" t="t" r="r" b="b"/>
            <a:pathLst>
              <a:path w="2236" h="5995" extrusionOk="0">
                <a:moveTo>
                  <a:pt x="1064" y="0"/>
                </a:moveTo>
                <a:cubicBezTo>
                  <a:pt x="600" y="27"/>
                  <a:pt x="192" y="327"/>
                  <a:pt x="1" y="736"/>
                </a:cubicBezTo>
                <a:lnTo>
                  <a:pt x="2235" y="5995"/>
                </a:lnTo>
                <a:lnTo>
                  <a:pt x="2235" y="1145"/>
                </a:lnTo>
                <a:cubicBezTo>
                  <a:pt x="2235" y="1063"/>
                  <a:pt x="2208" y="981"/>
                  <a:pt x="2208" y="927"/>
                </a:cubicBezTo>
                <a:cubicBezTo>
                  <a:pt x="2072" y="382"/>
                  <a:pt x="1609" y="0"/>
                  <a:pt x="1064" y="0"/>
                </a:cubicBez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33"/>
          <p:cNvSpPr/>
          <p:nvPr/>
        </p:nvSpPr>
        <p:spPr>
          <a:xfrm>
            <a:off x="1745383" y="4752732"/>
            <a:ext cx="109783" cy="294474"/>
          </a:xfrm>
          <a:custGeom>
            <a:avLst/>
            <a:gdLst/>
            <a:ahLst/>
            <a:cxnLst/>
            <a:rect l="l" t="t" r="r" b="b"/>
            <a:pathLst>
              <a:path w="2235" h="5995" extrusionOk="0">
                <a:moveTo>
                  <a:pt x="1090" y="0"/>
                </a:moveTo>
                <a:cubicBezTo>
                  <a:pt x="627" y="27"/>
                  <a:pt x="219" y="327"/>
                  <a:pt x="1" y="736"/>
                </a:cubicBezTo>
                <a:lnTo>
                  <a:pt x="2235" y="5995"/>
                </a:lnTo>
                <a:lnTo>
                  <a:pt x="2235" y="1145"/>
                </a:lnTo>
                <a:cubicBezTo>
                  <a:pt x="2235" y="1063"/>
                  <a:pt x="2235" y="981"/>
                  <a:pt x="2208" y="927"/>
                </a:cubicBezTo>
                <a:cubicBezTo>
                  <a:pt x="2099" y="382"/>
                  <a:pt x="1635" y="0"/>
                  <a:pt x="1090" y="0"/>
                </a:cubicBez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33"/>
          <p:cNvSpPr/>
          <p:nvPr/>
        </p:nvSpPr>
        <p:spPr>
          <a:xfrm>
            <a:off x="2002389" y="4752732"/>
            <a:ext cx="109783" cy="294474"/>
          </a:xfrm>
          <a:custGeom>
            <a:avLst/>
            <a:gdLst/>
            <a:ahLst/>
            <a:cxnLst/>
            <a:rect l="l" t="t" r="r" b="b"/>
            <a:pathLst>
              <a:path w="2235" h="5995" extrusionOk="0">
                <a:moveTo>
                  <a:pt x="1063" y="0"/>
                </a:moveTo>
                <a:cubicBezTo>
                  <a:pt x="600" y="27"/>
                  <a:pt x="191" y="327"/>
                  <a:pt x="0" y="736"/>
                </a:cubicBezTo>
                <a:lnTo>
                  <a:pt x="2235" y="5995"/>
                </a:lnTo>
                <a:lnTo>
                  <a:pt x="2235" y="1145"/>
                </a:lnTo>
                <a:cubicBezTo>
                  <a:pt x="2235" y="1063"/>
                  <a:pt x="2235" y="981"/>
                  <a:pt x="2207" y="927"/>
                </a:cubicBezTo>
                <a:cubicBezTo>
                  <a:pt x="2098" y="382"/>
                  <a:pt x="1608" y="0"/>
                  <a:pt x="1063" y="0"/>
                </a:cubicBez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33"/>
          <p:cNvSpPr/>
          <p:nvPr/>
        </p:nvSpPr>
        <p:spPr>
          <a:xfrm>
            <a:off x="2256693" y="4752732"/>
            <a:ext cx="109783" cy="294474"/>
          </a:xfrm>
          <a:custGeom>
            <a:avLst/>
            <a:gdLst/>
            <a:ahLst/>
            <a:cxnLst/>
            <a:rect l="l" t="t" r="r" b="b"/>
            <a:pathLst>
              <a:path w="2235" h="5995" extrusionOk="0">
                <a:moveTo>
                  <a:pt x="1090" y="0"/>
                </a:moveTo>
                <a:cubicBezTo>
                  <a:pt x="600" y="27"/>
                  <a:pt x="191" y="327"/>
                  <a:pt x="0" y="736"/>
                </a:cubicBezTo>
                <a:lnTo>
                  <a:pt x="2235" y="5995"/>
                </a:lnTo>
                <a:lnTo>
                  <a:pt x="2235" y="1145"/>
                </a:lnTo>
                <a:cubicBezTo>
                  <a:pt x="2235" y="1063"/>
                  <a:pt x="2235" y="981"/>
                  <a:pt x="2207" y="927"/>
                </a:cubicBezTo>
                <a:cubicBezTo>
                  <a:pt x="2098" y="382"/>
                  <a:pt x="1608" y="0"/>
                  <a:pt x="1090" y="0"/>
                </a:cubicBez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33"/>
          <p:cNvSpPr/>
          <p:nvPr/>
        </p:nvSpPr>
        <p:spPr>
          <a:xfrm>
            <a:off x="2506970" y="3896096"/>
            <a:ext cx="795056" cy="1252806"/>
          </a:xfrm>
          <a:custGeom>
            <a:avLst/>
            <a:gdLst/>
            <a:ahLst/>
            <a:cxnLst/>
            <a:rect l="l" t="t" r="r" b="b"/>
            <a:pathLst>
              <a:path w="16186" h="25505" extrusionOk="0">
                <a:moveTo>
                  <a:pt x="1" y="0"/>
                </a:moveTo>
                <a:lnTo>
                  <a:pt x="1" y="25505"/>
                </a:lnTo>
                <a:lnTo>
                  <a:pt x="16186" y="25505"/>
                </a:lnTo>
                <a:lnTo>
                  <a:pt x="16186" y="0"/>
                </a:ln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33"/>
          <p:cNvSpPr/>
          <p:nvPr/>
        </p:nvSpPr>
        <p:spPr>
          <a:xfrm>
            <a:off x="2618084" y="3981765"/>
            <a:ext cx="75006" cy="673288"/>
          </a:xfrm>
          <a:custGeom>
            <a:avLst/>
            <a:gdLst/>
            <a:ahLst/>
            <a:cxnLst/>
            <a:rect l="l" t="t" r="r" b="b"/>
            <a:pathLst>
              <a:path w="1527" h="13707" extrusionOk="0">
                <a:moveTo>
                  <a:pt x="0" y="0"/>
                </a:moveTo>
                <a:lnTo>
                  <a:pt x="0" y="13706"/>
                </a:lnTo>
                <a:lnTo>
                  <a:pt x="1526" y="13706"/>
                </a:lnTo>
                <a:lnTo>
                  <a:pt x="1526" y="0"/>
                </a:ln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33"/>
          <p:cNvSpPr/>
          <p:nvPr/>
        </p:nvSpPr>
        <p:spPr>
          <a:xfrm>
            <a:off x="2872388" y="3981765"/>
            <a:ext cx="75006" cy="673288"/>
          </a:xfrm>
          <a:custGeom>
            <a:avLst/>
            <a:gdLst/>
            <a:ahLst/>
            <a:cxnLst/>
            <a:rect l="l" t="t" r="r" b="b"/>
            <a:pathLst>
              <a:path w="1527" h="13707" extrusionOk="0">
                <a:moveTo>
                  <a:pt x="0" y="0"/>
                </a:moveTo>
                <a:lnTo>
                  <a:pt x="0" y="13706"/>
                </a:lnTo>
                <a:lnTo>
                  <a:pt x="1526" y="13706"/>
                </a:lnTo>
                <a:lnTo>
                  <a:pt x="1526" y="0"/>
                </a:ln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33"/>
          <p:cNvSpPr/>
          <p:nvPr/>
        </p:nvSpPr>
        <p:spPr>
          <a:xfrm>
            <a:off x="2565867" y="3981765"/>
            <a:ext cx="179386" cy="42882"/>
          </a:xfrm>
          <a:custGeom>
            <a:avLst/>
            <a:gdLst/>
            <a:ahLst/>
            <a:cxnLst/>
            <a:rect l="l" t="t" r="r" b="b"/>
            <a:pathLst>
              <a:path w="3652" h="873" extrusionOk="0">
                <a:moveTo>
                  <a:pt x="1" y="0"/>
                </a:moveTo>
                <a:lnTo>
                  <a:pt x="1" y="464"/>
                </a:lnTo>
                <a:cubicBezTo>
                  <a:pt x="1" y="682"/>
                  <a:pt x="164" y="872"/>
                  <a:pt x="409" y="872"/>
                </a:cubicBezTo>
                <a:lnTo>
                  <a:pt x="3243" y="872"/>
                </a:lnTo>
                <a:cubicBezTo>
                  <a:pt x="3488" y="872"/>
                  <a:pt x="3652" y="682"/>
                  <a:pt x="3652" y="464"/>
                </a:cubicBezTo>
                <a:lnTo>
                  <a:pt x="3652" y="0"/>
                </a:ln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33"/>
          <p:cNvSpPr/>
          <p:nvPr/>
        </p:nvSpPr>
        <p:spPr>
          <a:xfrm>
            <a:off x="2820171" y="3981765"/>
            <a:ext cx="179386" cy="42882"/>
          </a:xfrm>
          <a:custGeom>
            <a:avLst/>
            <a:gdLst/>
            <a:ahLst/>
            <a:cxnLst/>
            <a:rect l="l" t="t" r="r" b="b"/>
            <a:pathLst>
              <a:path w="3652" h="873" extrusionOk="0">
                <a:moveTo>
                  <a:pt x="1" y="0"/>
                </a:moveTo>
                <a:lnTo>
                  <a:pt x="1" y="464"/>
                </a:lnTo>
                <a:cubicBezTo>
                  <a:pt x="1" y="682"/>
                  <a:pt x="164" y="872"/>
                  <a:pt x="409" y="872"/>
                </a:cubicBezTo>
                <a:lnTo>
                  <a:pt x="3270" y="872"/>
                </a:lnTo>
                <a:cubicBezTo>
                  <a:pt x="3488" y="872"/>
                  <a:pt x="3652" y="682"/>
                  <a:pt x="3652" y="464"/>
                </a:cubicBezTo>
                <a:lnTo>
                  <a:pt x="3652" y="0"/>
                </a:ln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33"/>
          <p:cNvSpPr/>
          <p:nvPr/>
        </p:nvSpPr>
        <p:spPr>
          <a:xfrm>
            <a:off x="3125366" y="3981765"/>
            <a:ext cx="73631" cy="673288"/>
          </a:xfrm>
          <a:custGeom>
            <a:avLst/>
            <a:gdLst/>
            <a:ahLst/>
            <a:cxnLst/>
            <a:rect l="l" t="t" r="r" b="b"/>
            <a:pathLst>
              <a:path w="1499" h="13707" extrusionOk="0">
                <a:moveTo>
                  <a:pt x="0" y="0"/>
                </a:moveTo>
                <a:lnTo>
                  <a:pt x="0" y="13706"/>
                </a:lnTo>
                <a:lnTo>
                  <a:pt x="1499" y="13706"/>
                </a:lnTo>
                <a:lnTo>
                  <a:pt x="1499" y="0"/>
                </a:ln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33"/>
          <p:cNvSpPr/>
          <p:nvPr/>
        </p:nvSpPr>
        <p:spPr>
          <a:xfrm>
            <a:off x="3071823" y="3981765"/>
            <a:ext cx="180712" cy="42882"/>
          </a:xfrm>
          <a:custGeom>
            <a:avLst/>
            <a:gdLst/>
            <a:ahLst/>
            <a:cxnLst/>
            <a:rect l="l" t="t" r="r" b="b"/>
            <a:pathLst>
              <a:path w="3679" h="873" extrusionOk="0">
                <a:moveTo>
                  <a:pt x="0" y="0"/>
                </a:moveTo>
                <a:lnTo>
                  <a:pt x="0" y="464"/>
                </a:lnTo>
                <a:cubicBezTo>
                  <a:pt x="0" y="682"/>
                  <a:pt x="191" y="872"/>
                  <a:pt x="409" y="872"/>
                </a:cubicBezTo>
                <a:lnTo>
                  <a:pt x="3270" y="872"/>
                </a:lnTo>
                <a:cubicBezTo>
                  <a:pt x="3488" y="872"/>
                  <a:pt x="3679" y="682"/>
                  <a:pt x="3679" y="464"/>
                </a:cubicBezTo>
                <a:lnTo>
                  <a:pt x="3679" y="0"/>
                </a:ln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33"/>
          <p:cNvSpPr/>
          <p:nvPr/>
        </p:nvSpPr>
        <p:spPr>
          <a:xfrm>
            <a:off x="2618084" y="4655029"/>
            <a:ext cx="75006" cy="493902"/>
          </a:xfrm>
          <a:custGeom>
            <a:avLst/>
            <a:gdLst/>
            <a:ahLst/>
            <a:cxnLst/>
            <a:rect l="l" t="t" r="r" b="b"/>
            <a:pathLst>
              <a:path w="1527" h="10055" extrusionOk="0">
                <a:moveTo>
                  <a:pt x="0" y="0"/>
                </a:moveTo>
                <a:lnTo>
                  <a:pt x="0" y="10055"/>
                </a:lnTo>
                <a:lnTo>
                  <a:pt x="1526" y="10055"/>
                </a:lnTo>
                <a:lnTo>
                  <a:pt x="1526" y="0"/>
                </a:ln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33"/>
          <p:cNvSpPr/>
          <p:nvPr/>
        </p:nvSpPr>
        <p:spPr>
          <a:xfrm>
            <a:off x="2872388" y="4655029"/>
            <a:ext cx="75006" cy="493902"/>
          </a:xfrm>
          <a:custGeom>
            <a:avLst/>
            <a:gdLst/>
            <a:ahLst/>
            <a:cxnLst/>
            <a:rect l="l" t="t" r="r" b="b"/>
            <a:pathLst>
              <a:path w="1527" h="10055" extrusionOk="0">
                <a:moveTo>
                  <a:pt x="0" y="0"/>
                </a:moveTo>
                <a:lnTo>
                  <a:pt x="0" y="10055"/>
                </a:lnTo>
                <a:lnTo>
                  <a:pt x="1526" y="10055"/>
                </a:lnTo>
                <a:lnTo>
                  <a:pt x="1526" y="0"/>
                </a:ln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33"/>
          <p:cNvSpPr/>
          <p:nvPr/>
        </p:nvSpPr>
        <p:spPr>
          <a:xfrm>
            <a:off x="2565867" y="4655029"/>
            <a:ext cx="179386" cy="42882"/>
          </a:xfrm>
          <a:custGeom>
            <a:avLst/>
            <a:gdLst/>
            <a:ahLst/>
            <a:cxnLst/>
            <a:rect l="l" t="t" r="r" b="b"/>
            <a:pathLst>
              <a:path w="3652" h="873" extrusionOk="0">
                <a:moveTo>
                  <a:pt x="1" y="0"/>
                </a:moveTo>
                <a:lnTo>
                  <a:pt x="1" y="463"/>
                </a:lnTo>
                <a:cubicBezTo>
                  <a:pt x="1" y="681"/>
                  <a:pt x="164" y="872"/>
                  <a:pt x="409" y="872"/>
                </a:cubicBezTo>
                <a:lnTo>
                  <a:pt x="3243" y="872"/>
                </a:lnTo>
                <a:cubicBezTo>
                  <a:pt x="3488" y="872"/>
                  <a:pt x="3652" y="681"/>
                  <a:pt x="3652" y="463"/>
                </a:cubicBezTo>
                <a:lnTo>
                  <a:pt x="3652" y="0"/>
                </a:ln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33"/>
          <p:cNvSpPr/>
          <p:nvPr/>
        </p:nvSpPr>
        <p:spPr>
          <a:xfrm>
            <a:off x="2820171" y="4655029"/>
            <a:ext cx="179386" cy="42882"/>
          </a:xfrm>
          <a:custGeom>
            <a:avLst/>
            <a:gdLst/>
            <a:ahLst/>
            <a:cxnLst/>
            <a:rect l="l" t="t" r="r" b="b"/>
            <a:pathLst>
              <a:path w="3652" h="873" extrusionOk="0">
                <a:moveTo>
                  <a:pt x="1" y="0"/>
                </a:moveTo>
                <a:lnTo>
                  <a:pt x="1" y="463"/>
                </a:lnTo>
                <a:cubicBezTo>
                  <a:pt x="1" y="681"/>
                  <a:pt x="164" y="872"/>
                  <a:pt x="409" y="872"/>
                </a:cubicBezTo>
                <a:lnTo>
                  <a:pt x="3270" y="872"/>
                </a:lnTo>
                <a:cubicBezTo>
                  <a:pt x="3488" y="872"/>
                  <a:pt x="3652" y="681"/>
                  <a:pt x="3652" y="463"/>
                </a:cubicBezTo>
                <a:lnTo>
                  <a:pt x="3652" y="0"/>
                </a:ln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33"/>
          <p:cNvSpPr/>
          <p:nvPr/>
        </p:nvSpPr>
        <p:spPr>
          <a:xfrm>
            <a:off x="3125366" y="4655029"/>
            <a:ext cx="73631" cy="493902"/>
          </a:xfrm>
          <a:custGeom>
            <a:avLst/>
            <a:gdLst/>
            <a:ahLst/>
            <a:cxnLst/>
            <a:rect l="l" t="t" r="r" b="b"/>
            <a:pathLst>
              <a:path w="1499" h="10055" extrusionOk="0">
                <a:moveTo>
                  <a:pt x="0" y="0"/>
                </a:moveTo>
                <a:lnTo>
                  <a:pt x="0" y="10055"/>
                </a:lnTo>
                <a:lnTo>
                  <a:pt x="1499" y="10055"/>
                </a:lnTo>
                <a:lnTo>
                  <a:pt x="1499" y="0"/>
                </a:ln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33"/>
          <p:cNvSpPr/>
          <p:nvPr/>
        </p:nvSpPr>
        <p:spPr>
          <a:xfrm>
            <a:off x="3071823" y="4655029"/>
            <a:ext cx="180712" cy="42882"/>
          </a:xfrm>
          <a:custGeom>
            <a:avLst/>
            <a:gdLst/>
            <a:ahLst/>
            <a:cxnLst/>
            <a:rect l="l" t="t" r="r" b="b"/>
            <a:pathLst>
              <a:path w="3679" h="873" extrusionOk="0">
                <a:moveTo>
                  <a:pt x="0" y="0"/>
                </a:moveTo>
                <a:lnTo>
                  <a:pt x="0" y="463"/>
                </a:lnTo>
                <a:cubicBezTo>
                  <a:pt x="0" y="681"/>
                  <a:pt x="191" y="872"/>
                  <a:pt x="409" y="872"/>
                </a:cubicBezTo>
                <a:lnTo>
                  <a:pt x="3270" y="872"/>
                </a:lnTo>
                <a:cubicBezTo>
                  <a:pt x="3488" y="872"/>
                  <a:pt x="3679" y="681"/>
                  <a:pt x="3679" y="463"/>
                </a:cubicBezTo>
                <a:lnTo>
                  <a:pt x="3679" y="0"/>
                </a:ln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33"/>
          <p:cNvSpPr/>
          <p:nvPr/>
        </p:nvSpPr>
        <p:spPr>
          <a:xfrm>
            <a:off x="2506970" y="3933576"/>
            <a:ext cx="795056" cy="48236"/>
          </a:xfrm>
          <a:custGeom>
            <a:avLst/>
            <a:gdLst/>
            <a:ahLst/>
            <a:cxnLst/>
            <a:rect l="l" t="t" r="r" b="b"/>
            <a:pathLst>
              <a:path w="16186" h="982" extrusionOk="0">
                <a:moveTo>
                  <a:pt x="1" y="0"/>
                </a:moveTo>
                <a:lnTo>
                  <a:pt x="1" y="981"/>
                </a:lnTo>
                <a:lnTo>
                  <a:pt x="16186" y="981"/>
                </a:lnTo>
                <a:lnTo>
                  <a:pt x="16186" y="0"/>
                </a:ln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33"/>
          <p:cNvSpPr/>
          <p:nvPr/>
        </p:nvSpPr>
        <p:spPr>
          <a:xfrm>
            <a:off x="2506970" y="4612195"/>
            <a:ext cx="795056" cy="49562"/>
          </a:xfrm>
          <a:custGeom>
            <a:avLst/>
            <a:gdLst/>
            <a:ahLst/>
            <a:cxnLst/>
            <a:rect l="l" t="t" r="r" b="b"/>
            <a:pathLst>
              <a:path w="16186" h="1009" extrusionOk="0">
                <a:moveTo>
                  <a:pt x="1" y="0"/>
                </a:moveTo>
                <a:lnTo>
                  <a:pt x="1" y="1008"/>
                </a:lnTo>
                <a:lnTo>
                  <a:pt x="16186" y="1008"/>
                </a:lnTo>
                <a:lnTo>
                  <a:pt x="16186" y="0"/>
                </a:ln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33"/>
          <p:cNvSpPr/>
          <p:nvPr/>
        </p:nvSpPr>
        <p:spPr>
          <a:xfrm>
            <a:off x="2730524" y="4096857"/>
            <a:ext cx="113811" cy="441736"/>
          </a:xfrm>
          <a:custGeom>
            <a:avLst/>
            <a:gdLst/>
            <a:ahLst/>
            <a:cxnLst/>
            <a:rect l="l" t="t" r="r" b="b"/>
            <a:pathLst>
              <a:path w="2317" h="8993" extrusionOk="0">
                <a:moveTo>
                  <a:pt x="545" y="1"/>
                </a:moveTo>
                <a:cubicBezTo>
                  <a:pt x="245" y="1"/>
                  <a:pt x="0" y="246"/>
                  <a:pt x="0" y="573"/>
                </a:cubicBezTo>
                <a:lnTo>
                  <a:pt x="0" y="8993"/>
                </a:lnTo>
                <a:lnTo>
                  <a:pt x="2316" y="8993"/>
                </a:lnTo>
                <a:lnTo>
                  <a:pt x="2316" y="546"/>
                </a:lnTo>
                <a:cubicBezTo>
                  <a:pt x="2316" y="246"/>
                  <a:pt x="2071" y="1"/>
                  <a:pt x="1771" y="1"/>
                </a:cubicBez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33"/>
          <p:cNvSpPr/>
          <p:nvPr/>
        </p:nvSpPr>
        <p:spPr>
          <a:xfrm>
            <a:off x="-120466" y="3985793"/>
            <a:ext cx="113811" cy="441687"/>
          </a:xfrm>
          <a:custGeom>
            <a:avLst/>
            <a:gdLst/>
            <a:ahLst/>
            <a:cxnLst/>
            <a:rect l="l" t="t" r="r" b="b"/>
            <a:pathLst>
              <a:path w="2317" h="8992" extrusionOk="0">
                <a:moveTo>
                  <a:pt x="546" y="0"/>
                </a:moveTo>
                <a:cubicBezTo>
                  <a:pt x="246" y="0"/>
                  <a:pt x="1" y="245"/>
                  <a:pt x="1" y="545"/>
                </a:cubicBezTo>
                <a:lnTo>
                  <a:pt x="1" y="8992"/>
                </a:lnTo>
                <a:lnTo>
                  <a:pt x="2317" y="8992"/>
                </a:lnTo>
                <a:lnTo>
                  <a:pt x="2317" y="545"/>
                </a:lnTo>
                <a:cubicBezTo>
                  <a:pt x="2317" y="245"/>
                  <a:pt x="2072" y="0"/>
                  <a:pt x="1772" y="0"/>
                </a:cubicBez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33"/>
          <p:cNvSpPr/>
          <p:nvPr/>
        </p:nvSpPr>
        <p:spPr>
          <a:xfrm>
            <a:off x="-120466" y="4752732"/>
            <a:ext cx="113811" cy="364077"/>
          </a:xfrm>
          <a:custGeom>
            <a:avLst/>
            <a:gdLst/>
            <a:ahLst/>
            <a:cxnLst/>
            <a:rect l="l" t="t" r="r" b="b"/>
            <a:pathLst>
              <a:path w="2317" h="7412" extrusionOk="0">
                <a:moveTo>
                  <a:pt x="546" y="0"/>
                </a:moveTo>
                <a:cubicBezTo>
                  <a:pt x="246" y="27"/>
                  <a:pt x="1" y="245"/>
                  <a:pt x="1" y="545"/>
                </a:cubicBezTo>
                <a:lnTo>
                  <a:pt x="1" y="7412"/>
                </a:lnTo>
                <a:lnTo>
                  <a:pt x="2317" y="7412"/>
                </a:lnTo>
                <a:lnTo>
                  <a:pt x="2317" y="545"/>
                </a:lnTo>
                <a:cubicBezTo>
                  <a:pt x="2317" y="245"/>
                  <a:pt x="2072" y="0"/>
                  <a:pt x="1772" y="0"/>
                </a:cubicBez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33"/>
          <p:cNvSpPr/>
          <p:nvPr/>
        </p:nvSpPr>
        <p:spPr>
          <a:xfrm>
            <a:off x="2974120" y="4096857"/>
            <a:ext cx="113811" cy="441736"/>
          </a:xfrm>
          <a:custGeom>
            <a:avLst/>
            <a:gdLst/>
            <a:ahLst/>
            <a:cxnLst/>
            <a:rect l="l" t="t" r="r" b="b"/>
            <a:pathLst>
              <a:path w="2317" h="8993" extrusionOk="0">
                <a:moveTo>
                  <a:pt x="545" y="1"/>
                </a:moveTo>
                <a:cubicBezTo>
                  <a:pt x="245" y="1"/>
                  <a:pt x="0" y="246"/>
                  <a:pt x="27" y="573"/>
                </a:cubicBezTo>
                <a:lnTo>
                  <a:pt x="27" y="8993"/>
                </a:lnTo>
                <a:lnTo>
                  <a:pt x="2316" y="8993"/>
                </a:lnTo>
                <a:lnTo>
                  <a:pt x="2316" y="546"/>
                </a:lnTo>
                <a:cubicBezTo>
                  <a:pt x="2316" y="246"/>
                  <a:pt x="2071" y="1"/>
                  <a:pt x="1771" y="1"/>
                </a:cubicBez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33"/>
          <p:cNvSpPr/>
          <p:nvPr/>
        </p:nvSpPr>
        <p:spPr>
          <a:xfrm>
            <a:off x="2730524" y="4728613"/>
            <a:ext cx="113811" cy="420320"/>
          </a:xfrm>
          <a:custGeom>
            <a:avLst/>
            <a:gdLst/>
            <a:ahLst/>
            <a:cxnLst/>
            <a:rect l="l" t="t" r="r" b="b"/>
            <a:pathLst>
              <a:path w="2317" h="8557" extrusionOk="0">
                <a:moveTo>
                  <a:pt x="545" y="1"/>
                </a:moveTo>
                <a:cubicBezTo>
                  <a:pt x="245" y="1"/>
                  <a:pt x="0" y="246"/>
                  <a:pt x="0" y="546"/>
                </a:cubicBezTo>
                <a:lnTo>
                  <a:pt x="0" y="8557"/>
                </a:lnTo>
                <a:lnTo>
                  <a:pt x="2316" y="8557"/>
                </a:lnTo>
                <a:lnTo>
                  <a:pt x="2316" y="546"/>
                </a:lnTo>
                <a:cubicBezTo>
                  <a:pt x="2316" y="246"/>
                  <a:pt x="2071" y="1"/>
                  <a:pt x="1771" y="1"/>
                </a:cubicBez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33"/>
          <p:cNvSpPr/>
          <p:nvPr/>
        </p:nvSpPr>
        <p:spPr>
          <a:xfrm>
            <a:off x="2974120" y="4728613"/>
            <a:ext cx="113811" cy="420320"/>
          </a:xfrm>
          <a:custGeom>
            <a:avLst/>
            <a:gdLst/>
            <a:ahLst/>
            <a:cxnLst/>
            <a:rect l="l" t="t" r="r" b="b"/>
            <a:pathLst>
              <a:path w="2317" h="8557" extrusionOk="0">
                <a:moveTo>
                  <a:pt x="545" y="1"/>
                </a:moveTo>
                <a:cubicBezTo>
                  <a:pt x="245" y="28"/>
                  <a:pt x="0" y="246"/>
                  <a:pt x="27" y="546"/>
                </a:cubicBezTo>
                <a:lnTo>
                  <a:pt x="27" y="8557"/>
                </a:lnTo>
                <a:lnTo>
                  <a:pt x="2316" y="8557"/>
                </a:lnTo>
                <a:lnTo>
                  <a:pt x="2316" y="546"/>
                </a:lnTo>
                <a:cubicBezTo>
                  <a:pt x="2316" y="246"/>
                  <a:pt x="2071" y="1"/>
                  <a:pt x="1771" y="1"/>
                </a:cubicBez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33"/>
          <p:cNvSpPr/>
          <p:nvPr/>
        </p:nvSpPr>
        <p:spPr>
          <a:xfrm>
            <a:off x="3302009" y="3827817"/>
            <a:ext cx="1539273" cy="1321082"/>
          </a:xfrm>
          <a:custGeom>
            <a:avLst/>
            <a:gdLst/>
            <a:ahLst/>
            <a:cxnLst/>
            <a:rect l="l" t="t" r="r" b="b"/>
            <a:pathLst>
              <a:path w="31337" h="26895" extrusionOk="0">
                <a:moveTo>
                  <a:pt x="1" y="1"/>
                </a:moveTo>
                <a:lnTo>
                  <a:pt x="1" y="26895"/>
                </a:lnTo>
                <a:lnTo>
                  <a:pt x="31336" y="26895"/>
                </a:lnTo>
                <a:lnTo>
                  <a:pt x="313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33"/>
          <p:cNvSpPr/>
          <p:nvPr/>
        </p:nvSpPr>
        <p:spPr>
          <a:xfrm>
            <a:off x="3302009" y="4697863"/>
            <a:ext cx="1539273" cy="460451"/>
          </a:xfrm>
          <a:custGeom>
            <a:avLst/>
            <a:gdLst/>
            <a:ahLst/>
            <a:cxnLst/>
            <a:rect l="l" t="t" r="r" b="b"/>
            <a:pathLst>
              <a:path w="31337" h="9374" extrusionOk="0">
                <a:moveTo>
                  <a:pt x="1" y="0"/>
                </a:moveTo>
                <a:lnTo>
                  <a:pt x="1" y="9373"/>
                </a:lnTo>
                <a:lnTo>
                  <a:pt x="31336" y="9373"/>
                </a:lnTo>
                <a:lnTo>
                  <a:pt x="31336" y="0"/>
                </a:ln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33"/>
          <p:cNvSpPr/>
          <p:nvPr/>
        </p:nvSpPr>
        <p:spPr>
          <a:xfrm>
            <a:off x="3528216" y="4403378"/>
            <a:ext cx="116513" cy="238281"/>
          </a:xfrm>
          <a:custGeom>
            <a:avLst/>
            <a:gdLst/>
            <a:ahLst/>
            <a:cxnLst/>
            <a:rect l="l" t="t" r="r" b="b"/>
            <a:pathLst>
              <a:path w="2372" h="4851" extrusionOk="0">
                <a:moveTo>
                  <a:pt x="1" y="0"/>
                </a:moveTo>
                <a:lnTo>
                  <a:pt x="1" y="4851"/>
                </a:lnTo>
                <a:lnTo>
                  <a:pt x="2371" y="4851"/>
                </a:lnTo>
                <a:lnTo>
                  <a:pt x="2371" y="0"/>
                </a:ln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33"/>
          <p:cNvSpPr/>
          <p:nvPr/>
        </p:nvSpPr>
        <p:spPr>
          <a:xfrm>
            <a:off x="3528216" y="4403378"/>
            <a:ext cx="116513" cy="238281"/>
          </a:xfrm>
          <a:custGeom>
            <a:avLst/>
            <a:gdLst/>
            <a:ahLst/>
            <a:cxnLst/>
            <a:rect l="l" t="t" r="r" b="b"/>
            <a:pathLst>
              <a:path w="2372" h="4851" extrusionOk="0">
                <a:moveTo>
                  <a:pt x="1" y="0"/>
                </a:moveTo>
                <a:lnTo>
                  <a:pt x="2371" y="4851"/>
                </a:lnTo>
                <a:lnTo>
                  <a:pt x="2371" y="0"/>
                </a:ln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33"/>
          <p:cNvSpPr/>
          <p:nvPr/>
        </p:nvSpPr>
        <p:spPr>
          <a:xfrm>
            <a:off x="3579106" y="4403378"/>
            <a:ext cx="13410" cy="238281"/>
          </a:xfrm>
          <a:custGeom>
            <a:avLst/>
            <a:gdLst/>
            <a:ahLst/>
            <a:cxnLst/>
            <a:rect l="l" t="t" r="r" b="b"/>
            <a:pathLst>
              <a:path w="273" h="4851" extrusionOk="0">
                <a:moveTo>
                  <a:pt x="0" y="0"/>
                </a:moveTo>
                <a:lnTo>
                  <a:pt x="0" y="4851"/>
                </a:lnTo>
                <a:lnTo>
                  <a:pt x="273" y="4851"/>
                </a:lnTo>
                <a:lnTo>
                  <a:pt x="2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33"/>
          <p:cNvSpPr/>
          <p:nvPr/>
        </p:nvSpPr>
        <p:spPr>
          <a:xfrm>
            <a:off x="3526889" y="4454219"/>
            <a:ext cx="117839" cy="13459"/>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33"/>
          <p:cNvSpPr/>
          <p:nvPr/>
        </p:nvSpPr>
        <p:spPr>
          <a:xfrm>
            <a:off x="3526889" y="4578693"/>
            <a:ext cx="117839" cy="13459"/>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33"/>
          <p:cNvSpPr/>
          <p:nvPr/>
        </p:nvSpPr>
        <p:spPr>
          <a:xfrm>
            <a:off x="3512153" y="4328418"/>
            <a:ext cx="148637" cy="75006"/>
          </a:xfrm>
          <a:custGeom>
            <a:avLst/>
            <a:gdLst/>
            <a:ahLst/>
            <a:cxnLst/>
            <a:rect l="l" t="t" r="r" b="b"/>
            <a:pathLst>
              <a:path w="3026" h="1527" extrusionOk="0">
                <a:moveTo>
                  <a:pt x="709" y="1"/>
                </a:moveTo>
                <a:cubicBezTo>
                  <a:pt x="301" y="1"/>
                  <a:pt x="1" y="328"/>
                  <a:pt x="1" y="736"/>
                </a:cubicBezTo>
                <a:lnTo>
                  <a:pt x="1" y="1526"/>
                </a:lnTo>
                <a:lnTo>
                  <a:pt x="3025" y="1526"/>
                </a:lnTo>
                <a:lnTo>
                  <a:pt x="3025" y="736"/>
                </a:lnTo>
                <a:cubicBezTo>
                  <a:pt x="3025" y="328"/>
                  <a:pt x="2698" y="1"/>
                  <a:pt x="2317" y="1"/>
                </a:cubicBez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33"/>
          <p:cNvSpPr/>
          <p:nvPr/>
        </p:nvSpPr>
        <p:spPr>
          <a:xfrm>
            <a:off x="3528216" y="4847734"/>
            <a:ext cx="116513" cy="239656"/>
          </a:xfrm>
          <a:custGeom>
            <a:avLst/>
            <a:gdLst/>
            <a:ahLst/>
            <a:cxnLst/>
            <a:rect l="l" t="t" r="r" b="b"/>
            <a:pathLst>
              <a:path w="2372" h="4879" extrusionOk="0">
                <a:moveTo>
                  <a:pt x="1" y="1"/>
                </a:moveTo>
                <a:lnTo>
                  <a:pt x="1" y="4878"/>
                </a:lnTo>
                <a:lnTo>
                  <a:pt x="2371" y="4878"/>
                </a:lnTo>
                <a:lnTo>
                  <a:pt x="2371" y="1"/>
                </a:ln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33"/>
          <p:cNvSpPr/>
          <p:nvPr/>
        </p:nvSpPr>
        <p:spPr>
          <a:xfrm>
            <a:off x="3528216" y="4849109"/>
            <a:ext cx="116513" cy="238281"/>
          </a:xfrm>
          <a:custGeom>
            <a:avLst/>
            <a:gdLst/>
            <a:ahLst/>
            <a:cxnLst/>
            <a:rect l="l" t="t" r="r" b="b"/>
            <a:pathLst>
              <a:path w="2372" h="4851" extrusionOk="0">
                <a:moveTo>
                  <a:pt x="1" y="0"/>
                </a:moveTo>
                <a:lnTo>
                  <a:pt x="2371" y="4850"/>
                </a:lnTo>
                <a:lnTo>
                  <a:pt x="2371" y="0"/>
                </a:ln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33"/>
          <p:cNvSpPr/>
          <p:nvPr/>
        </p:nvSpPr>
        <p:spPr>
          <a:xfrm>
            <a:off x="3579106" y="4847734"/>
            <a:ext cx="13410" cy="239656"/>
          </a:xfrm>
          <a:custGeom>
            <a:avLst/>
            <a:gdLst/>
            <a:ahLst/>
            <a:cxnLst/>
            <a:rect l="l" t="t" r="r" b="b"/>
            <a:pathLst>
              <a:path w="273" h="4879" extrusionOk="0">
                <a:moveTo>
                  <a:pt x="0" y="1"/>
                </a:moveTo>
                <a:lnTo>
                  <a:pt x="0" y="4878"/>
                </a:lnTo>
                <a:lnTo>
                  <a:pt x="273" y="4878"/>
                </a:lnTo>
                <a:lnTo>
                  <a:pt x="27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33"/>
          <p:cNvSpPr/>
          <p:nvPr/>
        </p:nvSpPr>
        <p:spPr>
          <a:xfrm>
            <a:off x="3526889" y="4899950"/>
            <a:ext cx="117839" cy="13410"/>
          </a:xfrm>
          <a:custGeom>
            <a:avLst/>
            <a:gdLst/>
            <a:ahLst/>
            <a:cxnLst/>
            <a:rect l="l" t="t" r="r" b="b"/>
            <a:pathLst>
              <a:path w="2399" h="273" extrusionOk="0">
                <a:moveTo>
                  <a:pt x="1" y="0"/>
                </a:moveTo>
                <a:lnTo>
                  <a:pt x="1" y="273"/>
                </a:lnTo>
                <a:lnTo>
                  <a:pt x="2398" y="273"/>
                </a:lnTo>
                <a:lnTo>
                  <a:pt x="23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33"/>
          <p:cNvSpPr/>
          <p:nvPr/>
        </p:nvSpPr>
        <p:spPr>
          <a:xfrm>
            <a:off x="3526889" y="5023099"/>
            <a:ext cx="117839" cy="13410"/>
          </a:xfrm>
          <a:custGeom>
            <a:avLst/>
            <a:gdLst/>
            <a:ahLst/>
            <a:cxnLst/>
            <a:rect l="l" t="t" r="r" b="b"/>
            <a:pathLst>
              <a:path w="2399" h="273" extrusionOk="0">
                <a:moveTo>
                  <a:pt x="1" y="0"/>
                </a:moveTo>
                <a:lnTo>
                  <a:pt x="1" y="273"/>
                </a:lnTo>
                <a:lnTo>
                  <a:pt x="2398" y="273"/>
                </a:lnTo>
                <a:lnTo>
                  <a:pt x="23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33"/>
          <p:cNvSpPr/>
          <p:nvPr/>
        </p:nvSpPr>
        <p:spPr>
          <a:xfrm>
            <a:off x="3512153" y="4774149"/>
            <a:ext cx="148637" cy="75006"/>
          </a:xfrm>
          <a:custGeom>
            <a:avLst/>
            <a:gdLst/>
            <a:ahLst/>
            <a:cxnLst/>
            <a:rect l="l" t="t" r="r" b="b"/>
            <a:pathLst>
              <a:path w="3026" h="1527" extrusionOk="0">
                <a:moveTo>
                  <a:pt x="709" y="0"/>
                </a:moveTo>
                <a:cubicBezTo>
                  <a:pt x="301" y="0"/>
                  <a:pt x="1" y="327"/>
                  <a:pt x="1" y="709"/>
                </a:cubicBezTo>
                <a:lnTo>
                  <a:pt x="1" y="1526"/>
                </a:lnTo>
                <a:lnTo>
                  <a:pt x="3025" y="1526"/>
                </a:lnTo>
                <a:lnTo>
                  <a:pt x="3025" y="709"/>
                </a:lnTo>
                <a:cubicBezTo>
                  <a:pt x="3025" y="327"/>
                  <a:pt x="2698" y="0"/>
                  <a:pt x="2317" y="0"/>
                </a:cubicBez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33"/>
          <p:cNvSpPr/>
          <p:nvPr/>
        </p:nvSpPr>
        <p:spPr>
          <a:xfrm>
            <a:off x="3542952" y="4103538"/>
            <a:ext cx="101777" cy="108457"/>
          </a:xfrm>
          <a:custGeom>
            <a:avLst/>
            <a:gdLst/>
            <a:ahLst/>
            <a:cxnLst/>
            <a:rect l="l" t="t" r="r" b="b"/>
            <a:pathLst>
              <a:path w="2072" h="2208" extrusionOk="0">
                <a:moveTo>
                  <a:pt x="1" y="1"/>
                </a:moveTo>
                <a:lnTo>
                  <a:pt x="1" y="2208"/>
                </a:lnTo>
                <a:lnTo>
                  <a:pt x="2071" y="2208"/>
                </a:lnTo>
                <a:lnTo>
                  <a:pt x="2071" y="1"/>
                </a:ln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33"/>
          <p:cNvSpPr/>
          <p:nvPr/>
        </p:nvSpPr>
        <p:spPr>
          <a:xfrm>
            <a:off x="3542952" y="4104913"/>
            <a:ext cx="101777" cy="107082"/>
          </a:xfrm>
          <a:custGeom>
            <a:avLst/>
            <a:gdLst/>
            <a:ahLst/>
            <a:cxnLst/>
            <a:rect l="l" t="t" r="r" b="b"/>
            <a:pathLst>
              <a:path w="2072" h="2180" extrusionOk="0">
                <a:moveTo>
                  <a:pt x="1" y="0"/>
                </a:moveTo>
                <a:lnTo>
                  <a:pt x="2071" y="2180"/>
                </a:lnTo>
                <a:lnTo>
                  <a:pt x="2071" y="0"/>
                </a:ln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33"/>
          <p:cNvSpPr/>
          <p:nvPr/>
        </p:nvSpPr>
        <p:spPr>
          <a:xfrm>
            <a:off x="3825354" y="4403378"/>
            <a:ext cx="116513" cy="238281"/>
          </a:xfrm>
          <a:custGeom>
            <a:avLst/>
            <a:gdLst/>
            <a:ahLst/>
            <a:cxnLst/>
            <a:rect l="l" t="t" r="r" b="b"/>
            <a:pathLst>
              <a:path w="2372" h="4851" extrusionOk="0">
                <a:moveTo>
                  <a:pt x="1" y="0"/>
                </a:moveTo>
                <a:lnTo>
                  <a:pt x="1" y="4851"/>
                </a:lnTo>
                <a:lnTo>
                  <a:pt x="2372" y="4851"/>
                </a:lnTo>
                <a:lnTo>
                  <a:pt x="2372" y="0"/>
                </a:ln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33"/>
          <p:cNvSpPr/>
          <p:nvPr/>
        </p:nvSpPr>
        <p:spPr>
          <a:xfrm>
            <a:off x="3825354" y="4403378"/>
            <a:ext cx="117839" cy="238281"/>
          </a:xfrm>
          <a:custGeom>
            <a:avLst/>
            <a:gdLst/>
            <a:ahLst/>
            <a:cxnLst/>
            <a:rect l="l" t="t" r="r" b="b"/>
            <a:pathLst>
              <a:path w="2399" h="4851" extrusionOk="0">
                <a:moveTo>
                  <a:pt x="1" y="0"/>
                </a:moveTo>
                <a:lnTo>
                  <a:pt x="2399" y="4851"/>
                </a:lnTo>
                <a:lnTo>
                  <a:pt x="2399" y="0"/>
                </a:ln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33"/>
          <p:cNvSpPr/>
          <p:nvPr/>
        </p:nvSpPr>
        <p:spPr>
          <a:xfrm>
            <a:off x="3877571" y="4403378"/>
            <a:ext cx="13459" cy="238281"/>
          </a:xfrm>
          <a:custGeom>
            <a:avLst/>
            <a:gdLst/>
            <a:ahLst/>
            <a:cxnLst/>
            <a:rect l="l" t="t" r="r" b="b"/>
            <a:pathLst>
              <a:path w="274" h="4851" extrusionOk="0">
                <a:moveTo>
                  <a:pt x="1" y="0"/>
                </a:moveTo>
                <a:lnTo>
                  <a:pt x="1" y="4851"/>
                </a:lnTo>
                <a:lnTo>
                  <a:pt x="273" y="4851"/>
                </a:lnTo>
                <a:lnTo>
                  <a:pt x="2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33"/>
          <p:cNvSpPr/>
          <p:nvPr/>
        </p:nvSpPr>
        <p:spPr>
          <a:xfrm>
            <a:off x="3825354" y="4454219"/>
            <a:ext cx="117839" cy="13459"/>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33"/>
          <p:cNvSpPr/>
          <p:nvPr/>
        </p:nvSpPr>
        <p:spPr>
          <a:xfrm>
            <a:off x="3825354" y="4578693"/>
            <a:ext cx="117839" cy="13459"/>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33"/>
          <p:cNvSpPr/>
          <p:nvPr/>
        </p:nvSpPr>
        <p:spPr>
          <a:xfrm>
            <a:off x="3809292" y="4328418"/>
            <a:ext cx="148637" cy="75006"/>
          </a:xfrm>
          <a:custGeom>
            <a:avLst/>
            <a:gdLst/>
            <a:ahLst/>
            <a:cxnLst/>
            <a:rect l="l" t="t" r="r" b="b"/>
            <a:pathLst>
              <a:path w="3026" h="1527" extrusionOk="0">
                <a:moveTo>
                  <a:pt x="737" y="1"/>
                </a:moveTo>
                <a:cubicBezTo>
                  <a:pt x="328" y="1"/>
                  <a:pt x="1" y="328"/>
                  <a:pt x="28" y="736"/>
                </a:cubicBezTo>
                <a:lnTo>
                  <a:pt x="28" y="1526"/>
                </a:lnTo>
                <a:lnTo>
                  <a:pt x="3026" y="1526"/>
                </a:lnTo>
                <a:lnTo>
                  <a:pt x="3026" y="736"/>
                </a:lnTo>
                <a:cubicBezTo>
                  <a:pt x="3026" y="328"/>
                  <a:pt x="2726" y="1"/>
                  <a:pt x="2317" y="1"/>
                </a:cubicBez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33"/>
          <p:cNvSpPr/>
          <p:nvPr/>
        </p:nvSpPr>
        <p:spPr>
          <a:xfrm>
            <a:off x="3825354" y="4847734"/>
            <a:ext cx="116513" cy="239656"/>
          </a:xfrm>
          <a:custGeom>
            <a:avLst/>
            <a:gdLst/>
            <a:ahLst/>
            <a:cxnLst/>
            <a:rect l="l" t="t" r="r" b="b"/>
            <a:pathLst>
              <a:path w="2372" h="4879" extrusionOk="0">
                <a:moveTo>
                  <a:pt x="1" y="1"/>
                </a:moveTo>
                <a:lnTo>
                  <a:pt x="1" y="4878"/>
                </a:lnTo>
                <a:lnTo>
                  <a:pt x="2372" y="4878"/>
                </a:lnTo>
                <a:lnTo>
                  <a:pt x="2372" y="1"/>
                </a:ln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33"/>
          <p:cNvSpPr/>
          <p:nvPr/>
        </p:nvSpPr>
        <p:spPr>
          <a:xfrm>
            <a:off x="3825354" y="4849109"/>
            <a:ext cx="117839" cy="238281"/>
          </a:xfrm>
          <a:custGeom>
            <a:avLst/>
            <a:gdLst/>
            <a:ahLst/>
            <a:cxnLst/>
            <a:rect l="l" t="t" r="r" b="b"/>
            <a:pathLst>
              <a:path w="2399" h="4851" extrusionOk="0">
                <a:moveTo>
                  <a:pt x="1" y="0"/>
                </a:moveTo>
                <a:lnTo>
                  <a:pt x="2399" y="4850"/>
                </a:lnTo>
                <a:lnTo>
                  <a:pt x="2399" y="0"/>
                </a:ln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33"/>
          <p:cNvSpPr/>
          <p:nvPr/>
        </p:nvSpPr>
        <p:spPr>
          <a:xfrm>
            <a:off x="3877571" y="4847734"/>
            <a:ext cx="13459" cy="239656"/>
          </a:xfrm>
          <a:custGeom>
            <a:avLst/>
            <a:gdLst/>
            <a:ahLst/>
            <a:cxnLst/>
            <a:rect l="l" t="t" r="r" b="b"/>
            <a:pathLst>
              <a:path w="274" h="4879" extrusionOk="0">
                <a:moveTo>
                  <a:pt x="1" y="1"/>
                </a:moveTo>
                <a:lnTo>
                  <a:pt x="1" y="4878"/>
                </a:lnTo>
                <a:lnTo>
                  <a:pt x="273" y="4878"/>
                </a:lnTo>
                <a:lnTo>
                  <a:pt x="27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33"/>
          <p:cNvSpPr/>
          <p:nvPr/>
        </p:nvSpPr>
        <p:spPr>
          <a:xfrm>
            <a:off x="3825354" y="4899950"/>
            <a:ext cx="117839" cy="13410"/>
          </a:xfrm>
          <a:custGeom>
            <a:avLst/>
            <a:gdLst/>
            <a:ahLst/>
            <a:cxnLst/>
            <a:rect l="l" t="t" r="r" b="b"/>
            <a:pathLst>
              <a:path w="2399" h="273" extrusionOk="0">
                <a:moveTo>
                  <a:pt x="1" y="0"/>
                </a:moveTo>
                <a:lnTo>
                  <a:pt x="1" y="273"/>
                </a:lnTo>
                <a:lnTo>
                  <a:pt x="2399" y="273"/>
                </a:lnTo>
                <a:lnTo>
                  <a:pt x="23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33"/>
          <p:cNvSpPr/>
          <p:nvPr/>
        </p:nvSpPr>
        <p:spPr>
          <a:xfrm>
            <a:off x="3825354" y="5024425"/>
            <a:ext cx="117839" cy="12084"/>
          </a:xfrm>
          <a:custGeom>
            <a:avLst/>
            <a:gdLst/>
            <a:ahLst/>
            <a:cxnLst/>
            <a:rect l="l" t="t" r="r" b="b"/>
            <a:pathLst>
              <a:path w="2399" h="246" extrusionOk="0">
                <a:moveTo>
                  <a:pt x="1" y="1"/>
                </a:moveTo>
                <a:lnTo>
                  <a:pt x="1" y="246"/>
                </a:lnTo>
                <a:lnTo>
                  <a:pt x="2399" y="246"/>
                </a:lnTo>
                <a:lnTo>
                  <a:pt x="23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33"/>
          <p:cNvSpPr/>
          <p:nvPr/>
        </p:nvSpPr>
        <p:spPr>
          <a:xfrm>
            <a:off x="3809292" y="4774149"/>
            <a:ext cx="148637" cy="75006"/>
          </a:xfrm>
          <a:custGeom>
            <a:avLst/>
            <a:gdLst/>
            <a:ahLst/>
            <a:cxnLst/>
            <a:rect l="l" t="t" r="r" b="b"/>
            <a:pathLst>
              <a:path w="3026" h="1527" extrusionOk="0">
                <a:moveTo>
                  <a:pt x="737" y="0"/>
                </a:moveTo>
                <a:cubicBezTo>
                  <a:pt x="328" y="0"/>
                  <a:pt x="1" y="327"/>
                  <a:pt x="28" y="709"/>
                </a:cubicBezTo>
                <a:lnTo>
                  <a:pt x="28" y="1526"/>
                </a:lnTo>
                <a:lnTo>
                  <a:pt x="3026" y="1526"/>
                </a:lnTo>
                <a:lnTo>
                  <a:pt x="3026" y="709"/>
                </a:lnTo>
                <a:cubicBezTo>
                  <a:pt x="3026" y="327"/>
                  <a:pt x="2726" y="0"/>
                  <a:pt x="2317" y="0"/>
                </a:cubicBez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33"/>
          <p:cNvSpPr/>
          <p:nvPr/>
        </p:nvSpPr>
        <p:spPr>
          <a:xfrm>
            <a:off x="3841417" y="4103538"/>
            <a:ext cx="100450" cy="108457"/>
          </a:xfrm>
          <a:custGeom>
            <a:avLst/>
            <a:gdLst/>
            <a:ahLst/>
            <a:cxnLst/>
            <a:rect l="l" t="t" r="r" b="b"/>
            <a:pathLst>
              <a:path w="2045" h="2208" extrusionOk="0">
                <a:moveTo>
                  <a:pt x="1" y="1"/>
                </a:moveTo>
                <a:lnTo>
                  <a:pt x="1" y="2208"/>
                </a:lnTo>
                <a:lnTo>
                  <a:pt x="2045" y="2208"/>
                </a:lnTo>
                <a:lnTo>
                  <a:pt x="2045" y="1"/>
                </a:ln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33"/>
          <p:cNvSpPr/>
          <p:nvPr/>
        </p:nvSpPr>
        <p:spPr>
          <a:xfrm>
            <a:off x="3841417" y="4104913"/>
            <a:ext cx="101777" cy="107082"/>
          </a:xfrm>
          <a:custGeom>
            <a:avLst/>
            <a:gdLst/>
            <a:ahLst/>
            <a:cxnLst/>
            <a:rect l="l" t="t" r="r" b="b"/>
            <a:pathLst>
              <a:path w="2072" h="2180" extrusionOk="0">
                <a:moveTo>
                  <a:pt x="1" y="0"/>
                </a:moveTo>
                <a:lnTo>
                  <a:pt x="2072" y="2180"/>
                </a:lnTo>
                <a:lnTo>
                  <a:pt x="2072" y="0"/>
                </a:ln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33"/>
          <p:cNvSpPr/>
          <p:nvPr/>
        </p:nvSpPr>
        <p:spPr>
          <a:xfrm>
            <a:off x="4182766" y="4403378"/>
            <a:ext cx="116464" cy="238281"/>
          </a:xfrm>
          <a:custGeom>
            <a:avLst/>
            <a:gdLst/>
            <a:ahLst/>
            <a:cxnLst/>
            <a:rect l="l" t="t" r="r" b="b"/>
            <a:pathLst>
              <a:path w="2371" h="4851" extrusionOk="0">
                <a:moveTo>
                  <a:pt x="0" y="0"/>
                </a:moveTo>
                <a:lnTo>
                  <a:pt x="0" y="4851"/>
                </a:lnTo>
                <a:lnTo>
                  <a:pt x="2371" y="4851"/>
                </a:lnTo>
                <a:lnTo>
                  <a:pt x="2371" y="0"/>
                </a:ln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33"/>
          <p:cNvSpPr/>
          <p:nvPr/>
        </p:nvSpPr>
        <p:spPr>
          <a:xfrm>
            <a:off x="4182766" y="4403378"/>
            <a:ext cx="116464" cy="238281"/>
          </a:xfrm>
          <a:custGeom>
            <a:avLst/>
            <a:gdLst/>
            <a:ahLst/>
            <a:cxnLst/>
            <a:rect l="l" t="t" r="r" b="b"/>
            <a:pathLst>
              <a:path w="2371" h="4851" extrusionOk="0">
                <a:moveTo>
                  <a:pt x="0" y="0"/>
                </a:moveTo>
                <a:lnTo>
                  <a:pt x="2371" y="4851"/>
                </a:lnTo>
                <a:lnTo>
                  <a:pt x="2371" y="0"/>
                </a:ln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33"/>
          <p:cNvSpPr/>
          <p:nvPr/>
        </p:nvSpPr>
        <p:spPr>
          <a:xfrm>
            <a:off x="4233607" y="4403378"/>
            <a:ext cx="13459" cy="238281"/>
          </a:xfrm>
          <a:custGeom>
            <a:avLst/>
            <a:gdLst/>
            <a:ahLst/>
            <a:cxnLst/>
            <a:rect l="l" t="t" r="r" b="b"/>
            <a:pathLst>
              <a:path w="274" h="4851" extrusionOk="0">
                <a:moveTo>
                  <a:pt x="1" y="0"/>
                </a:moveTo>
                <a:lnTo>
                  <a:pt x="1" y="4851"/>
                </a:lnTo>
                <a:lnTo>
                  <a:pt x="273" y="4851"/>
                </a:lnTo>
                <a:lnTo>
                  <a:pt x="2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33"/>
          <p:cNvSpPr/>
          <p:nvPr/>
        </p:nvSpPr>
        <p:spPr>
          <a:xfrm>
            <a:off x="4181391" y="4454219"/>
            <a:ext cx="117839" cy="13459"/>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33"/>
          <p:cNvSpPr/>
          <p:nvPr/>
        </p:nvSpPr>
        <p:spPr>
          <a:xfrm>
            <a:off x="4181391" y="4578693"/>
            <a:ext cx="117839" cy="13459"/>
          </a:xfrm>
          <a:custGeom>
            <a:avLst/>
            <a:gdLst/>
            <a:ahLst/>
            <a:cxnLst/>
            <a:rect l="l" t="t" r="r" b="b"/>
            <a:pathLst>
              <a:path w="2399" h="274" extrusionOk="0">
                <a:moveTo>
                  <a:pt x="1" y="1"/>
                </a:moveTo>
                <a:lnTo>
                  <a:pt x="1" y="273"/>
                </a:lnTo>
                <a:lnTo>
                  <a:pt x="2399" y="273"/>
                </a:lnTo>
                <a:lnTo>
                  <a:pt x="23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33"/>
          <p:cNvSpPr/>
          <p:nvPr/>
        </p:nvSpPr>
        <p:spPr>
          <a:xfrm>
            <a:off x="4166703" y="4328418"/>
            <a:ext cx="148588" cy="75006"/>
          </a:xfrm>
          <a:custGeom>
            <a:avLst/>
            <a:gdLst/>
            <a:ahLst/>
            <a:cxnLst/>
            <a:rect l="l" t="t" r="r" b="b"/>
            <a:pathLst>
              <a:path w="3025" h="1527" extrusionOk="0">
                <a:moveTo>
                  <a:pt x="709" y="1"/>
                </a:moveTo>
                <a:cubicBezTo>
                  <a:pt x="327" y="1"/>
                  <a:pt x="0" y="328"/>
                  <a:pt x="0" y="736"/>
                </a:cubicBezTo>
                <a:lnTo>
                  <a:pt x="0" y="1526"/>
                </a:lnTo>
                <a:lnTo>
                  <a:pt x="3025" y="1526"/>
                </a:lnTo>
                <a:lnTo>
                  <a:pt x="3025" y="736"/>
                </a:lnTo>
                <a:cubicBezTo>
                  <a:pt x="3025" y="328"/>
                  <a:pt x="2698" y="1"/>
                  <a:pt x="2316" y="1"/>
                </a:cubicBez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33"/>
          <p:cNvSpPr/>
          <p:nvPr/>
        </p:nvSpPr>
        <p:spPr>
          <a:xfrm>
            <a:off x="4182766" y="4847734"/>
            <a:ext cx="116464" cy="239656"/>
          </a:xfrm>
          <a:custGeom>
            <a:avLst/>
            <a:gdLst/>
            <a:ahLst/>
            <a:cxnLst/>
            <a:rect l="l" t="t" r="r" b="b"/>
            <a:pathLst>
              <a:path w="2371" h="4879" extrusionOk="0">
                <a:moveTo>
                  <a:pt x="0" y="1"/>
                </a:moveTo>
                <a:lnTo>
                  <a:pt x="0" y="4878"/>
                </a:lnTo>
                <a:lnTo>
                  <a:pt x="2371" y="4878"/>
                </a:lnTo>
                <a:lnTo>
                  <a:pt x="2371" y="1"/>
                </a:ln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33"/>
          <p:cNvSpPr/>
          <p:nvPr/>
        </p:nvSpPr>
        <p:spPr>
          <a:xfrm>
            <a:off x="4182766" y="4849109"/>
            <a:ext cx="116464" cy="238281"/>
          </a:xfrm>
          <a:custGeom>
            <a:avLst/>
            <a:gdLst/>
            <a:ahLst/>
            <a:cxnLst/>
            <a:rect l="l" t="t" r="r" b="b"/>
            <a:pathLst>
              <a:path w="2371" h="4851" extrusionOk="0">
                <a:moveTo>
                  <a:pt x="0" y="0"/>
                </a:moveTo>
                <a:lnTo>
                  <a:pt x="2371" y="4850"/>
                </a:lnTo>
                <a:lnTo>
                  <a:pt x="2371" y="0"/>
                </a:ln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33"/>
          <p:cNvSpPr/>
          <p:nvPr/>
        </p:nvSpPr>
        <p:spPr>
          <a:xfrm>
            <a:off x="4233607" y="4847734"/>
            <a:ext cx="13459" cy="239656"/>
          </a:xfrm>
          <a:custGeom>
            <a:avLst/>
            <a:gdLst/>
            <a:ahLst/>
            <a:cxnLst/>
            <a:rect l="l" t="t" r="r" b="b"/>
            <a:pathLst>
              <a:path w="274" h="4879" extrusionOk="0">
                <a:moveTo>
                  <a:pt x="1" y="1"/>
                </a:moveTo>
                <a:lnTo>
                  <a:pt x="1" y="4878"/>
                </a:lnTo>
                <a:lnTo>
                  <a:pt x="273" y="4878"/>
                </a:lnTo>
                <a:lnTo>
                  <a:pt x="27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33"/>
          <p:cNvSpPr/>
          <p:nvPr/>
        </p:nvSpPr>
        <p:spPr>
          <a:xfrm>
            <a:off x="4181391" y="4899950"/>
            <a:ext cx="117839" cy="13410"/>
          </a:xfrm>
          <a:custGeom>
            <a:avLst/>
            <a:gdLst/>
            <a:ahLst/>
            <a:cxnLst/>
            <a:rect l="l" t="t" r="r" b="b"/>
            <a:pathLst>
              <a:path w="2399" h="273" extrusionOk="0">
                <a:moveTo>
                  <a:pt x="1" y="0"/>
                </a:moveTo>
                <a:lnTo>
                  <a:pt x="1" y="273"/>
                </a:lnTo>
                <a:lnTo>
                  <a:pt x="2399" y="273"/>
                </a:lnTo>
                <a:lnTo>
                  <a:pt x="23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33"/>
          <p:cNvSpPr/>
          <p:nvPr/>
        </p:nvSpPr>
        <p:spPr>
          <a:xfrm>
            <a:off x="4181391" y="5024425"/>
            <a:ext cx="117839" cy="13410"/>
          </a:xfrm>
          <a:custGeom>
            <a:avLst/>
            <a:gdLst/>
            <a:ahLst/>
            <a:cxnLst/>
            <a:rect l="l" t="t" r="r" b="b"/>
            <a:pathLst>
              <a:path w="2399" h="273" extrusionOk="0">
                <a:moveTo>
                  <a:pt x="1" y="1"/>
                </a:moveTo>
                <a:lnTo>
                  <a:pt x="1" y="273"/>
                </a:lnTo>
                <a:lnTo>
                  <a:pt x="2399" y="273"/>
                </a:lnTo>
                <a:lnTo>
                  <a:pt x="239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33"/>
          <p:cNvSpPr/>
          <p:nvPr/>
        </p:nvSpPr>
        <p:spPr>
          <a:xfrm>
            <a:off x="4166703" y="4774149"/>
            <a:ext cx="148588" cy="75006"/>
          </a:xfrm>
          <a:custGeom>
            <a:avLst/>
            <a:gdLst/>
            <a:ahLst/>
            <a:cxnLst/>
            <a:rect l="l" t="t" r="r" b="b"/>
            <a:pathLst>
              <a:path w="3025" h="1527" extrusionOk="0">
                <a:moveTo>
                  <a:pt x="709" y="0"/>
                </a:moveTo>
                <a:cubicBezTo>
                  <a:pt x="327" y="0"/>
                  <a:pt x="0" y="327"/>
                  <a:pt x="0" y="709"/>
                </a:cubicBezTo>
                <a:lnTo>
                  <a:pt x="0" y="1526"/>
                </a:lnTo>
                <a:lnTo>
                  <a:pt x="3025" y="1526"/>
                </a:lnTo>
                <a:lnTo>
                  <a:pt x="3025" y="709"/>
                </a:lnTo>
                <a:cubicBezTo>
                  <a:pt x="3025" y="327"/>
                  <a:pt x="2698" y="0"/>
                  <a:pt x="2316" y="0"/>
                </a:cubicBez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33"/>
          <p:cNvSpPr/>
          <p:nvPr/>
        </p:nvSpPr>
        <p:spPr>
          <a:xfrm>
            <a:off x="4197453" y="4103538"/>
            <a:ext cx="101777" cy="108457"/>
          </a:xfrm>
          <a:custGeom>
            <a:avLst/>
            <a:gdLst/>
            <a:ahLst/>
            <a:cxnLst/>
            <a:rect l="l" t="t" r="r" b="b"/>
            <a:pathLst>
              <a:path w="2072" h="2208" extrusionOk="0">
                <a:moveTo>
                  <a:pt x="1" y="1"/>
                </a:moveTo>
                <a:lnTo>
                  <a:pt x="1" y="2208"/>
                </a:lnTo>
                <a:lnTo>
                  <a:pt x="2072" y="2208"/>
                </a:lnTo>
                <a:lnTo>
                  <a:pt x="2072" y="1"/>
                </a:ln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33"/>
          <p:cNvSpPr/>
          <p:nvPr/>
        </p:nvSpPr>
        <p:spPr>
          <a:xfrm>
            <a:off x="4197453" y="4104913"/>
            <a:ext cx="101777" cy="107082"/>
          </a:xfrm>
          <a:custGeom>
            <a:avLst/>
            <a:gdLst/>
            <a:ahLst/>
            <a:cxnLst/>
            <a:rect l="l" t="t" r="r" b="b"/>
            <a:pathLst>
              <a:path w="2072" h="2180" extrusionOk="0">
                <a:moveTo>
                  <a:pt x="1" y="0"/>
                </a:moveTo>
                <a:lnTo>
                  <a:pt x="2072" y="2180"/>
                </a:lnTo>
                <a:lnTo>
                  <a:pt x="2072" y="0"/>
                </a:ln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33"/>
          <p:cNvSpPr/>
          <p:nvPr/>
        </p:nvSpPr>
        <p:spPr>
          <a:xfrm>
            <a:off x="4553490" y="4403378"/>
            <a:ext cx="116513" cy="238281"/>
          </a:xfrm>
          <a:custGeom>
            <a:avLst/>
            <a:gdLst/>
            <a:ahLst/>
            <a:cxnLst/>
            <a:rect l="l" t="t" r="r" b="b"/>
            <a:pathLst>
              <a:path w="2372" h="4851" extrusionOk="0">
                <a:moveTo>
                  <a:pt x="1" y="0"/>
                </a:moveTo>
                <a:lnTo>
                  <a:pt x="1" y="4851"/>
                </a:lnTo>
                <a:lnTo>
                  <a:pt x="2371" y="4851"/>
                </a:lnTo>
                <a:lnTo>
                  <a:pt x="2371" y="0"/>
                </a:ln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33"/>
          <p:cNvSpPr/>
          <p:nvPr/>
        </p:nvSpPr>
        <p:spPr>
          <a:xfrm>
            <a:off x="4553490" y="4403378"/>
            <a:ext cx="116513" cy="238281"/>
          </a:xfrm>
          <a:custGeom>
            <a:avLst/>
            <a:gdLst/>
            <a:ahLst/>
            <a:cxnLst/>
            <a:rect l="l" t="t" r="r" b="b"/>
            <a:pathLst>
              <a:path w="2372" h="4851" extrusionOk="0">
                <a:moveTo>
                  <a:pt x="1" y="0"/>
                </a:moveTo>
                <a:lnTo>
                  <a:pt x="2371" y="4851"/>
                </a:lnTo>
                <a:lnTo>
                  <a:pt x="2371" y="0"/>
                </a:ln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33"/>
          <p:cNvSpPr/>
          <p:nvPr/>
        </p:nvSpPr>
        <p:spPr>
          <a:xfrm>
            <a:off x="4604380" y="4403378"/>
            <a:ext cx="13410" cy="238281"/>
          </a:xfrm>
          <a:custGeom>
            <a:avLst/>
            <a:gdLst/>
            <a:ahLst/>
            <a:cxnLst/>
            <a:rect l="l" t="t" r="r" b="b"/>
            <a:pathLst>
              <a:path w="273" h="4851" extrusionOk="0">
                <a:moveTo>
                  <a:pt x="0" y="0"/>
                </a:moveTo>
                <a:lnTo>
                  <a:pt x="0" y="4851"/>
                </a:lnTo>
                <a:lnTo>
                  <a:pt x="273" y="4851"/>
                </a:lnTo>
                <a:lnTo>
                  <a:pt x="2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33"/>
          <p:cNvSpPr/>
          <p:nvPr/>
        </p:nvSpPr>
        <p:spPr>
          <a:xfrm>
            <a:off x="4552163" y="4454219"/>
            <a:ext cx="117839" cy="13459"/>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33"/>
          <p:cNvSpPr/>
          <p:nvPr/>
        </p:nvSpPr>
        <p:spPr>
          <a:xfrm>
            <a:off x="4552163" y="4578693"/>
            <a:ext cx="117839" cy="13459"/>
          </a:xfrm>
          <a:custGeom>
            <a:avLst/>
            <a:gdLst/>
            <a:ahLst/>
            <a:cxnLst/>
            <a:rect l="l" t="t" r="r" b="b"/>
            <a:pathLst>
              <a:path w="2399" h="274" extrusionOk="0">
                <a:moveTo>
                  <a:pt x="1" y="1"/>
                </a:moveTo>
                <a:lnTo>
                  <a:pt x="1" y="273"/>
                </a:lnTo>
                <a:lnTo>
                  <a:pt x="2398" y="273"/>
                </a:lnTo>
                <a:lnTo>
                  <a:pt x="23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33"/>
          <p:cNvSpPr/>
          <p:nvPr/>
        </p:nvSpPr>
        <p:spPr>
          <a:xfrm>
            <a:off x="4537427" y="4328418"/>
            <a:ext cx="148637" cy="75006"/>
          </a:xfrm>
          <a:custGeom>
            <a:avLst/>
            <a:gdLst/>
            <a:ahLst/>
            <a:cxnLst/>
            <a:rect l="l" t="t" r="r" b="b"/>
            <a:pathLst>
              <a:path w="3026" h="1527" extrusionOk="0">
                <a:moveTo>
                  <a:pt x="709" y="1"/>
                </a:moveTo>
                <a:cubicBezTo>
                  <a:pt x="301" y="1"/>
                  <a:pt x="1" y="328"/>
                  <a:pt x="1" y="736"/>
                </a:cubicBezTo>
                <a:lnTo>
                  <a:pt x="1" y="1526"/>
                </a:lnTo>
                <a:lnTo>
                  <a:pt x="3025" y="1526"/>
                </a:lnTo>
                <a:lnTo>
                  <a:pt x="3025" y="736"/>
                </a:lnTo>
                <a:cubicBezTo>
                  <a:pt x="3025" y="328"/>
                  <a:pt x="2698" y="1"/>
                  <a:pt x="2290" y="1"/>
                </a:cubicBez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33"/>
          <p:cNvSpPr/>
          <p:nvPr/>
        </p:nvSpPr>
        <p:spPr>
          <a:xfrm>
            <a:off x="4553490" y="4847734"/>
            <a:ext cx="116513" cy="239656"/>
          </a:xfrm>
          <a:custGeom>
            <a:avLst/>
            <a:gdLst/>
            <a:ahLst/>
            <a:cxnLst/>
            <a:rect l="l" t="t" r="r" b="b"/>
            <a:pathLst>
              <a:path w="2372" h="4879" extrusionOk="0">
                <a:moveTo>
                  <a:pt x="1" y="1"/>
                </a:moveTo>
                <a:lnTo>
                  <a:pt x="1" y="4878"/>
                </a:lnTo>
                <a:lnTo>
                  <a:pt x="2371" y="4878"/>
                </a:lnTo>
                <a:lnTo>
                  <a:pt x="2371" y="1"/>
                </a:ln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33"/>
          <p:cNvSpPr/>
          <p:nvPr/>
        </p:nvSpPr>
        <p:spPr>
          <a:xfrm>
            <a:off x="4553490" y="4849109"/>
            <a:ext cx="116513" cy="238281"/>
          </a:xfrm>
          <a:custGeom>
            <a:avLst/>
            <a:gdLst/>
            <a:ahLst/>
            <a:cxnLst/>
            <a:rect l="l" t="t" r="r" b="b"/>
            <a:pathLst>
              <a:path w="2372" h="4851" extrusionOk="0">
                <a:moveTo>
                  <a:pt x="1" y="0"/>
                </a:moveTo>
                <a:lnTo>
                  <a:pt x="2371" y="4850"/>
                </a:lnTo>
                <a:lnTo>
                  <a:pt x="2371" y="0"/>
                </a:ln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33"/>
          <p:cNvSpPr/>
          <p:nvPr/>
        </p:nvSpPr>
        <p:spPr>
          <a:xfrm>
            <a:off x="4604380" y="4847734"/>
            <a:ext cx="13410" cy="239656"/>
          </a:xfrm>
          <a:custGeom>
            <a:avLst/>
            <a:gdLst/>
            <a:ahLst/>
            <a:cxnLst/>
            <a:rect l="l" t="t" r="r" b="b"/>
            <a:pathLst>
              <a:path w="273" h="4879" extrusionOk="0">
                <a:moveTo>
                  <a:pt x="0" y="1"/>
                </a:moveTo>
                <a:lnTo>
                  <a:pt x="0" y="4878"/>
                </a:lnTo>
                <a:lnTo>
                  <a:pt x="273" y="4878"/>
                </a:lnTo>
                <a:lnTo>
                  <a:pt x="27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33"/>
          <p:cNvSpPr/>
          <p:nvPr/>
        </p:nvSpPr>
        <p:spPr>
          <a:xfrm>
            <a:off x="4552163" y="4899950"/>
            <a:ext cx="117839" cy="13410"/>
          </a:xfrm>
          <a:custGeom>
            <a:avLst/>
            <a:gdLst/>
            <a:ahLst/>
            <a:cxnLst/>
            <a:rect l="l" t="t" r="r" b="b"/>
            <a:pathLst>
              <a:path w="2399" h="273" extrusionOk="0">
                <a:moveTo>
                  <a:pt x="1" y="0"/>
                </a:moveTo>
                <a:lnTo>
                  <a:pt x="1" y="273"/>
                </a:lnTo>
                <a:lnTo>
                  <a:pt x="2398" y="273"/>
                </a:lnTo>
                <a:lnTo>
                  <a:pt x="23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33"/>
          <p:cNvSpPr/>
          <p:nvPr/>
        </p:nvSpPr>
        <p:spPr>
          <a:xfrm>
            <a:off x="4552163" y="5024425"/>
            <a:ext cx="117839" cy="12084"/>
          </a:xfrm>
          <a:custGeom>
            <a:avLst/>
            <a:gdLst/>
            <a:ahLst/>
            <a:cxnLst/>
            <a:rect l="l" t="t" r="r" b="b"/>
            <a:pathLst>
              <a:path w="2399" h="246" extrusionOk="0">
                <a:moveTo>
                  <a:pt x="1" y="1"/>
                </a:moveTo>
                <a:lnTo>
                  <a:pt x="1" y="246"/>
                </a:lnTo>
                <a:lnTo>
                  <a:pt x="2398" y="246"/>
                </a:lnTo>
                <a:lnTo>
                  <a:pt x="23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33"/>
          <p:cNvSpPr/>
          <p:nvPr/>
        </p:nvSpPr>
        <p:spPr>
          <a:xfrm>
            <a:off x="4537427" y="4774149"/>
            <a:ext cx="148637" cy="75006"/>
          </a:xfrm>
          <a:custGeom>
            <a:avLst/>
            <a:gdLst/>
            <a:ahLst/>
            <a:cxnLst/>
            <a:rect l="l" t="t" r="r" b="b"/>
            <a:pathLst>
              <a:path w="3026" h="1527" extrusionOk="0">
                <a:moveTo>
                  <a:pt x="709" y="0"/>
                </a:moveTo>
                <a:cubicBezTo>
                  <a:pt x="301" y="0"/>
                  <a:pt x="1" y="327"/>
                  <a:pt x="1" y="709"/>
                </a:cubicBezTo>
                <a:lnTo>
                  <a:pt x="1" y="1526"/>
                </a:lnTo>
                <a:lnTo>
                  <a:pt x="3025" y="1526"/>
                </a:lnTo>
                <a:lnTo>
                  <a:pt x="3025" y="709"/>
                </a:lnTo>
                <a:cubicBezTo>
                  <a:pt x="3025" y="327"/>
                  <a:pt x="2698" y="0"/>
                  <a:pt x="2290" y="0"/>
                </a:cubicBez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33"/>
          <p:cNvSpPr/>
          <p:nvPr/>
        </p:nvSpPr>
        <p:spPr>
          <a:xfrm>
            <a:off x="4568226" y="4103538"/>
            <a:ext cx="101777" cy="108457"/>
          </a:xfrm>
          <a:custGeom>
            <a:avLst/>
            <a:gdLst/>
            <a:ahLst/>
            <a:cxnLst/>
            <a:rect l="l" t="t" r="r" b="b"/>
            <a:pathLst>
              <a:path w="2072" h="2208" extrusionOk="0">
                <a:moveTo>
                  <a:pt x="1" y="1"/>
                </a:moveTo>
                <a:lnTo>
                  <a:pt x="1" y="2208"/>
                </a:lnTo>
                <a:lnTo>
                  <a:pt x="2071" y="2208"/>
                </a:lnTo>
                <a:lnTo>
                  <a:pt x="2071" y="1"/>
                </a:ln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33"/>
          <p:cNvSpPr/>
          <p:nvPr/>
        </p:nvSpPr>
        <p:spPr>
          <a:xfrm>
            <a:off x="4568226" y="4104913"/>
            <a:ext cx="101777" cy="107082"/>
          </a:xfrm>
          <a:custGeom>
            <a:avLst/>
            <a:gdLst/>
            <a:ahLst/>
            <a:cxnLst/>
            <a:rect l="l" t="t" r="r" b="b"/>
            <a:pathLst>
              <a:path w="2072" h="2180" extrusionOk="0">
                <a:moveTo>
                  <a:pt x="1" y="0"/>
                </a:moveTo>
                <a:lnTo>
                  <a:pt x="2071" y="2180"/>
                </a:lnTo>
                <a:lnTo>
                  <a:pt x="2071" y="0"/>
                </a:ln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33"/>
          <p:cNvSpPr/>
          <p:nvPr/>
        </p:nvSpPr>
        <p:spPr>
          <a:xfrm>
            <a:off x="3528216" y="4090177"/>
            <a:ext cx="132575" cy="14785"/>
          </a:xfrm>
          <a:custGeom>
            <a:avLst/>
            <a:gdLst/>
            <a:ahLst/>
            <a:cxnLst/>
            <a:rect l="l" t="t" r="r" b="b"/>
            <a:pathLst>
              <a:path w="2699" h="301" extrusionOk="0">
                <a:moveTo>
                  <a:pt x="1" y="0"/>
                </a:moveTo>
                <a:lnTo>
                  <a:pt x="1" y="300"/>
                </a:lnTo>
                <a:lnTo>
                  <a:pt x="2698" y="300"/>
                </a:lnTo>
                <a:lnTo>
                  <a:pt x="2698" y="0"/>
                </a:ln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33"/>
          <p:cNvSpPr/>
          <p:nvPr/>
        </p:nvSpPr>
        <p:spPr>
          <a:xfrm>
            <a:off x="3302009" y="3905479"/>
            <a:ext cx="1539273" cy="108457"/>
          </a:xfrm>
          <a:custGeom>
            <a:avLst/>
            <a:gdLst/>
            <a:ahLst/>
            <a:cxnLst/>
            <a:rect l="l" t="t" r="r" b="b"/>
            <a:pathLst>
              <a:path w="31337" h="2208" extrusionOk="0">
                <a:moveTo>
                  <a:pt x="1" y="0"/>
                </a:moveTo>
                <a:lnTo>
                  <a:pt x="1" y="2207"/>
                </a:lnTo>
                <a:lnTo>
                  <a:pt x="31336" y="2207"/>
                </a:lnTo>
                <a:lnTo>
                  <a:pt x="31336" y="0"/>
                </a:ln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33"/>
          <p:cNvSpPr/>
          <p:nvPr/>
        </p:nvSpPr>
        <p:spPr>
          <a:xfrm>
            <a:off x="3362282" y="4003182"/>
            <a:ext cx="109783" cy="101777"/>
          </a:xfrm>
          <a:custGeom>
            <a:avLst/>
            <a:gdLst/>
            <a:ahLst/>
            <a:cxnLst/>
            <a:rect l="l" t="t" r="r" b="b"/>
            <a:pathLst>
              <a:path w="2235" h="2072" extrusionOk="0">
                <a:moveTo>
                  <a:pt x="0" y="0"/>
                </a:moveTo>
                <a:lnTo>
                  <a:pt x="0" y="1526"/>
                </a:lnTo>
                <a:cubicBezTo>
                  <a:pt x="0" y="1826"/>
                  <a:pt x="218" y="2071"/>
                  <a:pt x="518" y="2071"/>
                </a:cubicBezTo>
                <a:lnTo>
                  <a:pt x="1690" y="2071"/>
                </a:lnTo>
                <a:cubicBezTo>
                  <a:pt x="1989" y="2071"/>
                  <a:pt x="2234" y="1826"/>
                  <a:pt x="2234" y="1526"/>
                </a:cubicBezTo>
                <a:lnTo>
                  <a:pt x="2234" y="0"/>
                </a:ln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33"/>
          <p:cNvSpPr/>
          <p:nvPr/>
        </p:nvSpPr>
        <p:spPr>
          <a:xfrm>
            <a:off x="3700879" y="4003182"/>
            <a:ext cx="109832" cy="101777"/>
          </a:xfrm>
          <a:custGeom>
            <a:avLst/>
            <a:gdLst/>
            <a:ahLst/>
            <a:cxnLst/>
            <a:rect l="l" t="t" r="r" b="b"/>
            <a:pathLst>
              <a:path w="2236" h="2072" extrusionOk="0">
                <a:moveTo>
                  <a:pt x="1" y="0"/>
                </a:moveTo>
                <a:lnTo>
                  <a:pt x="1" y="1526"/>
                </a:lnTo>
                <a:cubicBezTo>
                  <a:pt x="1" y="1826"/>
                  <a:pt x="219" y="2071"/>
                  <a:pt x="519" y="2071"/>
                </a:cubicBezTo>
                <a:lnTo>
                  <a:pt x="1690" y="2071"/>
                </a:lnTo>
                <a:cubicBezTo>
                  <a:pt x="1990" y="2071"/>
                  <a:pt x="2235" y="1826"/>
                  <a:pt x="2235" y="1526"/>
                </a:cubicBezTo>
                <a:lnTo>
                  <a:pt x="2235" y="0"/>
                </a:ln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33"/>
          <p:cNvSpPr/>
          <p:nvPr/>
        </p:nvSpPr>
        <p:spPr>
          <a:xfrm>
            <a:off x="4016783" y="4003182"/>
            <a:ext cx="108457" cy="101777"/>
          </a:xfrm>
          <a:custGeom>
            <a:avLst/>
            <a:gdLst/>
            <a:ahLst/>
            <a:cxnLst/>
            <a:rect l="l" t="t" r="r" b="b"/>
            <a:pathLst>
              <a:path w="2208" h="2072" extrusionOk="0">
                <a:moveTo>
                  <a:pt x="0" y="0"/>
                </a:moveTo>
                <a:lnTo>
                  <a:pt x="0" y="1526"/>
                </a:lnTo>
                <a:cubicBezTo>
                  <a:pt x="0" y="1826"/>
                  <a:pt x="218" y="2044"/>
                  <a:pt x="518" y="2071"/>
                </a:cubicBezTo>
                <a:lnTo>
                  <a:pt x="1690" y="2071"/>
                </a:lnTo>
                <a:cubicBezTo>
                  <a:pt x="1990" y="2071"/>
                  <a:pt x="2208" y="1826"/>
                  <a:pt x="2208" y="1526"/>
                </a:cubicBezTo>
                <a:lnTo>
                  <a:pt x="2208" y="0"/>
                </a:ln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33"/>
          <p:cNvSpPr/>
          <p:nvPr/>
        </p:nvSpPr>
        <p:spPr>
          <a:xfrm>
            <a:off x="4370117" y="4003182"/>
            <a:ext cx="109832" cy="101777"/>
          </a:xfrm>
          <a:custGeom>
            <a:avLst/>
            <a:gdLst/>
            <a:ahLst/>
            <a:cxnLst/>
            <a:rect l="l" t="t" r="r" b="b"/>
            <a:pathLst>
              <a:path w="2236" h="2072" extrusionOk="0">
                <a:moveTo>
                  <a:pt x="1" y="0"/>
                </a:moveTo>
                <a:lnTo>
                  <a:pt x="1" y="1526"/>
                </a:lnTo>
                <a:cubicBezTo>
                  <a:pt x="1" y="1826"/>
                  <a:pt x="219" y="2071"/>
                  <a:pt x="519" y="2071"/>
                </a:cubicBezTo>
                <a:lnTo>
                  <a:pt x="1690" y="2071"/>
                </a:lnTo>
                <a:cubicBezTo>
                  <a:pt x="1990" y="2071"/>
                  <a:pt x="2235" y="1826"/>
                  <a:pt x="2235" y="1526"/>
                </a:cubicBezTo>
                <a:lnTo>
                  <a:pt x="2235" y="0"/>
                </a:ln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33"/>
          <p:cNvSpPr/>
          <p:nvPr/>
        </p:nvSpPr>
        <p:spPr>
          <a:xfrm>
            <a:off x="8626487" y="3827817"/>
            <a:ext cx="1539224" cy="1321082"/>
          </a:xfrm>
          <a:custGeom>
            <a:avLst/>
            <a:gdLst/>
            <a:ahLst/>
            <a:cxnLst/>
            <a:rect l="l" t="t" r="r" b="b"/>
            <a:pathLst>
              <a:path w="31336" h="26895" extrusionOk="0">
                <a:moveTo>
                  <a:pt x="1" y="1"/>
                </a:moveTo>
                <a:lnTo>
                  <a:pt x="1" y="26895"/>
                </a:lnTo>
                <a:lnTo>
                  <a:pt x="31336" y="26895"/>
                </a:lnTo>
                <a:lnTo>
                  <a:pt x="313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33"/>
          <p:cNvSpPr/>
          <p:nvPr/>
        </p:nvSpPr>
        <p:spPr>
          <a:xfrm>
            <a:off x="8626487" y="4697863"/>
            <a:ext cx="1539224" cy="460451"/>
          </a:xfrm>
          <a:custGeom>
            <a:avLst/>
            <a:gdLst/>
            <a:ahLst/>
            <a:cxnLst/>
            <a:rect l="l" t="t" r="r" b="b"/>
            <a:pathLst>
              <a:path w="31336" h="9374" extrusionOk="0">
                <a:moveTo>
                  <a:pt x="1" y="0"/>
                </a:moveTo>
                <a:lnTo>
                  <a:pt x="1" y="9373"/>
                </a:lnTo>
                <a:lnTo>
                  <a:pt x="31336" y="9373"/>
                </a:lnTo>
                <a:lnTo>
                  <a:pt x="31336" y="0"/>
                </a:ln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33"/>
          <p:cNvSpPr/>
          <p:nvPr/>
        </p:nvSpPr>
        <p:spPr>
          <a:xfrm>
            <a:off x="9823099" y="4403378"/>
            <a:ext cx="116464" cy="238281"/>
          </a:xfrm>
          <a:custGeom>
            <a:avLst/>
            <a:gdLst/>
            <a:ahLst/>
            <a:cxnLst/>
            <a:rect l="l" t="t" r="r" b="b"/>
            <a:pathLst>
              <a:path w="2371" h="4851" extrusionOk="0">
                <a:moveTo>
                  <a:pt x="0" y="0"/>
                </a:moveTo>
                <a:lnTo>
                  <a:pt x="0" y="4851"/>
                </a:lnTo>
                <a:lnTo>
                  <a:pt x="2371" y="4851"/>
                </a:lnTo>
                <a:lnTo>
                  <a:pt x="2371" y="0"/>
                </a:ln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33"/>
          <p:cNvSpPr/>
          <p:nvPr/>
        </p:nvSpPr>
        <p:spPr>
          <a:xfrm>
            <a:off x="9823099" y="4403378"/>
            <a:ext cx="116464" cy="238281"/>
          </a:xfrm>
          <a:custGeom>
            <a:avLst/>
            <a:gdLst/>
            <a:ahLst/>
            <a:cxnLst/>
            <a:rect l="l" t="t" r="r" b="b"/>
            <a:pathLst>
              <a:path w="2371" h="4851" extrusionOk="0">
                <a:moveTo>
                  <a:pt x="0" y="0"/>
                </a:moveTo>
                <a:lnTo>
                  <a:pt x="0" y="4851"/>
                </a:lnTo>
                <a:lnTo>
                  <a:pt x="2371" y="0"/>
                </a:ln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33"/>
          <p:cNvSpPr/>
          <p:nvPr/>
        </p:nvSpPr>
        <p:spPr>
          <a:xfrm>
            <a:off x="9875315" y="4403378"/>
            <a:ext cx="13410" cy="238281"/>
          </a:xfrm>
          <a:custGeom>
            <a:avLst/>
            <a:gdLst/>
            <a:ahLst/>
            <a:cxnLst/>
            <a:rect l="l" t="t" r="r" b="b"/>
            <a:pathLst>
              <a:path w="273" h="4851" extrusionOk="0">
                <a:moveTo>
                  <a:pt x="0" y="0"/>
                </a:moveTo>
                <a:lnTo>
                  <a:pt x="0" y="4851"/>
                </a:lnTo>
                <a:lnTo>
                  <a:pt x="273" y="4851"/>
                </a:lnTo>
                <a:lnTo>
                  <a:pt x="2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33"/>
          <p:cNvSpPr/>
          <p:nvPr/>
        </p:nvSpPr>
        <p:spPr>
          <a:xfrm>
            <a:off x="9823099" y="4454219"/>
            <a:ext cx="117839" cy="13459"/>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33"/>
          <p:cNvSpPr/>
          <p:nvPr/>
        </p:nvSpPr>
        <p:spPr>
          <a:xfrm>
            <a:off x="9823099" y="4578693"/>
            <a:ext cx="117839" cy="13459"/>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33"/>
          <p:cNvSpPr/>
          <p:nvPr/>
        </p:nvSpPr>
        <p:spPr>
          <a:xfrm>
            <a:off x="9807036" y="4328418"/>
            <a:ext cx="148588" cy="75006"/>
          </a:xfrm>
          <a:custGeom>
            <a:avLst/>
            <a:gdLst/>
            <a:ahLst/>
            <a:cxnLst/>
            <a:rect l="l" t="t" r="r" b="b"/>
            <a:pathLst>
              <a:path w="3025" h="1527" extrusionOk="0">
                <a:moveTo>
                  <a:pt x="736" y="1"/>
                </a:moveTo>
                <a:cubicBezTo>
                  <a:pt x="327" y="1"/>
                  <a:pt x="0" y="328"/>
                  <a:pt x="0" y="709"/>
                </a:cubicBezTo>
                <a:lnTo>
                  <a:pt x="0" y="1526"/>
                </a:lnTo>
                <a:lnTo>
                  <a:pt x="3025" y="1526"/>
                </a:lnTo>
                <a:lnTo>
                  <a:pt x="3025" y="709"/>
                </a:lnTo>
                <a:cubicBezTo>
                  <a:pt x="3025" y="328"/>
                  <a:pt x="2725" y="1"/>
                  <a:pt x="2316" y="1"/>
                </a:cubicBez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33"/>
          <p:cNvSpPr/>
          <p:nvPr/>
        </p:nvSpPr>
        <p:spPr>
          <a:xfrm>
            <a:off x="9823099" y="4849109"/>
            <a:ext cx="116464" cy="238281"/>
          </a:xfrm>
          <a:custGeom>
            <a:avLst/>
            <a:gdLst/>
            <a:ahLst/>
            <a:cxnLst/>
            <a:rect l="l" t="t" r="r" b="b"/>
            <a:pathLst>
              <a:path w="2371" h="4851" extrusionOk="0">
                <a:moveTo>
                  <a:pt x="0" y="0"/>
                </a:moveTo>
                <a:lnTo>
                  <a:pt x="0" y="4850"/>
                </a:lnTo>
                <a:lnTo>
                  <a:pt x="2371" y="4850"/>
                </a:lnTo>
                <a:lnTo>
                  <a:pt x="2371" y="0"/>
                </a:ln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33"/>
          <p:cNvSpPr/>
          <p:nvPr/>
        </p:nvSpPr>
        <p:spPr>
          <a:xfrm>
            <a:off x="9823099" y="4849109"/>
            <a:ext cx="116464" cy="238281"/>
          </a:xfrm>
          <a:custGeom>
            <a:avLst/>
            <a:gdLst/>
            <a:ahLst/>
            <a:cxnLst/>
            <a:rect l="l" t="t" r="r" b="b"/>
            <a:pathLst>
              <a:path w="2371" h="4851" extrusionOk="0">
                <a:moveTo>
                  <a:pt x="0" y="0"/>
                </a:moveTo>
                <a:lnTo>
                  <a:pt x="0" y="4850"/>
                </a:lnTo>
                <a:lnTo>
                  <a:pt x="2371" y="0"/>
                </a:ln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33"/>
          <p:cNvSpPr/>
          <p:nvPr/>
        </p:nvSpPr>
        <p:spPr>
          <a:xfrm>
            <a:off x="9875315" y="4849109"/>
            <a:ext cx="13410" cy="238281"/>
          </a:xfrm>
          <a:custGeom>
            <a:avLst/>
            <a:gdLst/>
            <a:ahLst/>
            <a:cxnLst/>
            <a:rect l="l" t="t" r="r" b="b"/>
            <a:pathLst>
              <a:path w="273" h="4851" extrusionOk="0">
                <a:moveTo>
                  <a:pt x="0" y="0"/>
                </a:moveTo>
                <a:lnTo>
                  <a:pt x="0" y="4850"/>
                </a:lnTo>
                <a:lnTo>
                  <a:pt x="273" y="4850"/>
                </a:lnTo>
                <a:lnTo>
                  <a:pt x="2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33"/>
          <p:cNvSpPr/>
          <p:nvPr/>
        </p:nvSpPr>
        <p:spPr>
          <a:xfrm>
            <a:off x="9823099" y="4899950"/>
            <a:ext cx="117839" cy="13410"/>
          </a:xfrm>
          <a:custGeom>
            <a:avLst/>
            <a:gdLst/>
            <a:ahLst/>
            <a:cxnLst/>
            <a:rect l="l" t="t" r="r" b="b"/>
            <a:pathLst>
              <a:path w="2399" h="273" extrusionOk="0">
                <a:moveTo>
                  <a:pt x="0" y="0"/>
                </a:moveTo>
                <a:lnTo>
                  <a:pt x="0" y="273"/>
                </a:lnTo>
                <a:lnTo>
                  <a:pt x="2398" y="273"/>
                </a:lnTo>
                <a:lnTo>
                  <a:pt x="23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33"/>
          <p:cNvSpPr/>
          <p:nvPr/>
        </p:nvSpPr>
        <p:spPr>
          <a:xfrm>
            <a:off x="9823099" y="5024425"/>
            <a:ext cx="117839" cy="12084"/>
          </a:xfrm>
          <a:custGeom>
            <a:avLst/>
            <a:gdLst/>
            <a:ahLst/>
            <a:cxnLst/>
            <a:rect l="l" t="t" r="r" b="b"/>
            <a:pathLst>
              <a:path w="2399" h="246" extrusionOk="0">
                <a:moveTo>
                  <a:pt x="0" y="1"/>
                </a:moveTo>
                <a:lnTo>
                  <a:pt x="0" y="246"/>
                </a:lnTo>
                <a:lnTo>
                  <a:pt x="2398" y="246"/>
                </a:lnTo>
                <a:lnTo>
                  <a:pt x="23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33"/>
          <p:cNvSpPr/>
          <p:nvPr/>
        </p:nvSpPr>
        <p:spPr>
          <a:xfrm>
            <a:off x="9807036" y="4774149"/>
            <a:ext cx="148588" cy="75006"/>
          </a:xfrm>
          <a:custGeom>
            <a:avLst/>
            <a:gdLst/>
            <a:ahLst/>
            <a:cxnLst/>
            <a:rect l="l" t="t" r="r" b="b"/>
            <a:pathLst>
              <a:path w="3025" h="1527" extrusionOk="0">
                <a:moveTo>
                  <a:pt x="736" y="0"/>
                </a:moveTo>
                <a:cubicBezTo>
                  <a:pt x="327" y="0"/>
                  <a:pt x="0" y="327"/>
                  <a:pt x="0" y="709"/>
                </a:cubicBezTo>
                <a:lnTo>
                  <a:pt x="0" y="1526"/>
                </a:lnTo>
                <a:lnTo>
                  <a:pt x="3025" y="1526"/>
                </a:lnTo>
                <a:lnTo>
                  <a:pt x="3025" y="709"/>
                </a:lnTo>
                <a:cubicBezTo>
                  <a:pt x="3025" y="327"/>
                  <a:pt x="2725" y="0"/>
                  <a:pt x="2316" y="0"/>
                </a:cubicBez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33"/>
          <p:cNvSpPr/>
          <p:nvPr/>
        </p:nvSpPr>
        <p:spPr>
          <a:xfrm>
            <a:off x="9823099" y="4103538"/>
            <a:ext cx="101777" cy="108457"/>
          </a:xfrm>
          <a:custGeom>
            <a:avLst/>
            <a:gdLst/>
            <a:ahLst/>
            <a:cxnLst/>
            <a:rect l="l" t="t" r="r" b="b"/>
            <a:pathLst>
              <a:path w="2072" h="2208" extrusionOk="0">
                <a:moveTo>
                  <a:pt x="0" y="1"/>
                </a:moveTo>
                <a:lnTo>
                  <a:pt x="0" y="2208"/>
                </a:lnTo>
                <a:lnTo>
                  <a:pt x="2071" y="2208"/>
                </a:lnTo>
                <a:lnTo>
                  <a:pt x="2071" y="1"/>
                </a:ln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33"/>
          <p:cNvSpPr/>
          <p:nvPr/>
        </p:nvSpPr>
        <p:spPr>
          <a:xfrm>
            <a:off x="9823099" y="4104913"/>
            <a:ext cx="101777" cy="107082"/>
          </a:xfrm>
          <a:custGeom>
            <a:avLst/>
            <a:gdLst/>
            <a:ahLst/>
            <a:cxnLst/>
            <a:rect l="l" t="t" r="r" b="b"/>
            <a:pathLst>
              <a:path w="2072" h="2180" extrusionOk="0">
                <a:moveTo>
                  <a:pt x="0" y="0"/>
                </a:moveTo>
                <a:lnTo>
                  <a:pt x="0" y="2180"/>
                </a:lnTo>
                <a:lnTo>
                  <a:pt x="2071" y="0"/>
                </a:ln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33"/>
          <p:cNvSpPr/>
          <p:nvPr/>
        </p:nvSpPr>
        <p:spPr>
          <a:xfrm>
            <a:off x="9524633" y="4403378"/>
            <a:ext cx="117790" cy="238281"/>
          </a:xfrm>
          <a:custGeom>
            <a:avLst/>
            <a:gdLst/>
            <a:ahLst/>
            <a:cxnLst/>
            <a:rect l="l" t="t" r="r" b="b"/>
            <a:pathLst>
              <a:path w="2398" h="4851" extrusionOk="0">
                <a:moveTo>
                  <a:pt x="0" y="0"/>
                </a:moveTo>
                <a:lnTo>
                  <a:pt x="0" y="4851"/>
                </a:lnTo>
                <a:lnTo>
                  <a:pt x="2398" y="4851"/>
                </a:lnTo>
                <a:lnTo>
                  <a:pt x="2398" y="0"/>
                </a:ln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33"/>
          <p:cNvSpPr/>
          <p:nvPr/>
        </p:nvSpPr>
        <p:spPr>
          <a:xfrm>
            <a:off x="9524633" y="4403378"/>
            <a:ext cx="117790" cy="238281"/>
          </a:xfrm>
          <a:custGeom>
            <a:avLst/>
            <a:gdLst/>
            <a:ahLst/>
            <a:cxnLst/>
            <a:rect l="l" t="t" r="r" b="b"/>
            <a:pathLst>
              <a:path w="2398" h="4851" extrusionOk="0">
                <a:moveTo>
                  <a:pt x="0" y="0"/>
                </a:moveTo>
                <a:lnTo>
                  <a:pt x="0" y="4851"/>
                </a:lnTo>
                <a:lnTo>
                  <a:pt x="2398" y="0"/>
                </a:ln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33"/>
          <p:cNvSpPr/>
          <p:nvPr/>
        </p:nvSpPr>
        <p:spPr>
          <a:xfrm>
            <a:off x="9576801" y="4403378"/>
            <a:ext cx="13459" cy="238281"/>
          </a:xfrm>
          <a:custGeom>
            <a:avLst/>
            <a:gdLst/>
            <a:ahLst/>
            <a:cxnLst/>
            <a:rect l="l" t="t" r="r" b="b"/>
            <a:pathLst>
              <a:path w="274" h="4851" extrusionOk="0">
                <a:moveTo>
                  <a:pt x="1" y="0"/>
                </a:moveTo>
                <a:lnTo>
                  <a:pt x="1" y="4851"/>
                </a:lnTo>
                <a:lnTo>
                  <a:pt x="273" y="4851"/>
                </a:lnTo>
                <a:lnTo>
                  <a:pt x="2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33"/>
          <p:cNvSpPr/>
          <p:nvPr/>
        </p:nvSpPr>
        <p:spPr>
          <a:xfrm>
            <a:off x="9524633" y="4454219"/>
            <a:ext cx="117790" cy="13459"/>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33"/>
          <p:cNvSpPr/>
          <p:nvPr/>
        </p:nvSpPr>
        <p:spPr>
          <a:xfrm>
            <a:off x="9524633" y="4578693"/>
            <a:ext cx="117790" cy="13459"/>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33"/>
          <p:cNvSpPr/>
          <p:nvPr/>
        </p:nvSpPr>
        <p:spPr>
          <a:xfrm>
            <a:off x="9509897" y="4328418"/>
            <a:ext cx="148588" cy="75006"/>
          </a:xfrm>
          <a:custGeom>
            <a:avLst/>
            <a:gdLst/>
            <a:ahLst/>
            <a:cxnLst/>
            <a:rect l="l" t="t" r="r" b="b"/>
            <a:pathLst>
              <a:path w="3025" h="1527" extrusionOk="0">
                <a:moveTo>
                  <a:pt x="709" y="1"/>
                </a:moveTo>
                <a:cubicBezTo>
                  <a:pt x="300" y="1"/>
                  <a:pt x="0" y="328"/>
                  <a:pt x="0" y="709"/>
                </a:cubicBezTo>
                <a:lnTo>
                  <a:pt x="0" y="1526"/>
                </a:lnTo>
                <a:lnTo>
                  <a:pt x="3025" y="1526"/>
                </a:lnTo>
                <a:lnTo>
                  <a:pt x="3025" y="709"/>
                </a:lnTo>
                <a:cubicBezTo>
                  <a:pt x="3025" y="328"/>
                  <a:pt x="2698" y="1"/>
                  <a:pt x="2289" y="1"/>
                </a:cubicBez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33"/>
          <p:cNvSpPr/>
          <p:nvPr/>
        </p:nvSpPr>
        <p:spPr>
          <a:xfrm>
            <a:off x="9524633" y="4849109"/>
            <a:ext cx="117790" cy="238281"/>
          </a:xfrm>
          <a:custGeom>
            <a:avLst/>
            <a:gdLst/>
            <a:ahLst/>
            <a:cxnLst/>
            <a:rect l="l" t="t" r="r" b="b"/>
            <a:pathLst>
              <a:path w="2398" h="4851" extrusionOk="0">
                <a:moveTo>
                  <a:pt x="0" y="0"/>
                </a:moveTo>
                <a:lnTo>
                  <a:pt x="0" y="4850"/>
                </a:lnTo>
                <a:lnTo>
                  <a:pt x="2398" y="4850"/>
                </a:lnTo>
                <a:lnTo>
                  <a:pt x="2398" y="0"/>
                </a:ln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33"/>
          <p:cNvSpPr/>
          <p:nvPr/>
        </p:nvSpPr>
        <p:spPr>
          <a:xfrm>
            <a:off x="9524633" y="4849109"/>
            <a:ext cx="117790" cy="238281"/>
          </a:xfrm>
          <a:custGeom>
            <a:avLst/>
            <a:gdLst/>
            <a:ahLst/>
            <a:cxnLst/>
            <a:rect l="l" t="t" r="r" b="b"/>
            <a:pathLst>
              <a:path w="2398" h="4851" extrusionOk="0">
                <a:moveTo>
                  <a:pt x="0" y="0"/>
                </a:moveTo>
                <a:lnTo>
                  <a:pt x="0" y="4850"/>
                </a:lnTo>
                <a:lnTo>
                  <a:pt x="2398" y="0"/>
                </a:ln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33"/>
          <p:cNvSpPr/>
          <p:nvPr/>
        </p:nvSpPr>
        <p:spPr>
          <a:xfrm>
            <a:off x="9576801" y="4849109"/>
            <a:ext cx="13459" cy="238281"/>
          </a:xfrm>
          <a:custGeom>
            <a:avLst/>
            <a:gdLst/>
            <a:ahLst/>
            <a:cxnLst/>
            <a:rect l="l" t="t" r="r" b="b"/>
            <a:pathLst>
              <a:path w="274" h="4851" extrusionOk="0">
                <a:moveTo>
                  <a:pt x="1" y="0"/>
                </a:moveTo>
                <a:lnTo>
                  <a:pt x="1" y="4850"/>
                </a:lnTo>
                <a:lnTo>
                  <a:pt x="273" y="4850"/>
                </a:lnTo>
                <a:lnTo>
                  <a:pt x="2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33"/>
          <p:cNvSpPr/>
          <p:nvPr/>
        </p:nvSpPr>
        <p:spPr>
          <a:xfrm>
            <a:off x="9524633" y="4899950"/>
            <a:ext cx="117790" cy="13410"/>
          </a:xfrm>
          <a:custGeom>
            <a:avLst/>
            <a:gdLst/>
            <a:ahLst/>
            <a:cxnLst/>
            <a:rect l="l" t="t" r="r" b="b"/>
            <a:pathLst>
              <a:path w="2398" h="273" extrusionOk="0">
                <a:moveTo>
                  <a:pt x="0" y="0"/>
                </a:moveTo>
                <a:lnTo>
                  <a:pt x="0" y="273"/>
                </a:lnTo>
                <a:lnTo>
                  <a:pt x="2398" y="273"/>
                </a:lnTo>
                <a:lnTo>
                  <a:pt x="23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33"/>
          <p:cNvSpPr/>
          <p:nvPr/>
        </p:nvSpPr>
        <p:spPr>
          <a:xfrm>
            <a:off x="9524633" y="5024425"/>
            <a:ext cx="117790" cy="13410"/>
          </a:xfrm>
          <a:custGeom>
            <a:avLst/>
            <a:gdLst/>
            <a:ahLst/>
            <a:cxnLst/>
            <a:rect l="l" t="t" r="r" b="b"/>
            <a:pathLst>
              <a:path w="2398" h="273" extrusionOk="0">
                <a:moveTo>
                  <a:pt x="0" y="1"/>
                </a:moveTo>
                <a:lnTo>
                  <a:pt x="0" y="273"/>
                </a:lnTo>
                <a:lnTo>
                  <a:pt x="2398" y="273"/>
                </a:lnTo>
                <a:lnTo>
                  <a:pt x="23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33"/>
          <p:cNvSpPr/>
          <p:nvPr/>
        </p:nvSpPr>
        <p:spPr>
          <a:xfrm>
            <a:off x="9509897" y="4774149"/>
            <a:ext cx="148588" cy="75006"/>
          </a:xfrm>
          <a:custGeom>
            <a:avLst/>
            <a:gdLst/>
            <a:ahLst/>
            <a:cxnLst/>
            <a:rect l="l" t="t" r="r" b="b"/>
            <a:pathLst>
              <a:path w="3025" h="1527" extrusionOk="0">
                <a:moveTo>
                  <a:pt x="709" y="0"/>
                </a:moveTo>
                <a:cubicBezTo>
                  <a:pt x="300" y="0"/>
                  <a:pt x="0" y="327"/>
                  <a:pt x="0" y="709"/>
                </a:cubicBezTo>
                <a:lnTo>
                  <a:pt x="0" y="1526"/>
                </a:lnTo>
                <a:lnTo>
                  <a:pt x="3025" y="1526"/>
                </a:lnTo>
                <a:lnTo>
                  <a:pt x="3025" y="709"/>
                </a:lnTo>
                <a:cubicBezTo>
                  <a:pt x="3025" y="327"/>
                  <a:pt x="2698" y="0"/>
                  <a:pt x="2289" y="0"/>
                </a:cubicBez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33"/>
          <p:cNvSpPr/>
          <p:nvPr/>
        </p:nvSpPr>
        <p:spPr>
          <a:xfrm>
            <a:off x="9524633" y="4103538"/>
            <a:ext cx="101728" cy="108457"/>
          </a:xfrm>
          <a:custGeom>
            <a:avLst/>
            <a:gdLst/>
            <a:ahLst/>
            <a:cxnLst/>
            <a:rect l="l" t="t" r="r" b="b"/>
            <a:pathLst>
              <a:path w="2071" h="2208" extrusionOk="0">
                <a:moveTo>
                  <a:pt x="0" y="1"/>
                </a:moveTo>
                <a:lnTo>
                  <a:pt x="0" y="2208"/>
                </a:lnTo>
                <a:lnTo>
                  <a:pt x="2071" y="2208"/>
                </a:lnTo>
                <a:lnTo>
                  <a:pt x="2071" y="1"/>
                </a:ln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33"/>
          <p:cNvSpPr/>
          <p:nvPr/>
        </p:nvSpPr>
        <p:spPr>
          <a:xfrm>
            <a:off x="9524633" y="4104913"/>
            <a:ext cx="101728" cy="107082"/>
          </a:xfrm>
          <a:custGeom>
            <a:avLst/>
            <a:gdLst/>
            <a:ahLst/>
            <a:cxnLst/>
            <a:rect l="l" t="t" r="r" b="b"/>
            <a:pathLst>
              <a:path w="2071" h="2180" extrusionOk="0">
                <a:moveTo>
                  <a:pt x="0" y="0"/>
                </a:moveTo>
                <a:lnTo>
                  <a:pt x="0" y="2180"/>
                </a:lnTo>
                <a:lnTo>
                  <a:pt x="2071" y="0"/>
                </a:ln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33"/>
          <p:cNvSpPr/>
          <p:nvPr/>
        </p:nvSpPr>
        <p:spPr>
          <a:xfrm>
            <a:off x="9168597" y="4403378"/>
            <a:ext cx="116464" cy="238281"/>
          </a:xfrm>
          <a:custGeom>
            <a:avLst/>
            <a:gdLst/>
            <a:ahLst/>
            <a:cxnLst/>
            <a:rect l="l" t="t" r="r" b="b"/>
            <a:pathLst>
              <a:path w="2371" h="4851" extrusionOk="0">
                <a:moveTo>
                  <a:pt x="0" y="0"/>
                </a:moveTo>
                <a:lnTo>
                  <a:pt x="0" y="4851"/>
                </a:lnTo>
                <a:lnTo>
                  <a:pt x="2371" y="4851"/>
                </a:lnTo>
                <a:lnTo>
                  <a:pt x="2371" y="0"/>
                </a:ln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33"/>
          <p:cNvSpPr/>
          <p:nvPr/>
        </p:nvSpPr>
        <p:spPr>
          <a:xfrm>
            <a:off x="9168597" y="4403378"/>
            <a:ext cx="116464" cy="238281"/>
          </a:xfrm>
          <a:custGeom>
            <a:avLst/>
            <a:gdLst/>
            <a:ahLst/>
            <a:cxnLst/>
            <a:rect l="l" t="t" r="r" b="b"/>
            <a:pathLst>
              <a:path w="2371" h="4851" extrusionOk="0">
                <a:moveTo>
                  <a:pt x="0" y="0"/>
                </a:moveTo>
                <a:lnTo>
                  <a:pt x="0" y="4851"/>
                </a:lnTo>
                <a:lnTo>
                  <a:pt x="2371" y="0"/>
                </a:ln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33"/>
          <p:cNvSpPr/>
          <p:nvPr/>
        </p:nvSpPr>
        <p:spPr>
          <a:xfrm>
            <a:off x="9220765" y="4403378"/>
            <a:ext cx="13459" cy="238281"/>
          </a:xfrm>
          <a:custGeom>
            <a:avLst/>
            <a:gdLst/>
            <a:ahLst/>
            <a:cxnLst/>
            <a:rect l="l" t="t" r="r" b="b"/>
            <a:pathLst>
              <a:path w="274" h="4851" extrusionOk="0">
                <a:moveTo>
                  <a:pt x="1" y="0"/>
                </a:moveTo>
                <a:lnTo>
                  <a:pt x="1" y="4851"/>
                </a:lnTo>
                <a:lnTo>
                  <a:pt x="273" y="4851"/>
                </a:lnTo>
                <a:lnTo>
                  <a:pt x="2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33"/>
          <p:cNvSpPr/>
          <p:nvPr/>
        </p:nvSpPr>
        <p:spPr>
          <a:xfrm>
            <a:off x="9168597" y="4454219"/>
            <a:ext cx="117790" cy="13459"/>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33"/>
          <p:cNvSpPr/>
          <p:nvPr/>
        </p:nvSpPr>
        <p:spPr>
          <a:xfrm>
            <a:off x="9168597" y="4578693"/>
            <a:ext cx="117790" cy="13459"/>
          </a:xfrm>
          <a:custGeom>
            <a:avLst/>
            <a:gdLst/>
            <a:ahLst/>
            <a:cxnLst/>
            <a:rect l="l" t="t" r="r" b="b"/>
            <a:pathLst>
              <a:path w="2398" h="274" extrusionOk="0">
                <a:moveTo>
                  <a:pt x="0" y="1"/>
                </a:moveTo>
                <a:lnTo>
                  <a:pt x="0" y="273"/>
                </a:lnTo>
                <a:lnTo>
                  <a:pt x="2398" y="273"/>
                </a:lnTo>
                <a:lnTo>
                  <a:pt x="23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33"/>
          <p:cNvSpPr/>
          <p:nvPr/>
        </p:nvSpPr>
        <p:spPr>
          <a:xfrm>
            <a:off x="9152535" y="4328418"/>
            <a:ext cx="148588" cy="75006"/>
          </a:xfrm>
          <a:custGeom>
            <a:avLst/>
            <a:gdLst/>
            <a:ahLst/>
            <a:cxnLst/>
            <a:rect l="l" t="t" r="r" b="b"/>
            <a:pathLst>
              <a:path w="3025" h="1527" extrusionOk="0">
                <a:moveTo>
                  <a:pt x="709" y="1"/>
                </a:moveTo>
                <a:cubicBezTo>
                  <a:pt x="327" y="1"/>
                  <a:pt x="0" y="328"/>
                  <a:pt x="0" y="709"/>
                </a:cubicBezTo>
                <a:lnTo>
                  <a:pt x="0" y="1526"/>
                </a:lnTo>
                <a:lnTo>
                  <a:pt x="3025" y="1526"/>
                </a:lnTo>
                <a:lnTo>
                  <a:pt x="3025" y="709"/>
                </a:lnTo>
                <a:cubicBezTo>
                  <a:pt x="3025" y="328"/>
                  <a:pt x="2725" y="1"/>
                  <a:pt x="2316" y="1"/>
                </a:cubicBez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33"/>
          <p:cNvSpPr/>
          <p:nvPr/>
        </p:nvSpPr>
        <p:spPr>
          <a:xfrm>
            <a:off x="9168597" y="4849109"/>
            <a:ext cx="116464" cy="238281"/>
          </a:xfrm>
          <a:custGeom>
            <a:avLst/>
            <a:gdLst/>
            <a:ahLst/>
            <a:cxnLst/>
            <a:rect l="l" t="t" r="r" b="b"/>
            <a:pathLst>
              <a:path w="2371" h="4851" extrusionOk="0">
                <a:moveTo>
                  <a:pt x="0" y="0"/>
                </a:moveTo>
                <a:lnTo>
                  <a:pt x="0" y="4850"/>
                </a:lnTo>
                <a:lnTo>
                  <a:pt x="2371" y="4850"/>
                </a:lnTo>
                <a:lnTo>
                  <a:pt x="2371" y="0"/>
                </a:ln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33"/>
          <p:cNvSpPr/>
          <p:nvPr/>
        </p:nvSpPr>
        <p:spPr>
          <a:xfrm>
            <a:off x="9168597" y="4849109"/>
            <a:ext cx="116464" cy="238281"/>
          </a:xfrm>
          <a:custGeom>
            <a:avLst/>
            <a:gdLst/>
            <a:ahLst/>
            <a:cxnLst/>
            <a:rect l="l" t="t" r="r" b="b"/>
            <a:pathLst>
              <a:path w="2371" h="4851" extrusionOk="0">
                <a:moveTo>
                  <a:pt x="0" y="0"/>
                </a:moveTo>
                <a:lnTo>
                  <a:pt x="0" y="4850"/>
                </a:lnTo>
                <a:lnTo>
                  <a:pt x="2371" y="0"/>
                </a:ln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33"/>
          <p:cNvSpPr/>
          <p:nvPr/>
        </p:nvSpPr>
        <p:spPr>
          <a:xfrm>
            <a:off x="9220765" y="4849109"/>
            <a:ext cx="13459" cy="238281"/>
          </a:xfrm>
          <a:custGeom>
            <a:avLst/>
            <a:gdLst/>
            <a:ahLst/>
            <a:cxnLst/>
            <a:rect l="l" t="t" r="r" b="b"/>
            <a:pathLst>
              <a:path w="274" h="4851" extrusionOk="0">
                <a:moveTo>
                  <a:pt x="1" y="0"/>
                </a:moveTo>
                <a:lnTo>
                  <a:pt x="1" y="4850"/>
                </a:lnTo>
                <a:lnTo>
                  <a:pt x="273" y="4850"/>
                </a:lnTo>
                <a:lnTo>
                  <a:pt x="2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33"/>
          <p:cNvSpPr/>
          <p:nvPr/>
        </p:nvSpPr>
        <p:spPr>
          <a:xfrm>
            <a:off x="9168597" y="4899950"/>
            <a:ext cx="117790" cy="13410"/>
          </a:xfrm>
          <a:custGeom>
            <a:avLst/>
            <a:gdLst/>
            <a:ahLst/>
            <a:cxnLst/>
            <a:rect l="l" t="t" r="r" b="b"/>
            <a:pathLst>
              <a:path w="2398" h="273" extrusionOk="0">
                <a:moveTo>
                  <a:pt x="0" y="0"/>
                </a:moveTo>
                <a:lnTo>
                  <a:pt x="0" y="273"/>
                </a:lnTo>
                <a:lnTo>
                  <a:pt x="2398" y="273"/>
                </a:lnTo>
                <a:lnTo>
                  <a:pt x="23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33"/>
          <p:cNvSpPr/>
          <p:nvPr/>
        </p:nvSpPr>
        <p:spPr>
          <a:xfrm>
            <a:off x="9168597" y="5024425"/>
            <a:ext cx="117790" cy="12084"/>
          </a:xfrm>
          <a:custGeom>
            <a:avLst/>
            <a:gdLst/>
            <a:ahLst/>
            <a:cxnLst/>
            <a:rect l="l" t="t" r="r" b="b"/>
            <a:pathLst>
              <a:path w="2398" h="246" extrusionOk="0">
                <a:moveTo>
                  <a:pt x="0" y="1"/>
                </a:moveTo>
                <a:lnTo>
                  <a:pt x="0" y="246"/>
                </a:lnTo>
                <a:lnTo>
                  <a:pt x="2398" y="246"/>
                </a:lnTo>
                <a:lnTo>
                  <a:pt x="23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33"/>
          <p:cNvSpPr/>
          <p:nvPr/>
        </p:nvSpPr>
        <p:spPr>
          <a:xfrm>
            <a:off x="9152535" y="4774149"/>
            <a:ext cx="148588" cy="75006"/>
          </a:xfrm>
          <a:custGeom>
            <a:avLst/>
            <a:gdLst/>
            <a:ahLst/>
            <a:cxnLst/>
            <a:rect l="l" t="t" r="r" b="b"/>
            <a:pathLst>
              <a:path w="3025" h="1527" extrusionOk="0">
                <a:moveTo>
                  <a:pt x="709" y="0"/>
                </a:moveTo>
                <a:cubicBezTo>
                  <a:pt x="327" y="0"/>
                  <a:pt x="0" y="327"/>
                  <a:pt x="0" y="709"/>
                </a:cubicBezTo>
                <a:lnTo>
                  <a:pt x="0" y="1526"/>
                </a:lnTo>
                <a:lnTo>
                  <a:pt x="3025" y="1526"/>
                </a:lnTo>
                <a:lnTo>
                  <a:pt x="3025" y="709"/>
                </a:lnTo>
                <a:cubicBezTo>
                  <a:pt x="3025" y="327"/>
                  <a:pt x="2725" y="0"/>
                  <a:pt x="2316" y="0"/>
                </a:cubicBez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33"/>
          <p:cNvSpPr/>
          <p:nvPr/>
        </p:nvSpPr>
        <p:spPr>
          <a:xfrm>
            <a:off x="9168597" y="4103538"/>
            <a:ext cx="101728" cy="108457"/>
          </a:xfrm>
          <a:custGeom>
            <a:avLst/>
            <a:gdLst/>
            <a:ahLst/>
            <a:cxnLst/>
            <a:rect l="l" t="t" r="r" b="b"/>
            <a:pathLst>
              <a:path w="2071" h="2208" extrusionOk="0">
                <a:moveTo>
                  <a:pt x="0" y="1"/>
                </a:moveTo>
                <a:lnTo>
                  <a:pt x="0" y="2208"/>
                </a:lnTo>
                <a:lnTo>
                  <a:pt x="2071" y="2208"/>
                </a:lnTo>
                <a:lnTo>
                  <a:pt x="2071" y="1"/>
                </a:ln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33"/>
          <p:cNvSpPr/>
          <p:nvPr/>
        </p:nvSpPr>
        <p:spPr>
          <a:xfrm>
            <a:off x="9168597" y="4104913"/>
            <a:ext cx="101728" cy="107082"/>
          </a:xfrm>
          <a:custGeom>
            <a:avLst/>
            <a:gdLst/>
            <a:ahLst/>
            <a:cxnLst/>
            <a:rect l="l" t="t" r="r" b="b"/>
            <a:pathLst>
              <a:path w="2071" h="2180" extrusionOk="0">
                <a:moveTo>
                  <a:pt x="0" y="0"/>
                </a:moveTo>
                <a:lnTo>
                  <a:pt x="0" y="2180"/>
                </a:lnTo>
                <a:lnTo>
                  <a:pt x="2071" y="0"/>
                </a:ln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33"/>
          <p:cNvSpPr/>
          <p:nvPr/>
        </p:nvSpPr>
        <p:spPr>
          <a:xfrm>
            <a:off x="8797825" y="4403378"/>
            <a:ext cx="116464" cy="238281"/>
          </a:xfrm>
          <a:custGeom>
            <a:avLst/>
            <a:gdLst/>
            <a:ahLst/>
            <a:cxnLst/>
            <a:rect l="l" t="t" r="r" b="b"/>
            <a:pathLst>
              <a:path w="2371" h="4851" extrusionOk="0">
                <a:moveTo>
                  <a:pt x="0" y="0"/>
                </a:moveTo>
                <a:lnTo>
                  <a:pt x="0" y="4851"/>
                </a:lnTo>
                <a:lnTo>
                  <a:pt x="2371" y="4851"/>
                </a:lnTo>
                <a:lnTo>
                  <a:pt x="2371" y="0"/>
                </a:ln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33"/>
          <p:cNvSpPr/>
          <p:nvPr/>
        </p:nvSpPr>
        <p:spPr>
          <a:xfrm>
            <a:off x="8797825" y="4403378"/>
            <a:ext cx="116464" cy="238281"/>
          </a:xfrm>
          <a:custGeom>
            <a:avLst/>
            <a:gdLst/>
            <a:ahLst/>
            <a:cxnLst/>
            <a:rect l="l" t="t" r="r" b="b"/>
            <a:pathLst>
              <a:path w="2371" h="4851" extrusionOk="0">
                <a:moveTo>
                  <a:pt x="0" y="0"/>
                </a:moveTo>
                <a:lnTo>
                  <a:pt x="0" y="4851"/>
                </a:lnTo>
                <a:lnTo>
                  <a:pt x="2371" y="0"/>
                </a:ln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33"/>
          <p:cNvSpPr/>
          <p:nvPr/>
        </p:nvSpPr>
        <p:spPr>
          <a:xfrm>
            <a:off x="8850041" y="4403378"/>
            <a:ext cx="13410" cy="238281"/>
          </a:xfrm>
          <a:custGeom>
            <a:avLst/>
            <a:gdLst/>
            <a:ahLst/>
            <a:cxnLst/>
            <a:rect l="l" t="t" r="r" b="b"/>
            <a:pathLst>
              <a:path w="273" h="4851" extrusionOk="0">
                <a:moveTo>
                  <a:pt x="0" y="0"/>
                </a:moveTo>
                <a:lnTo>
                  <a:pt x="0" y="4851"/>
                </a:lnTo>
                <a:lnTo>
                  <a:pt x="273" y="4851"/>
                </a:lnTo>
                <a:lnTo>
                  <a:pt x="2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33"/>
          <p:cNvSpPr/>
          <p:nvPr/>
        </p:nvSpPr>
        <p:spPr>
          <a:xfrm>
            <a:off x="8797825" y="4454219"/>
            <a:ext cx="117839" cy="13459"/>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33"/>
          <p:cNvSpPr/>
          <p:nvPr/>
        </p:nvSpPr>
        <p:spPr>
          <a:xfrm>
            <a:off x="8797825" y="4578693"/>
            <a:ext cx="117839" cy="13459"/>
          </a:xfrm>
          <a:custGeom>
            <a:avLst/>
            <a:gdLst/>
            <a:ahLst/>
            <a:cxnLst/>
            <a:rect l="l" t="t" r="r" b="b"/>
            <a:pathLst>
              <a:path w="2399" h="274" extrusionOk="0">
                <a:moveTo>
                  <a:pt x="0" y="1"/>
                </a:moveTo>
                <a:lnTo>
                  <a:pt x="0" y="273"/>
                </a:lnTo>
                <a:lnTo>
                  <a:pt x="2398" y="273"/>
                </a:lnTo>
                <a:lnTo>
                  <a:pt x="23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33"/>
          <p:cNvSpPr/>
          <p:nvPr/>
        </p:nvSpPr>
        <p:spPr>
          <a:xfrm>
            <a:off x="8781762" y="4328418"/>
            <a:ext cx="148588" cy="75006"/>
          </a:xfrm>
          <a:custGeom>
            <a:avLst/>
            <a:gdLst/>
            <a:ahLst/>
            <a:cxnLst/>
            <a:rect l="l" t="t" r="r" b="b"/>
            <a:pathLst>
              <a:path w="3025" h="1527" extrusionOk="0">
                <a:moveTo>
                  <a:pt x="736" y="1"/>
                </a:moveTo>
                <a:cubicBezTo>
                  <a:pt x="327" y="1"/>
                  <a:pt x="0" y="328"/>
                  <a:pt x="0" y="709"/>
                </a:cubicBezTo>
                <a:lnTo>
                  <a:pt x="0" y="1526"/>
                </a:lnTo>
                <a:lnTo>
                  <a:pt x="3025" y="1526"/>
                </a:lnTo>
                <a:lnTo>
                  <a:pt x="3025" y="709"/>
                </a:lnTo>
                <a:cubicBezTo>
                  <a:pt x="3025" y="328"/>
                  <a:pt x="2725" y="1"/>
                  <a:pt x="2316" y="1"/>
                </a:cubicBez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33"/>
          <p:cNvSpPr/>
          <p:nvPr/>
        </p:nvSpPr>
        <p:spPr>
          <a:xfrm>
            <a:off x="8797825" y="4849109"/>
            <a:ext cx="116464" cy="238281"/>
          </a:xfrm>
          <a:custGeom>
            <a:avLst/>
            <a:gdLst/>
            <a:ahLst/>
            <a:cxnLst/>
            <a:rect l="l" t="t" r="r" b="b"/>
            <a:pathLst>
              <a:path w="2371" h="4851" extrusionOk="0">
                <a:moveTo>
                  <a:pt x="0" y="0"/>
                </a:moveTo>
                <a:lnTo>
                  <a:pt x="0" y="4850"/>
                </a:lnTo>
                <a:lnTo>
                  <a:pt x="2371" y="4850"/>
                </a:lnTo>
                <a:lnTo>
                  <a:pt x="2371" y="0"/>
                </a:ln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33"/>
          <p:cNvSpPr/>
          <p:nvPr/>
        </p:nvSpPr>
        <p:spPr>
          <a:xfrm>
            <a:off x="8797825" y="4849109"/>
            <a:ext cx="116464" cy="238281"/>
          </a:xfrm>
          <a:custGeom>
            <a:avLst/>
            <a:gdLst/>
            <a:ahLst/>
            <a:cxnLst/>
            <a:rect l="l" t="t" r="r" b="b"/>
            <a:pathLst>
              <a:path w="2371" h="4851" extrusionOk="0">
                <a:moveTo>
                  <a:pt x="0" y="0"/>
                </a:moveTo>
                <a:lnTo>
                  <a:pt x="0" y="4850"/>
                </a:lnTo>
                <a:lnTo>
                  <a:pt x="2371" y="0"/>
                </a:ln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33"/>
          <p:cNvSpPr/>
          <p:nvPr/>
        </p:nvSpPr>
        <p:spPr>
          <a:xfrm>
            <a:off x="8850041" y="4849109"/>
            <a:ext cx="13410" cy="238281"/>
          </a:xfrm>
          <a:custGeom>
            <a:avLst/>
            <a:gdLst/>
            <a:ahLst/>
            <a:cxnLst/>
            <a:rect l="l" t="t" r="r" b="b"/>
            <a:pathLst>
              <a:path w="273" h="4851" extrusionOk="0">
                <a:moveTo>
                  <a:pt x="0" y="0"/>
                </a:moveTo>
                <a:lnTo>
                  <a:pt x="0" y="4850"/>
                </a:lnTo>
                <a:lnTo>
                  <a:pt x="273" y="4850"/>
                </a:lnTo>
                <a:lnTo>
                  <a:pt x="27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33"/>
          <p:cNvSpPr/>
          <p:nvPr/>
        </p:nvSpPr>
        <p:spPr>
          <a:xfrm>
            <a:off x="8797825" y="4899950"/>
            <a:ext cx="117839" cy="13410"/>
          </a:xfrm>
          <a:custGeom>
            <a:avLst/>
            <a:gdLst/>
            <a:ahLst/>
            <a:cxnLst/>
            <a:rect l="l" t="t" r="r" b="b"/>
            <a:pathLst>
              <a:path w="2399" h="273" extrusionOk="0">
                <a:moveTo>
                  <a:pt x="0" y="0"/>
                </a:moveTo>
                <a:lnTo>
                  <a:pt x="0" y="273"/>
                </a:lnTo>
                <a:lnTo>
                  <a:pt x="2398" y="273"/>
                </a:lnTo>
                <a:lnTo>
                  <a:pt x="23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33"/>
          <p:cNvSpPr/>
          <p:nvPr/>
        </p:nvSpPr>
        <p:spPr>
          <a:xfrm>
            <a:off x="8797825" y="5024425"/>
            <a:ext cx="117839" cy="12084"/>
          </a:xfrm>
          <a:custGeom>
            <a:avLst/>
            <a:gdLst/>
            <a:ahLst/>
            <a:cxnLst/>
            <a:rect l="l" t="t" r="r" b="b"/>
            <a:pathLst>
              <a:path w="2399" h="246" extrusionOk="0">
                <a:moveTo>
                  <a:pt x="0" y="1"/>
                </a:moveTo>
                <a:lnTo>
                  <a:pt x="0" y="246"/>
                </a:lnTo>
                <a:lnTo>
                  <a:pt x="2398" y="246"/>
                </a:lnTo>
                <a:lnTo>
                  <a:pt x="23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33"/>
          <p:cNvSpPr/>
          <p:nvPr/>
        </p:nvSpPr>
        <p:spPr>
          <a:xfrm>
            <a:off x="8781762" y="4774149"/>
            <a:ext cx="148588" cy="75006"/>
          </a:xfrm>
          <a:custGeom>
            <a:avLst/>
            <a:gdLst/>
            <a:ahLst/>
            <a:cxnLst/>
            <a:rect l="l" t="t" r="r" b="b"/>
            <a:pathLst>
              <a:path w="3025" h="1527" extrusionOk="0">
                <a:moveTo>
                  <a:pt x="736" y="0"/>
                </a:moveTo>
                <a:cubicBezTo>
                  <a:pt x="327" y="0"/>
                  <a:pt x="0" y="327"/>
                  <a:pt x="0" y="709"/>
                </a:cubicBezTo>
                <a:lnTo>
                  <a:pt x="0" y="1526"/>
                </a:lnTo>
                <a:lnTo>
                  <a:pt x="3025" y="1526"/>
                </a:lnTo>
                <a:lnTo>
                  <a:pt x="3025" y="709"/>
                </a:lnTo>
                <a:cubicBezTo>
                  <a:pt x="3025" y="327"/>
                  <a:pt x="2725" y="0"/>
                  <a:pt x="2316" y="0"/>
                </a:cubicBez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33"/>
          <p:cNvSpPr/>
          <p:nvPr/>
        </p:nvSpPr>
        <p:spPr>
          <a:xfrm>
            <a:off x="8797825" y="4103538"/>
            <a:ext cx="101777" cy="108457"/>
          </a:xfrm>
          <a:custGeom>
            <a:avLst/>
            <a:gdLst/>
            <a:ahLst/>
            <a:cxnLst/>
            <a:rect l="l" t="t" r="r" b="b"/>
            <a:pathLst>
              <a:path w="2072" h="2208" extrusionOk="0">
                <a:moveTo>
                  <a:pt x="0" y="1"/>
                </a:moveTo>
                <a:lnTo>
                  <a:pt x="0" y="2208"/>
                </a:lnTo>
                <a:lnTo>
                  <a:pt x="2071" y="2208"/>
                </a:lnTo>
                <a:lnTo>
                  <a:pt x="2071" y="1"/>
                </a:ln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33"/>
          <p:cNvSpPr/>
          <p:nvPr/>
        </p:nvSpPr>
        <p:spPr>
          <a:xfrm>
            <a:off x="8797825" y="4104913"/>
            <a:ext cx="101777" cy="107082"/>
          </a:xfrm>
          <a:custGeom>
            <a:avLst/>
            <a:gdLst/>
            <a:ahLst/>
            <a:cxnLst/>
            <a:rect l="l" t="t" r="r" b="b"/>
            <a:pathLst>
              <a:path w="2072" h="2180" extrusionOk="0">
                <a:moveTo>
                  <a:pt x="0" y="0"/>
                </a:moveTo>
                <a:lnTo>
                  <a:pt x="0" y="2180"/>
                </a:lnTo>
                <a:lnTo>
                  <a:pt x="2071" y="0"/>
                </a:ln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33"/>
          <p:cNvSpPr/>
          <p:nvPr/>
        </p:nvSpPr>
        <p:spPr>
          <a:xfrm>
            <a:off x="9807036" y="4090177"/>
            <a:ext cx="132526" cy="13410"/>
          </a:xfrm>
          <a:custGeom>
            <a:avLst/>
            <a:gdLst/>
            <a:ahLst/>
            <a:cxnLst/>
            <a:rect l="l" t="t" r="r" b="b"/>
            <a:pathLst>
              <a:path w="2698" h="273" extrusionOk="0">
                <a:moveTo>
                  <a:pt x="0" y="0"/>
                </a:moveTo>
                <a:lnTo>
                  <a:pt x="0" y="273"/>
                </a:lnTo>
                <a:lnTo>
                  <a:pt x="2698" y="273"/>
                </a:lnTo>
                <a:lnTo>
                  <a:pt x="2698" y="0"/>
                </a:ln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33"/>
          <p:cNvSpPr/>
          <p:nvPr/>
        </p:nvSpPr>
        <p:spPr>
          <a:xfrm>
            <a:off x="8626487" y="3904103"/>
            <a:ext cx="1539224" cy="109832"/>
          </a:xfrm>
          <a:custGeom>
            <a:avLst/>
            <a:gdLst/>
            <a:ahLst/>
            <a:cxnLst/>
            <a:rect l="l" t="t" r="r" b="b"/>
            <a:pathLst>
              <a:path w="31336" h="2236" extrusionOk="0">
                <a:moveTo>
                  <a:pt x="1" y="1"/>
                </a:moveTo>
                <a:lnTo>
                  <a:pt x="1" y="2235"/>
                </a:lnTo>
                <a:lnTo>
                  <a:pt x="31336" y="2235"/>
                </a:lnTo>
                <a:lnTo>
                  <a:pt x="31336" y="1"/>
                </a:ln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33"/>
          <p:cNvSpPr/>
          <p:nvPr/>
        </p:nvSpPr>
        <p:spPr>
          <a:xfrm>
            <a:off x="9995762" y="4003182"/>
            <a:ext cx="109783" cy="100500"/>
          </a:xfrm>
          <a:custGeom>
            <a:avLst/>
            <a:gdLst/>
            <a:ahLst/>
            <a:cxnLst/>
            <a:rect l="l" t="t" r="r" b="b"/>
            <a:pathLst>
              <a:path w="2235" h="2046" extrusionOk="0">
                <a:moveTo>
                  <a:pt x="0" y="0"/>
                </a:moveTo>
                <a:lnTo>
                  <a:pt x="0" y="1526"/>
                </a:lnTo>
                <a:cubicBezTo>
                  <a:pt x="0" y="1811"/>
                  <a:pt x="221" y="2046"/>
                  <a:pt x="500" y="2046"/>
                </a:cubicBezTo>
                <a:cubicBezTo>
                  <a:pt x="515" y="2046"/>
                  <a:pt x="530" y="2045"/>
                  <a:pt x="545" y="2044"/>
                </a:cubicBezTo>
                <a:lnTo>
                  <a:pt x="1717" y="2044"/>
                </a:lnTo>
                <a:cubicBezTo>
                  <a:pt x="2017" y="2044"/>
                  <a:pt x="2235" y="1826"/>
                  <a:pt x="2235" y="1526"/>
                </a:cubicBezTo>
                <a:lnTo>
                  <a:pt x="2235" y="0"/>
                </a:ln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33"/>
          <p:cNvSpPr/>
          <p:nvPr/>
        </p:nvSpPr>
        <p:spPr>
          <a:xfrm>
            <a:off x="9657115" y="4003182"/>
            <a:ext cx="109783" cy="100500"/>
          </a:xfrm>
          <a:custGeom>
            <a:avLst/>
            <a:gdLst/>
            <a:ahLst/>
            <a:cxnLst/>
            <a:rect l="l" t="t" r="r" b="b"/>
            <a:pathLst>
              <a:path w="2235" h="2046" extrusionOk="0">
                <a:moveTo>
                  <a:pt x="1" y="0"/>
                </a:moveTo>
                <a:lnTo>
                  <a:pt x="1" y="1526"/>
                </a:lnTo>
                <a:cubicBezTo>
                  <a:pt x="1" y="1811"/>
                  <a:pt x="221" y="2046"/>
                  <a:pt x="500" y="2046"/>
                </a:cubicBezTo>
                <a:cubicBezTo>
                  <a:pt x="515" y="2046"/>
                  <a:pt x="530" y="2045"/>
                  <a:pt x="546" y="2044"/>
                </a:cubicBezTo>
                <a:lnTo>
                  <a:pt x="1717" y="2044"/>
                </a:lnTo>
                <a:cubicBezTo>
                  <a:pt x="2017" y="2044"/>
                  <a:pt x="2235" y="1826"/>
                  <a:pt x="2235" y="1526"/>
                </a:cubicBezTo>
                <a:lnTo>
                  <a:pt x="2235" y="0"/>
                </a:ln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33"/>
          <p:cNvSpPr/>
          <p:nvPr/>
        </p:nvSpPr>
        <p:spPr>
          <a:xfrm>
            <a:off x="9342587" y="4003182"/>
            <a:ext cx="109783" cy="100401"/>
          </a:xfrm>
          <a:custGeom>
            <a:avLst/>
            <a:gdLst/>
            <a:ahLst/>
            <a:cxnLst/>
            <a:rect l="l" t="t" r="r" b="b"/>
            <a:pathLst>
              <a:path w="2235" h="2044" extrusionOk="0">
                <a:moveTo>
                  <a:pt x="0" y="0"/>
                </a:moveTo>
                <a:lnTo>
                  <a:pt x="0" y="1526"/>
                </a:lnTo>
                <a:cubicBezTo>
                  <a:pt x="0" y="1826"/>
                  <a:pt x="218" y="2044"/>
                  <a:pt x="518" y="2044"/>
                </a:cubicBezTo>
                <a:lnTo>
                  <a:pt x="1690" y="2044"/>
                </a:lnTo>
                <a:cubicBezTo>
                  <a:pt x="1989" y="2044"/>
                  <a:pt x="2235" y="1826"/>
                  <a:pt x="2235" y="1526"/>
                </a:cubicBezTo>
                <a:lnTo>
                  <a:pt x="2235" y="0"/>
                </a:ln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33"/>
          <p:cNvSpPr/>
          <p:nvPr/>
        </p:nvSpPr>
        <p:spPr>
          <a:xfrm>
            <a:off x="8987878" y="4003182"/>
            <a:ext cx="109783" cy="100401"/>
          </a:xfrm>
          <a:custGeom>
            <a:avLst/>
            <a:gdLst/>
            <a:ahLst/>
            <a:cxnLst/>
            <a:rect l="l" t="t" r="r" b="b"/>
            <a:pathLst>
              <a:path w="2235" h="2044" extrusionOk="0">
                <a:moveTo>
                  <a:pt x="1" y="0"/>
                </a:moveTo>
                <a:lnTo>
                  <a:pt x="1" y="1526"/>
                </a:lnTo>
                <a:cubicBezTo>
                  <a:pt x="1" y="1826"/>
                  <a:pt x="246" y="2044"/>
                  <a:pt x="546" y="2044"/>
                </a:cubicBezTo>
                <a:lnTo>
                  <a:pt x="1717" y="2044"/>
                </a:lnTo>
                <a:cubicBezTo>
                  <a:pt x="2017" y="2044"/>
                  <a:pt x="2235" y="1826"/>
                  <a:pt x="2235" y="1526"/>
                </a:cubicBezTo>
                <a:lnTo>
                  <a:pt x="2235" y="0"/>
                </a:ln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33"/>
          <p:cNvSpPr/>
          <p:nvPr/>
        </p:nvSpPr>
        <p:spPr>
          <a:xfrm>
            <a:off x="4731508" y="4003182"/>
            <a:ext cx="109832" cy="101777"/>
          </a:xfrm>
          <a:custGeom>
            <a:avLst/>
            <a:gdLst/>
            <a:ahLst/>
            <a:cxnLst/>
            <a:rect l="l" t="t" r="r" b="b"/>
            <a:pathLst>
              <a:path w="2236" h="2072" extrusionOk="0">
                <a:moveTo>
                  <a:pt x="1" y="0"/>
                </a:moveTo>
                <a:lnTo>
                  <a:pt x="1" y="1526"/>
                </a:lnTo>
                <a:cubicBezTo>
                  <a:pt x="1" y="1826"/>
                  <a:pt x="246" y="2071"/>
                  <a:pt x="519" y="2071"/>
                </a:cubicBezTo>
                <a:lnTo>
                  <a:pt x="1718" y="2071"/>
                </a:lnTo>
                <a:cubicBezTo>
                  <a:pt x="1990" y="2071"/>
                  <a:pt x="2235" y="1826"/>
                  <a:pt x="2235" y="1526"/>
                </a:cubicBezTo>
                <a:lnTo>
                  <a:pt x="2235" y="0"/>
                </a:ln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33"/>
          <p:cNvSpPr/>
          <p:nvPr/>
        </p:nvSpPr>
        <p:spPr>
          <a:xfrm>
            <a:off x="4841295" y="3573513"/>
            <a:ext cx="3785089" cy="1584759"/>
          </a:xfrm>
          <a:custGeom>
            <a:avLst/>
            <a:gdLst/>
            <a:ahLst/>
            <a:cxnLst/>
            <a:rect l="l" t="t" r="r" b="b"/>
            <a:pathLst>
              <a:path w="77058" h="32263" extrusionOk="0">
                <a:moveTo>
                  <a:pt x="0" y="1"/>
                </a:moveTo>
                <a:lnTo>
                  <a:pt x="0" y="32262"/>
                </a:lnTo>
                <a:lnTo>
                  <a:pt x="77058" y="32262"/>
                </a:lnTo>
                <a:lnTo>
                  <a:pt x="77058" y="1"/>
                </a:ln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33"/>
          <p:cNvSpPr/>
          <p:nvPr/>
        </p:nvSpPr>
        <p:spPr>
          <a:xfrm>
            <a:off x="4841295" y="3573513"/>
            <a:ext cx="420320" cy="1584759"/>
          </a:xfrm>
          <a:custGeom>
            <a:avLst/>
            <a:gdLst/>
            <a:ahLst/>
            <a:cxnLst/>
            <a:rect l="l" t="t" r="r" b="b"/>
            <a:pathLst>
              <a:path w="8557" h="32263" extrusionOk="0">
                <a:moveTo>
                  <a:pt x="0" y="1"/>
                </a:moveTo>
                <a:lnTo>
                  <a:pt x="0" y="32262"/>
                </a:lnTo>
                <a:lnTo>
                  <a:pt x="8556" y="32262"/>
                </a:lnTo>
                <a:lnTo>
                  <a:pt x="8556" y="1"/>
                </a:ln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33"/>
          <p:cNvSpPr/>
          <p:nvPr/>
        </p:nvSpPr>
        <p:spPr>
          <a:xfrm>
            <a:off x="5261583" y="4487720"/>
            <a:ext cx="2944548" cy="673239"/>
          </a:xfrm>
          <a:custGeom>
            <a:avLst/>
            <a:gdLst/>
            <a:ahLst/>
            <a:cxnLst/>
            <a:rect l="l" t="t" r="r" b="b"/>
            <a:pathLst>
              <a:path w="59946" h="13706" extrusionOk="0">
                <a:moveTo>
                  <a:pt x="0" y="0"/>
                </a:moveTo>
                <a:lnTo>
                  <a:pt x="0" y="13706"/>
                </a:lnTo>
                <a:lnTo>
                  <a:pt x="59946" y="13706"/>
                </a:lnTo>
                <a:lnTo>
                  <a:pt x="599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33"/>
          <p:cNvSpPr/>
          <p:nvPr/>
        </p:nvSpPr>
        <p:spPr>
          <a:xfrm>
            <a:off x="8206200" y="3573513"/>
            <a:ext cx="420320" cy="1584759"/>
          </a:xfrm>
          <a:custGeom>
            <a:avLst/>
            <a:gdLst/>
            <a:ahLst/>
            <a:cxnLst/>
            <a:rect l="l" t="t" r="r" b="b"/>
            <a:pathLst>
              <a:path w="8557" h="32263" extrusionOk="0">
                <a:moveTo>
                  <a:pt x="1" y="1"/>
                </a:moveTo>
                <a:lnTo>
                  <a:pt x="1" y="32262"/>
                </a:lnTo>
                <a:lnTo>
                  <a:pt x="8557" y="32262"/>
                </a:lnTo>
                <a:lnTo>
                  <a:pt x="8557" y="1"/>
                </a:ln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33"/>
          <p:cNvSpPr/>
          <p:nvPr/>
        </p:nvSpPr>
        <p:spPr>
          <a:xfrm>
            <a:off x="4987187" y="4195936"/>
            <a:ext cx="128547" cy="263676"/>
          </a:xfrm>
          <a:custGeom>
            <a:avLst/>
            <a:gdLst/>
            <a:ahLst/>
            <a:cxnLst/>
            <a:rect l="l" t="t" r="r" b="b"/>
            <a:pathLst>
              <a:path w="2617" h="5368" extrusionOk="0">
                <a:moveTo>
                  <a:pt x="0" y="0"/>
                </a:moveTo>
                <a:lnTo>
                  <a:pt x="0" y="5368"/>
                </a:lnTo>
                <a:lnTo>
                  <a:pt x="2616" y="5368"/>
                </a:lnTo>
                <a:lnTo>
                  <a:pt x="2616" y="0"/>
                </a:ln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33"/>
          <p:cNvSpPr/>
          <p:nvPr/>
        </p:nvSpPr>
        <p:spPr>
          <a:xfrm>
            <a:off x="4987187" y="4195936"/>
            <a:ext cx="128547" cy="263676"/>
          </a:xfrm>
          <a:custGeom>
            <a:avLst/>
            <a:gdLst/>
            <a:ahLst/>
            <a:cxnLst/>
            <a:rect l="l" t="t" r="r" b="b"/>
            <a:pathLst>
              <a:path w="2617" h="5368" extrusionOk="0">
                <a:moveTo>
                  <a:pt x="0" y="0"/>
                </a:moveTo>
                <a:lnTo>
                  <a:pt x="2616" y="5368"/>
                </a:lnTo>
                <a:lnTo>
                  <a:pt x="2616" y="0"/>
                </a:ln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33"/>
          <p:cNvSpPr/>
          <p:nvPr/>
        </p:nvSpPr>
        <p:spPr>
          <a:xfrm>
            <a:off x="5043383" y="4195936"/>
            <a:ext cx="14785" cy="263676"/>
          </a:xfrm>
          <a:custGeom>
            <a:avLst/>
            <a:gdLst/>
            <a:ahLst/>
            <a:cxnLst/>
            <a:rect l="l" t="t" r="r" b="b"/>
            <a:pathLst>
              <a:path w="301" h="5368" extrusionOk="0">
                <a:moveTo>
                  <a:pt x="1" y="0"/>
                </a:moveTo>
                <a:lnTo>
                  <a:pt x="1" y="5368"/>
                </a:lnTo>
                <a:lnTo>
                  <a:pt x="300" y="5368"/>
                </a:lnTo>
                <a:lnTo>
                  <a:pt x="3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33"/>
          <p:cNvSpPr/>
          <p:nvPr/>
        </p:nvSpPr>
        <p:spPr>
          <a:xfrm>
            <a:off x="4985861" y="4252131"/>
            <a:ext cx="129873" cy="14785"/>
          </a:xfrm>
          <a:custGeom>
            <a:avLst/>
            <a:gdLst/>
            <a:ahLst/>
            <a:cxnLst/>
            <a:rect l="l" t="t" r="r" b="b"/>
            <a:pathLst>
              <a:path w="2644" h="301" extrusionOk="0">
                <a:moveTo>
                  <a:pt x="0" y="0"/>
                </a:moveTo>
                <a:lnTo>
                  <a:pt x="0" y="300"/>
                </a:lnTo>
                <a:lnTo>
                  <a:pt x="2643" y="300"/>
                </a:lnTo>
                <a:lnTo>
                  <a:pt x="26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33"/>
          <p:cNvSpPr/>
          <p:nvPr/>
        </p:nvSpPr>
        <p:spPr>
          <a:xfrm>
            <a:off x="4985861" y="4389967"/>
            <a:ext cx="129873" cy="14785"/>
          </a:xfrm>
          <a:custGeom>
            <a:avLst/>
            <a:gdLst/>
            <a:ahLst/>
            <a:cxnLst/>
            <a:rect l="l" t="t" r="r" b="b"/>
            <a:pathLst>
              <a:path w="2644" h="301" extrusionOk="0">
                <a:moveTo>
                  <a:pt x="0" y="1"/>
                </a:moveTo>
                <a:lnTo>
                  <a:pt x="0" y="301"/>
                </a:lnTo>
                <a:lnTo>
                  <a:pt x="2643" y="301"/>
                </a:lnTo>
                <a:lnTo>
                  <a:pt x="26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33"/>
          <p:cNvSpPr/>
          <p:nvPr/>
        </p:nvSpPr>
        <p:spPr>
          <a:xfrm>
            <a:off x="4968423" y="4114246"/>
            <a:ext cx="164699" cy="81687"/>
          </a:xfrm>
          <a:custGeom>
            <a:avLst/>
            <a:gdLst/>
            <a:ahLst/>
            <a:cxnLst/>
            <a:rect l="l" t="t" r="r" b="b"/>
            <a:pathLst>
              <a:path w="3353" h="1663" extrusionOk="0">
                <a:moveTo>
                  <a:pt x="791" y="1"/>
                </a:moveTo>
                <a:cubicBezTo>
                  <a:pt x="355" y="1"/>
                  <a:pt x="1" y="355"/>
                  <a:pt x="28" y="791"/>
                </a:cubicBezTo>
                <a:lnTo>
                  <a:pt x="28" y="1663"/>
                </a:lnTo>
                <a:lnTo>
                  <a:pt x="3352" y="1663"/>
                </a:lnTo>
                <a:lnTo>
                  <a:pt x="3352" y="791"/>
                </a:lnTo>
                <a:cubicBezTo>
                  <a:pt x="3352" y="355"/>
                  <a:pt x="2998" y="1"/>
                  <a:pt x="2562" y="1"/>
                </a:cubicBez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33"/>
          <p:cNvSpPr/>
          <p:nvPr/>
        </p:nvSpPr>
        <p:spPr>
          <a:xfrm>
            <a:off x="4987187" y="4688481"/>
            <a:ext cx="128547" cy="263725"/>
          </a:xfrm>
          <a:custGeom>
            <a:avLst/>
            <a:gdLst/>
            <a:ahLst/>
            <a:cxnLst/>
            <a:rect l="l" t="t" r="r" b="b"/>
            <a:pathLst>
              <a:path w="2617" h="5369" extrusionOk="0">
                <a:moveTo>
                  <a:pt x="0" y="0"/>
                </a:moveTo>
                <a:lnTo>
                  <a:pt x="0" y="5368"/>
                </a:lnTo>
                <a:lnTo>
                  <a:pt x="2616" y="5368"/>
                </a:lnTo>
                <a:lnTo>
                  <a:pt x="2616" y="0"/>
                </a:ln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33"/>
          <p:cNvSpPr/>
          <p:nvPr/>
        </p:nvSpPr>
        <p:spPr>
          <a:xfrm>
            <a:off x="4987187" y="4688481"/>
            <a:ext cx="128547" cy="263725"/>
          </a:xfrm>
          <a:custGeom>
            <a:avLst/>
            <a:gdLst/>
            <a:ahLst/>
            <a:cxnLst/>
            <a:rect l="l" t="t" r="r" b="b"/>
            <a:pathLst>
              <a:path w="2617" h="5369" extrusionOk="0">
                <a:moveTo>
                  <a:pt x="0" y="0"/>
                </a:moveTo>
                <a:lnTo>
                  <a:pt x="2616" y="5368"/>
                </a:lnTo>
                <a:lnTo>
                  <a:pt x="2616" y="0"/>
                </a:ln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33"/>
          <p:cNvSpPr/>
          <p:nvPr/>
        </p:nvSpPr>
        <p:spPr>
          <a:xfrm>
            <a:off x="5043383" y="4688481"/>
            <a:ext cx="14785" cy="263725"/>
          </a:xfrm>
          <a:custGeom>
            <a:avLst/>
            <a:gdLst/>
            <a:ahLst/>
            <a:cxnLst/>
            <a:rect l="l" t="t" r="r" b="b"/>
            <a:pathLst>
              <a:path w="301" h="5369" extrusionOk="0">
                <a:moveTo>
                  <a:pt x="1" y="0"/>
                </a:moveTo>
                <a:lnTo>
                  <a:pt x="1" y="5368"/>
                </a:lnTo>
                <a:lnTo>
                  <a:pt x="300" y="5368"/>
                </a:lnTo>
                <a:lnTo>
                  <a:pt x="3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33"/>
          <p:cNvSpPr/>
          <p:nvPr/>
        </p:nvSpPr>
        <p:spPr>
          <a:xfrm>
            <a:off x="4985861" y="4744676"/>
            <a:ext cx="129873" cy="14785"/>
          </a:xfrm>
          <a:custGeom>
            <a:avLst/>
            <a:gdLst/>
            <a:ahLst/>
            <a:cxnLst/>
            <a:rect l="l" t="t" r="r" b="b"/>
            <a:pathLst>
              <a:path w="2644" h="301" extrusionOk="0">
                <a:moveTo>
                  <a:pt x="0" y="1"/>
                </a:moveTo>
                <a:lnTo>
                  <a:pt x="0" y="300"/>
                </a:lnTo>
                <a:lnTo>
                  <a:pt x="2643" y="300"/>
                </a:lnTo>
                <a:lnTo>
                  <a:pt x="26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33"/>
          <p:cNvSpPr/>
          <p:nvPr/>
        </p:nvSpPr>
        <p:spPr>
          <a:xfrm>
            <a:off x="4985861" y="4881186"/>
            <a:ext cx="129873" cy="14785"/>
          </a:xfrm>
          <a:custGeom>
            <a:avLst/>
            <a:gdLst/>
            <a:ahLst/>
            <a:cxnLst/>
            <a:rect l="l" t="t" r="r" b="b"/>
            <a:pathLst>
              <a:path w="2644" h="301" extrusionOk="0">
                <a:moveTo>
                  <a:pt x="0" y="1"/>
                </a:moveTo>
                <a:lnTo>
                  <a:pt x="0" y="301"/>
                </a:lnTo>
                <a:lnTo>
                  <a:pt x="2643" y="301"/>
                </a:lnTo>
                <a:lnTo>
                  <a:pt x="26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33"/>
          <p:cNvSpPr/>
          <p:nvPr/>
        </p:nvSpPr>
        <p:spPr>
          <a:xfrm>
            <a:off x="4968423" y="4605465"/>
            <a:ext cx="164699" cy="83062"/>
          </a:xfrm>
          <a:custGeom>
            <a:avLst/>
            <a:gdLst/>
            <a:ahLst/>
            <a:cxnLst/>
            <a:rect l="l" t="t" r="r" b="b"/>
            <a:pathLst>
              <a:path w="3353" h="1691" extrusionOk="0">
                <a:moveTo>
                  <a:pt x="791" y="1"/>
                </a:moveTo>
                <a:cubicBezTo>
                  <a:pt x="355" y="1"/>
                  <a:pt x="1" y="355"/>
                  <a:pt x="28" y="791"/>
                </a:cubicBezTo>
                <a:lnTo>
                  <a:pt x="28" y="1690"/>
                </a:lnTo>
                <a:lnTo>
                  <a:pt x="3352" y="1690"/>
                </a:lnTo>
                <a:lnTo>
                  <a:pt x="3352" y="791"/>
                </a:lnTo>
                <a:cubicBezTo>
                  <a:pt x="3352" y="355"/>
                  <a:pt x="2998" y="1"/>
                  <a:pt x="2562" y="1"/>
                </a:cubicBez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33"/>
          <p:cNvSpPr/>
          <p:nvPr/>
        </p:nvSpPr>
        <p:spPr>
          <a:xfrm>
            <a:off x="5003250" y="3865297"/>
            <a:ext cx="112485" cy="119165"/>
          </a:xfrm>
          <a:custGeom>
            <a:avLst/>
            <a:gdLst/>
            <a:ahLst/>
            <a:cxnLst/>
            <a:rect l="l" t="t" r="r" b="b"/>
            <a:pathLst>
              <a:path w="2290" h="2426" extrusionOk="0">
                <a:moveTo>
                  <a:pt x="0" y="1"/>
                </a:moveTo>
                <a:lnTo>
                  <a:pt x="0" y="2426"/>
                </a:lnTo>
                <a:lnTo>
                  <a:pt x="2289" y="2426"/>
                </a:lnTo>
                <a:lnTo>
                  <a:pt x="2289" y="1"/>
                </a:ln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33"/>
          <p:cNvSpPr/>
          <p:nvPr/>
        </p:nvSpPr>
        <p:spPr>
          <a:xfrm>
            <a:off x="5003250" y="3865297"/>
            <a:ext cx="112485" cy="119165"/>
          </a:xfrm>
          <a:custGeom>
            <a:avLst/>
            <a:gdLst/>
            <a:ahLst/>
            <a:cxnLst/>
            <a:rect l="l" t="t" r="r" b="b"/>
            <a:pathLst>
              <a:path w="2290" h="2426" extrusionOk="0">
                <a:moveTo>
                  <a:pt x="0" y="1"/>
                </a:moveTo>
                <a:lnTo>
                  <a:pt x="2289" y="2426"/>
                </a:lnTo>
                <a:lnTo>
                  <a:pt x="2289" y="1"/>
                </a:ln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33"/>
          <p:cNvSpPr/>
          <p:nvPr/>
        </p:nvSpPr>
        <p:spPr>
          <a:xfrm>
            <a:off x="8352092" y="4195936"/>
            <a:ext cx="128547" cy="263676"/>
          </a:xfrm>
          <a:custGeom>
            <a:avLst/>
            <a:gdLst/>
            <a:ahLst/>
            <a:cxnLst/>
            <a:rect l="l" t="t" r="r" b="b"/>
            <a:pathLst>
              <a:path w="2617" h="5368" extrusionOk="0">
                <a:moveTo>
                  <a:pt x="1" y="0"/>
                </a:moveTo>
                <a:lnTo>
                  <a:pt x="1" y="5368"/>
                </a:lnTo>
                <a:lnTo>
                  <a:pt x="2617" y="5368"/>
                </a:lnTo>
                <a:lnTo>
                  <a:pt x="2617" y="0"/>
                </a:ln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33"/>
          <p:cNvSpPr/>
          <p:nvPr/>
        </p:nvSpPr>
        <p:spPr>
          <a:xfrm>
            <a:off x="8352092" y="4195936"/>
            <a:ext cx="128547" cy="263676"/>
          </a:xfrm>
          <a:custGeom>
            <a:avLst/>
            <a:gdLst/>
            <a:ahLst/>
            <a:cxnLst/>
            <a:rect l="l" t="t" r="r" b="b"/>
            <a:pathLst>
              <a:path w="2617" h="5368" extrusionOk="0">
                <a:moveTo>
                  <a:pt x="1" y="0"/>
                </a:moveTo>
                <a:lnTo>
                  <a:pt x="2617" y="5368"/>
                </a:lnTo>
                <a:lnTo>
                  <a:pt x="2617" y="0"/>
                </a:ln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33"/>
          <p:cNvSpPr/>
          <p:nvPr/>
        </p:nvSpPr>
        <p:spPr>
          <a:xfrm>
            <a:off x="8409663" y="4195936"/>
            <a:ext cx="14785" cy="263676"/>
          </a:xfrm>
          <a:custGeom>
            <a:avLst/>
            <a:gdLst/>
            <a:ahLst/>
            <a:cxnLst/>
            <a:rect l="l" t="t" r="r" b="b"/>
            <a:pathLst>
              <a:path w="301" h="5368" extrusionOk="0">
                <a:moveTo>
                  <a:pt x="0" y="0"/>
                </a:moveTo>
                <a:lnTo>
                  <a:pt x="0" y="5368"/>
                </a:lnTo>
                <a:lnTo>
                  <a:pt x="300" y="5368"/>
                </a:lnTo>
                <a:lnTo>
                  <a:pt x="3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33"/>
          <p:cNvSpPr/>
          <p:nvPr/>
        </p:nvSpPr>
        <p:spPr>
          <a:xfrm>
            <a:off x="8350766" y="4252131"/>
            <a:ext cx="129873" cy="14785"/>
          </a:xfrm>
          <a:custGeom>
            <a:avLst/>
            <a:gdLst/>
            <a:ahLst/>
            <a:cxnLst/>
            <a:rect l="l" t="t" r="r" b="b"/>
            <a:pathLst>
              <a:path w="2644" h="301" extrusionOk="0">
                <a:moveTo>
                  <a:pt x="1" y="0"/>
                </a:moveTo>
                <a:lnTo>
                  <a:pt x="1" y="300"/>
                </a:lnTo>
                <a:lnTo>
                  <a:pt x="2644" y="300"/>
                </a:lnTo>
                <a:lnTo>
                  <a:pt x="26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33"/>
          <p:cNvSpPr/>
          <p:nvPr/>
        </p:nvSpPr>
        <p:spPr>
          <a:xfrm>
            <a:off x="8350766" y="4389967"/>
            <a:ext cx="129873" cy="14785"/>
          </a:xfrm>
          <a:custGeom>
            <a:avLst/>
            <a:gdLst/>
            <a:ahLst/>
            <a:cxnLst/>
            <a:rect l="l" t="t" r="r" b="b"/>
            <a:pathLst>
              <a:path w="2644" h="301" extrusionOk="0">
                <a:moveTo>
                  <a:pt x="1" y="1"/>
                </a:moveTo>
                <a:lnTo>
                  <a:pt x="1" y="301"/>
                </a:lnTo>
                <a:lnTo>
                  <a:pt x="2644" y="301"/>
                </a:lnTo>
                <a:lnTo>
                  <a:pt x="26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33"/>
          <p:cNvSpPr/>
          <p:nvPr/>
        </p:nvSpPr>
        <p:spPr>
          <a:xfrm>
            <a:off x="8334703" y="4114246"/>
            <a:ext cx="163324" cy="81687"/>
          </a:xfrm>
          <a:custGeom>
            <a:avLst/>
            <a:gdLst/>
            <a:ahLst/>
            <a:cxnLst/>
            <a:rect l="l" t="t" r="r" b="b"/>
            <a:pathLst>
              <a:path w="3325" h="1663" extrusionOk="0">
                <a:moveTo>
                  <a:pt x="791" y="1"/>
                </a:moveTo>
                <a:cubicBezTo>
                  <a:pt x="355" y="1"/>
                  <a:pt x="1" y="355"/>
                  <a:pt x="1" y="791"/>
                </a:cubicBezTo>
                <a:lnTo>
                  <a:pt x="1" y="1663"/>
                </a:lnTo>
                <a:lnTo>
                  <a:pt x="3325" y="1663"/>
                </a:lnTo>
                <a:lnTo>
                  <a:pt x="3325" y="791"/>
                </a:lnTo>
                <a:cubicBezTo>
                  <a:pt x="3325" y="355"/>
                  <a:pt x="2971" y="1"/>
                  <a:pt x="2562" y="1"/>
                </a:cubicBez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33"/>
          <p:cNvSpPr/>
          <p:nvPr/>
        </p:nvSpPr>
        <p:spPr>
          <a:xfrm>
            <a:off x="8352092" y="4688481"/>
            <a:ext cx="128547" cy="263725"/>
          </a:xfrm>
          <a:custGeom>
            <a:avLst/>
            <a:gdLst/>
            <a:ahLst/>
            <a:cxnLst/>
            <a:rect l="l" t="t" r="r" b="b"/>
            <a:pathLst>
              <a:path w="2617" h="5369" extrusionOk="0">
                <a:moveTo>
                  <a:pt x="1" y="0"/>
                </a:moveTo>
                <a:lnTo>
                  <a:pt x="1" y="5368"/>
                </a:lnTo>
                <a:lnTo>
                  <a:pt x="2617" y="5368"/>
                </a:lnTo>
                <a:lnTo>
                  <a:pt x="2617" y="0"/>
                </a:ln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33"/>
          <p:cNvSpPr/>
          <p:nvPr/>
        </p:nvSpPr>
        <p:spPr>
          <a:xfrm>
            <a:off x="8352092" y="4688481"/>
            <a:ext cx="128547" cy="263725"/>
          </a:xfrm>
          <a:custGeom>
            <a:avLst/>
            <a:gdLst/>
            <a:ahLst/>
            <a:cxnLst/>
            <a:rect l="l" t="t" r="r" b="b"/>
            <a:pathLst>
              <a:path w="2617" h="5369" extrusionOk="0">
                <a:moveTo>
                  <a:pt x="1" y="0"/>
                </a:moveTo>
                <a:lnTo>
                  <a:pt x="2617" y="5368"/>
                </a:lnTo>
                <a:lnTo>
                  <a:pt x="2617" y="0"/>
                </a:ln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33"/>
          <p:cNvSpPr/>
          <p:nvPr/>
        </p:nvSpPr>
        <p:spPr>
          <a:xfrm>
            <a:off x="8409663" y="4688481"/>
            <a:ext cx="14785" cy="263725"/>
          </a:xfrm>
          <a:custGeom>
            <a:avLst/>
            <a:gdLst/>
            <a:ahLst/>
            <a:cxnLst/>
            <a:rect l="l" t="t" r="r" b="b"/>
            <a:pathLst>
              <a:path w="301" h="5369" extrusionOk="0">
                <a:moveTo>
                  <a:pt x="0" y="0"/>
                </a:moveTo>
                <a:lnTo>
                  <a:pt x="0" y="5368"/>
                </a:lnTo>
                <a:lnTo>
                  <a:pt x="300" y="5368"/>
                </a:lnTo>
                <a:lnTo>
                  <a:pt x="3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33"/>
          <p:cNvSpPr/>
          <p:nvPr/>
        </p:nvSpPr>
        <p:spPr>
          <a:xfrm>
            <a:off x="8350766" y="4744676"/>
            <a:ext cx="129873" cy="14785"/>
          </a:xfrm>
          <a:custGeom>
            <a:avLst/>
            <a:gdLst/>
            <a:ahLst/>
            <a:cxnLst/>
            <a:rect l="l" t="t" r="r" b="b"/>
            <a:pathLst>
              <a:path w="2644" h="301" extrusionOk="0">
                <a:moveTo>
                  <a:pt x="1" y="1"/>
                </a:moveTo>
                <a:lnTo>
                  <a:pt x="1" y="300"/>
                </a:lnTo>
                <a:lnTo>
                  <a:pt x="2644" y="300"/>
                </a:lnTo>
                <a:lnTo>
                  <a:pt x="26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33"/>
          <p:cNvSpPr/>
          <p:nvPr/>
        </p:nvSpPr>
        <p:spPr>
          <a:xfrm>
            <a:off x="8350766" y="4881186"/>
            <a:ext cx="129873" cy="14785"/>
          </a:xfrm>
          <a:custGeom>
            <a:avLst/>
            <a:gdLst/>
            <a:ahLst/>
            <a:cxnLst/>
            <a:rect l="l" t="t" r="r" b="b"/>
            <a:pathLst>
              <a:path w="2644" h="301" extrusionOk="0">
                <a:moveTo>
                  <a:pt x="1" y="1"/>
                </a:moveTo>
                <a:lnTo>
                  <a:pt x="1" y="301"/>
                </a:lnTo>
                <a:lnTo>
                  <a:pt x="2644" y="301"/>
                </a:lnTo>
                <a:lnTo>
                  <a:pt x="26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33"/>
          <p:cNvSpPr/>
          <p:nvPr/>
        </p:nvSpPr>
        <p:spPr>
          <a:xfrm>
            <a:off x="8334703" y="4605465"/>
            <a:ext cx="163324" cy="83062"/>
          </a:xfrm>
          <a:custGeom>
            <a:avLst/>
            <a:gdLst/>
            <a:ahLst/>
            <a:cxnLst/>
            <a:rect l="l" t="t" r="r" b="b"/>
            <a:pathLst>
              <a:path w="3325" h="1691" extrusionOk="0">
                <a:moveTo>
                  <a:pt x="791" y="1"/>
                </a:moveTo>
                <a:cubicBezTo>
                  <a:pt x="355" y="1"/>
                  <a:pt x="1" y="355"/>
                  <a:pt x="1" y="791"/>
                </a:cubicBezTo>
                <a:lnTo>
                  <a:pt x="1" y="1690"/>
                </a:lnTo>
                <a:lnTo>
                  <a:pt x="3325" y="1690"/>
                </a:lnTo>
                <a:lnTo>
                  <a:pt x="3325" y="791"/>
                </a:lnTo>
                <a:cubicBezTo>
                  <a:pt x="3325" y="355"/>
                  <a:pt x="2971" y="1"/>
                  <a:pt x="2562" y="1"/>
                </a:cubicBez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33"/>
          <p:cNvSpPr/>
          <p:nvPr/>
        </p:nvSpPr>
        <p:spPr>
          <a:xfrm>
            <a:off x="8369530" y="3865297"/>
            <a:ext cx="111109" cy="119165"/>
          </a:xfrm>
          <a:custGeom>
            <a:avLst/>
            <a:gdLst/>
            <a:ahLst/>
            <a:cxnLst/>
            <a:rect l="l" t="t" r="r" b="b"/>
            <a:pathLst>
              <a:path w="2262" h="2426" extrusionOk="0">
                <a:moveTo>
                  <a:pt x="0" y="1"/>
                </a:moveTo>
                <a:lnTo>
                  <a:pt x="0" y="2426"/>
                </a:lnTo>
                <a:lnTo>
                  <a:pt x="2262" y="2426"/>
                </a:lnTo>
                <a:lnTo>
                  <a:pt x="2262" y="1"/>
                </a:ln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33"/>
          <p:cNvSpPr/>
          <p:nvPr/>
        </p:nvSpPr>
        <p:spPr>
          <a:xfrm>
            <a:off x="8369530" y="3865297"/>
            <a:ext cx="111109" cy="119165"/>
          </a:xfrm>
          <a:custGeom>
            <a:avLst/>
            <a:gdLst/>
            <a:ahLst/>
            <a:cxnLst/>
            <a:rect l="l" t="t" r="r" b="b"/>
            <a:pathLst>
              <a:path w="2262" h="2426" extrusionOk="0">
                <a:moveTo>
                  <a:pt x="0" y="1"/>
                </a:moveTo>
                <a:lnTo>
                  <a:pt x="2262" y="2426"/>
                </a:lnTo>
                <a:lnTo>
                  <a:pt x="2262" y="1"/>
                </a:ln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33"/>
          <p:cNvSpPr/>
          <p:nvPr/>
        </p:nvSpPr>
        <p:spPr>
          <a:xfrm>
            <a:off x="5656425" y="4744676"/>
            <a:ext cx="129873" cy="263725"/>
          </a:xfrm>
          <a:custGeom>
            <a:avLst/>
            <a:gdLst/>
            <a:ahLst/>
            <a:cxnLst/>
            <a:rect l="l" t="t" r="r" b="b"/>
            <a:pathLst>
              <a:path w="2644" h="5369" extrusionOk="0">
                <a:moveTo>
                  <a:pt x="0" y="1"/>
                </a:moveTo>
                <a:lnTo>
                  <a:pt x="0" y="5369"/>
                </a:lnTo>
                <a:lnTo>
                  <a:pt x="2643" y="5369"/>
                </a:lnTo>
                <a:lnTo>
                  <a:pt x="2643" y="1"/>
                </a:ln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33"/>
          <p:cNvSpPr/>
          <p:nvPr/>
        </p:nvSpPr>
        <p:spPr>
          <a:xfrm>
            <a:off x="5656425" y="4744676"/>
            <a:ext cx="129873" cy="263725"/>
          </a:xfrm>
          <a:custGeom>
            <a:avLst/>
            <a:gdLst/>
            <a:ahLst/>
            <a:cxnLst/>
            <a:rect l="l" t="t" r="r" b="b"/>
            <a:pathLst>
              <a:path w="2644" h="5369" extrusionOk="0">
                <a:moveTo>
                  <a:pt x="0" y="1"/>
                </a:moveTo>
                <a:lnTo>
                  <a:pt x="2643" y="5369"/>
                </a:lnTo>
                <a:lnTo>
                  <a:pt x="2643" y="1"/>
                </a:ln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33"/>
          <p:cNvSpPr/>
          <p:nvPr/>
        </p:nvSpPr>
        <p:spPr>
          <a:xfrm>
            <a:off x="5713947" y="4744676"/>
            <a:ext cx="14785" cy="263725"/>
          </a:xfrm>
          <a:custGeom>
            <a:avLst/>
            <a:gdLst/>
            <a:ahLst/>
            <a:cxnLst/>
            <a:rect l="l" t="t" r="r" b="b"/>
            <a:pathLst>
              <a:path w="301" h="5369" extrusionOk="0">
                <a:moveTo>
                  <a:pt x="1" y="1"/>
                </a:moveTo>
                <a:lnTo>
                  <a:pt x="1" y="5369"/>
                </a:lnTo>
                <a:lnTo>
                  <a:pt x="301" y="5369"/>
                </a:lnTo>
                <a:lnTo>
                  <a:pt x="3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33"/>
          <p:cNvSpPr/>
          <p:nvPr/>
        </p:nvSpPr>
        <p:spPr>
          <a:xfrm>
            <a:off x="5656425" y="4802247"/>
            <a:ext cx="129873" cy="14785"/>
          </a:xfrm>
          <a:custGeom>
            <a:avLst/>
            <a:gdLst/>
            <a:ahLst/>
            <a:cxnLst/>
            <a:rect l="l" t="t" r="r" b="b"/>
            <a:pathLst>
              <a:path w="2644" h="301" extrusionOk="0">
                <a:moveTo>
                  <a:pt x="0" y="0"/>
                </a:moveTo>
                <a:lnTo>
                  <a:pt x="0" y="300"/>
                </a:lnTo>
                <a:lnTo>
                  <a:pt x="2643" y="300"/>
                </a:lnTo>
                <a:lnTo>
                  <a:pt x="26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33"/>
          <p:cNvSpPr/>
          <p:nvPr/>
        </p:nvSpPr>
        <p:spPr>
          <a:xfrm>
            <a:off x="5656425" y="4938757"/>
            <a:ext cx="129873" cy="14785"/>
          </a:xfrm>
          <a:custGeom>
            <a:avLst/>
            <a:gdLst/>
            <a:ahLst/>
            <a:cxnLst/>
            <a:rect l="l" t="t" r="r" b="b"/>
            <a:pathLst>
              <a:path w="2644" h="301" extrusionOk="0">
                <a:moveTo>
                  <a:pt x="0" y="1"/>
                </a:moveTo>
                <a:lnTo>
                  <a:pt x="0" y="300"/>
                </a:lnTo>
                <a:lnTo>
                  <a:pt x="2643" y="300"/>
                </a:lnTo>
                <a:lnTo>
                  <a:pt x="26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33"/>
          <p:cNvSpPr/>
          <p:nvPr/>
        </p:nvSpPr>
        <p:spPr>
          <a:xfrm>
            <a:off x="5639036" y="4663036"/>
            <a:ext cx="164650" cy="81687"/>
          </a:xfrm>
          <a:custGeom>
            <a:avLst/>
            <a:gdLst/>
            <a:ahLst/>
            <a:cxnLst/>
            <a:rect l="l" t="t" r="r" b="b"/>
            <a:pathLst>
              <a:path w="3352" h="1663" extrusionOk="0">
                <a:moveTo>
                  <a:pt x="790" y="1"/>
                </a:moveTo>
                <a:cubicBezTo>
                  <a:pt x="354" y="1"/>
                  <a:pt x="0" y="355"/>
                  <a:pt x="0" y="791"/>
                </a:cubicBezTo>
                <a:lnTo>
                  <a:pt x="0" y="1663"/>
                </a:lnTo>
                <a:lnTo>
                  <a:pt x="3352" y="1663"/>
                </a:lnTo>
                <a:lnTo>
                  <a:pt x="3352" y="791"/>
                </a:lnTo>
                <a:cubicBezTo>
                  <a:pt x="3352" y="355"/>
                  <a:pt x="2997" y="1"/>
                  <a:pt x="2561" y="1"/>
                </a:cubicBez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33"/>
          <p:cNvSpPr/>
          <p:nvPr/>
        </p:nvSpPr>
        <p:spPr>
          <a:xfrm>
            <a:off x="6163708" y="4744676"/>
            <a:ext cx="128547" cy="263725"/>
          </a:xfrm>
          <a:custGeom>
            <a:avLst/>
            <a:gdLst/>
            <a:ahLst/>
            <a:cxnLst/>
            <a:rect l="l" t="t" r="r" b="b"/>
            <a:pathLst>
              <a:path w="2617" h="5369" extrusionOk="0">
                <a:moveTo>
                  <a:pt x="0" y="1"/>
                </a:moveTo>
                <a:lnTo>
                  <a:pt x="0" y="5369"/>
                </a:lnTo>
                <a:lnTo>
                  <a:pt x="2616" y="5369"/>
                </a:lnTo>
                <a:lnTo>
                  <a:pt x="2616" y="1"/>
                </a:ln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33"/>
          <p:cNvSpPr/>
          <p:nvPr/>
        </p:nvSpPr>
        <p:spPr>
          <a:xfrm>
            <a:off x="6163708" y="4744676"/>
            <a:ext cx="128547" cy="263725"/>
          </a:xfrm>
          <a:custGeom>
            <a:avLst/>
            <a:gdLst/>
            <a:ahLst/>
            <a:cxnLst/>
            <a:rect l="l" t="t" r="r" b="b"/>
            <a:pathLst>
              <a:path w="2617" h="5369" extrusionOk="0">
                <a:moveTo>
                  <a:pt x="0" y="1"/>
                </a:moveTo>
                <a:lnTo>
                  <a:pt x="2616" y="5369"/>
                </a:lnTo>
                <a:lnTo>
                  <a:pt x="2616" y="1"/>
                </a:ln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33"/>
          <p:cNvSpPr/>
          <p:nvPr/>
        </p:nvSpPr>
        <p:spPr>
          <a:xfrm>
            <a:off x="6219903" y="4744676"/>
            <a:ext cx="14785" cy="263725"/>
          </a:xfrm>
          <a:custGeom>
            <a:avLst/>
            <a:gdLst/>
            <a:ahLst/>
            <a:cxnLst/>
            <a:rect l="l" t="t" r="r" b="b"/>
            <a:pathLst>
              <a:path w="301" h="5369" extrusionOk="0">
                <a:moveTo>
                  <a:pt x="1" y="1"/>
                </a:moveTo>
                <a:lnTo>
                  <a:pt x="1" y="5369"/>
                </a:lnTo>
                <a:lnTo>
                  <a:pt x="300" y="5369"/>
                </a:lnTo>
                <a:lnTo>
                  <a:pt x="3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33"/>
          <p:cNvSpPr/>
          <p:nvPr/>
        </p:nvSpPr>
        <p:spPr>
          <a:xfrm>
            <a:off x="6162382" y="4800921"/>
            <a:ext cx="129873" cy="14736"/>
          </a:xfrm>
          <a:custGeom>
            <a:avLst/>
            <a:gdLst/>
            <a:ahLst/>
            <a:cxnLst/>
            <a:rect l="l" t="t" r="r" b="b"/>
            <a:pathLst>
              <a:path w="2644" h="300" extrusionOk="0">
                <a:moveTo>
                  <a:pt x="0" y="0"/>
                </a:moveTo>
                <a:lnTo>
                  <a:pt x="0" y="300"/>
                </a:lnTo>
                <a:lnTo>
                  <a:pt x="2643" y="300"/>
                </a:lnTo>
                <a:lnTo>
                  <a:pt x="26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33"/>
          <p:cNvSpPr/>
          <p:nvPr/>
        </p:nvSpPr>
        <p:spPr>
          <a:xfrm>
            <a:off x="6162382" y="4938757"/>
            <a:ext cx="129873" cy="14785"/>
          </a:xfrm>
          <a:custGeom>
            <a:avLst/>
            <a:gdLst/>
            <a:ahLst/>
            <a:cxnLst/>
            <a:rect l="l" t="t" r="r" b="b"/>
            <a:pathLst>
              <a:path w="2644" h="301" extrusionOk="0">
                <a:moveTo>
                  <a:pt x="0" y="1"/>
                </a:moveTo>
                <a:lnTo>
                  <a:pt x="0" y="300"/>
                </a:lnTo>
                <a:lnTo>
                  <a:pt x="2643" y="300"/>
                </a:lnTo>
                <a:lnTo>
                  <a:pt x="264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33"/>
          <p:cNvSpPr/>
          <p:nvPr/>
        </p:nvSpPr>
        <p:spPr>
          <a:xfrm>
            <a:off x="6144943" y="4663036"/>
            <a:ext cx="164699" cy="81687"/>
          </a:xfrm>
          <a:custGeom>
            <a:avLst/>
            <a:gdLst/>
            <a:ahLst/>
            <a:cxnLst/>
            <a:rect l="l" t="t" r="r" b="b"/>
            <a:pathLst>
              <a:path w="3353" h="1663" extrusionOk="0">
                <a:moveTo>
                  <a:pt x="791" y="1"/>
                </a:moveTo>
                <a:cubicBezTo>
                  <a:pt x="355" y="1"/>
                  <a:pt x="1" y="355"/>
                  <a:pt x="1" y="791"/>
                </a:cubicBezTo>
                <a:lnTo>
                  <a:pt x="1" y="1663"/>
                </a:lnTo>
                <a:lnTo>
                  <a:pt x="3352" y="1663"/>
                </a:lnTo>
                <a:lnTo>
                  <a:pt x="3352" y="791"/>
                </a:lnTo>
                <a:cubicBezTo>
                  <a:pt x="3352" y="355"/>
                  <a:pt x="2998" y="1"/>
                  <a:pt x="2562" y="1"/>
                </a:cubicBez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33"/>
          <p:cNvSpPr/>
          <p:nvPr/>
        </p:nvSpPr>
        <p:spPr>
          <a:xfrm>
            <a:off x="6669664" y="4744676"/>
            <a:ext cx="128498" cy="263725"/>
          </a:xfrm>
          <a:custGeom>
            <a:avLst/>
            <a:gdLst/>
            <a:ahLst/>
            <a:cxnLst/>
            <a:rect l="l" t="t" r="r" b="b"/>
            <a:pathLst>
              <a:path w="2616" h="5369" extrusionOk="0">
                <a:moveTo>
                  <a:pt x="0" y="1"/>
                </a:moveTo>
                <a:lnTo>
                  <a:pt x="0" y="5369"/>
                </a:lnTo>
                <a:lnTo>
                  <a:pt x="2616" y="5369"/>
                </a:lnTo>
                <a:lnTo>
                  <a:pt x="2616" y="1"/>
                </a:ln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33"/>
          <p:cNvSpPr/>
          <p:nvPr/>
        </p:nvSpPr>
        <p:spPr>
          <a:xfrm>
            <a:off x="6669664" y="4744676"/>
            <a:ext cx="128498" cy="263725"/>
          </a:xfrm>
          <a:custGeom>
            <a:avLst/>
            <a:gdLst/>
            <a:ahLst/>
            <a:cxnLst/>
            <a:rect l="l" t="t" r="r" b="b"/>
            <a:pathLst>
              <a:path w="2616" h="5369" extrusionOk="0">
                <a:moveTo>
                  <a:pt x="0" y="1"/>
                </a:moveTo>
                <a:lnTo>
                  <a:pt x="2616" y="5369"/>
                </a:lnTo>
                <a:lnTo>
                  <a:pt x="2616" y="1"/>
                </a:ln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33"/>
          <p:cNvSpPr/>
          <p:nvPr/>
        </p:nvSpPr>
        <p:spPr>
          <a:xfrm>
            <a:off x="6725860" y="4744676"/>
            <a:ext cx="14785" cy="263725"/>
          </a:xfrm>
          <a:custGeom>
            <a:avLst/>
            <a:gdLst/>
            <a:ahLst/>
            <a:cxnLst/>
            <a:rect l="l" t="t" r="r" b="b"/>
            <a:pathLst>
              <a:path w="301" h="5369" extrusionOk="0">
                <a:moveTo>
                  <a:pt x="0" y="1"/>
                </a:moveTo>
                <a:lnTo>
                  <a:pt x="0" y="5369"/>
                </a:lnTo>
                <a:lnTo>
                  <a:pt x="300" y="5369"/>
                </a:lnTo>
                <a:lnTo>
                  <a:pt x="3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33"/>
          <p:cNvSpPr/>
          <p:nvPr/>
        </p:nvSpPr>
        <p:spPr>
          <a:xfrm>
            <a:off x="6668289" y="4802247"/>
            <a:ext cx="129873" cy="14785"/>
          </a:xfrm>
          <a:custGeom>
            <a:avLst/>
            <a:gdLst/>
            <a:ahLst/>
            <a:cxnLst/>
            <a:rect l="l" t="t" r="r" b="b"/>
            <a:pathLst>
              <a:path w="2644" h="301" extrusionOk="0">
                <a:moveTo>
                  <a:pt x="1" y="0"/>
                </a:moveTo>
                <a:lnTo>
                  <a:pt x="1" y="300"/>
                </a:lnTo>
                <a:lnTo>
                  <a:pt x="2644" y="300"/>
                </a:lnTo>
                <a:lnTo>
                  <a:pt x="26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33"/>
          <p:cNvSpPr/>
          <p:nvPr/>
        </p:nvSpPr>
        <p:spPr>
          <a:xfrm>
            <a:off x="6668289" y="4938757"/>
            <a:ext cx="129873" cy="14785"/>
          </a:xfrm>
          <a:custGeom>
            <a:avLst/>
            <a:gdLst/>
            <a:ahLst/>
            <a:cxnLst/>
            <a:rect l="l" t="t" r="r" b="b"/>
            <a:pathLst>
              <a:path w="2644" h="301" extrusionOk="0">
                <a:moveTo>
                  <a:pt x="1" y="1"/>
                </a:moveTo>
                <a:lnTo>
                  <a:pt x="1" y="300"/>
                </a:lnTo>
                <a:lnTo>
                  <a:pt x="2644" y="300"/>
                </a:lnTo>
                <a:lnTo>
                  <a:pt x="26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33"/>
          <p:cNvSpPr/>
          <p:nvPr/>
        </p:nvSpPr>
        <p:spPr>
          <a:xfrm>
            <a:off x="6652226" y="4663036"/>
            <a:ext cx="163373" cy="81687"/>
          </a:xfrm>
          <a:custGeom>
            <a:avLst/>
            <a:gdLst/>
            <a:ahLst/>
            <a:cxnLst/>
            <a:rect l="l" t="t" r="r" b="b"/>
            <a:pathLst>
              <a:path w="3326" h="1663" extrusionOk="0">
                <a:moveTo>
                  <a:pt x="791" y="1"/>
                </a:moveTo>
                <a:cubicBezTo>
                  <a:pt x="355" y="1"/>
                  <a:pt x="1" y="355"/>
                  <a:pt x="1" y="791"/>
                </a:cubicBezTo>
                <a:lnTo>
                  <a:pt x="1" y="1663"/>
                </a:lnTo>
                <a:lnTo>
                  <a:pt x="3325" y="1663"/>
                </a:lnTo>
                <a:lnTo>
                  <a:pt x="3325" y="791"/>
                </a:lnTo>
                <a:cubicBezTo>
                  <a:pt x="3325" y="355"/>
                  <a:pt x="2971" y="1"/>
                  <a:pt x="2535" y="1"/>
                </a:cubicBez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33"/>
          <p:cNvSpPr/>
          <p:nvPr/>
        </p:nvSpPr>
        <p:spPr>
          <a:xfrm>
            <a:off x="7175571" y="4744676"/>
            <a:ext cx="128547" cy="263725"/>
          </a:xfrm>
          <a:custGeom>
            <a:avLst/>
            <a:gdLst/>
            <a:ahLst/>
            <a:cxnLst/>
            <a:rect l="l" t="t" r="r" b="b"/>
            <a:pathLst>
              <a:path w="2617" h="5369" extrusionOk="0">
                <a:moveTo>
                  <a:pt x="1" y="1"/>
                </a:moveTo>
                <a:lnTo>
                  <a:pt x="1" y="5369"/>
                </a:lnTo>
                <a:lnTo>
                  <a:pt x="2617" y="5369"/>
                </a:lnTo>
                <a:lnTo>
                  <a:pt x="2617" y="1"/>
                </a:ln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33"/>
          <p:cNvSpPr/>
          <p:nvPr/>
        </p:nvSpPr>
        <p:spPr>
          <a:xfrm>
            <a:off x="7175571" y="4744676"/>
            <a:ext cx="128547" cy="263725"/>
          </a:xfrm>
          <a:custGeom>
            <a:avLst/>
            <a:gdLst/>
            <a:ahLst/>
            <a:cxnLst/>
            <a:rect l="l" t="t" r="r" b="b"/>
            <a:pathLst>
              <a:path w="2617" h="5369" extrusionOk="0">
                <a:moveTo>
                  <a:pt x="1" y="1"/>
                </a:moveTo>
                <a:lnTo>
                  <a:pt x="2617" y="5369"/>
                </a:lnTo>
                <a:lnTo>
                  <a:pt x="2617" y="1"/>
                </a:ln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33"/>
          <p:cNvSpPr/>
          <p:nvPr/>
        </p:nvSpPr>
        <p:spPr>
          <a:xfrm>
            <a:off x="7233142" y="4744676"/>
            <a:ext cx="14785" cy="263725"/>
          </a:xfrm>
          <a:custGeom>
            <a:avLst/>
            <a:gdLst/>
            <a:ahLst/>
            <a:cxnLst/>
            <a:rect l="l" t="t" r="r" b="b"/>
            <a:pathLst>
              <a:path w="301" h="5369" extrusionOk="0">
                <a:moveTo>
                  <a:pt x="0" y="1"/>
                </a:moveTo>
                <a:lnTo>
                  <a:pt x="0" y="5369"/>
                </a:lnTo>
                <a:lnTo>
                  <a:pt x="300" y="5369"/>
                </a:lnTo>
                <a:lnTo>
                  <a:pt x="3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33"/>
          <p:cNvSpPr/>
          <p:nvPr/>
        </p:nvSpPr>
        <p:spPr>
          <a:xfrm>
            <a:off x="7174245" y="4802247"/>
            <a:ext cx="129873" cy="14785"/>
          </a:xfrm>
          <a:custGeom>
            <a:avLst/>
            <a:gdLst/>
            <a:ahLst/>
            <a:cxnLst/>
            <a:rect l="l" t="t" r="r" b="b"/>
            <a:pathLst>
              <a:path w="2644" h="301" extrusionOk="0">
                <a:moveTo>
                  <a:pt x="1" y="0"/>
                </a:moveTo>
                <a:lnTo>
                  <a:pt x="1" y="300"/>
                </a:lnTo>
                <a:lnTo>
                  <a:pt x="2644" y="300"/>
                </a:lnTo>
                <a:lnTo>
                  <a:pt x="26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33"/>
          <p:cNvSpPr/>
          <p:nvPr/>
        </p:nvSpPr>
        <p:spPr>
          <a:xfrm>
            <a:off x="7174245" y="4938757"/>
            <a:ext cx="129873" cy="14785"/>
          </a:xfrm>
          <a:custGeom>
            <a:avLst/>
            <a:gdLst/>
            <a:ahLst/>
            <a:cxnLst/>
            <a:rect l="l" t="t" r="r" b="b"/>
            <a:pathLst>
              <a:path w="2644" h="301" extrusionOk="0">
                <a:moveTo>
                  <a:pt x="1" y="1"/>
                </a:moveTo>
                <a:lnTo>
                  <a:pt x="1" y="300"/>
                </a:lnTo>
                <a:lnTo>
                  <a:pt x="2644" y="300"/>
                </a:lnTo>
                <a:lnTo>
                  <a:pt x="26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33"/>
          <p:cNvSpPr/>
          <p:nvPr/>
        </p:nvSpPr>
        <p:spPr>
          <a:xfrm>
            <a:off x="7156856" y="4663036"/>
            <a:ext cx="164650" cy="81687"/>
          </a:xfrm>
          <a:custGeom>
            <a:avLst/>
            <a:gdLst/>
            <a:ahLst/>
            <a:cxnLst/>
            <a:rect l="l" t="t" r="r" b="b"/>
            <a:pathLst>
              <a:path w="3352" h="1663" extrusionOk="0">
                <a:moveTo>
                  <a:pt x="818" y="1"/>
                </a:moveTo>
                <a:cubicBezTo>
                  <a:pt x="382" y="1"/>
                  <a:pt x="0" y="355"/>
                  <a:pt x="28" y="791"/>
                </a:cubicBezTo>
                <a:lnTo>
                  <a:pt x="28" y="1663"/>
                </a:lnTo>
                <a:lnTo>
                  <a:pt x="3352" y="1663"/>
                </a:lnTo>
                <a:lnTo>
                  <a:pt x="3352" y="791"/>
                </a:lnTo>
                <a:cubicBezTo>
                  <a:pt x="3352" y="355"/>
                  <a:pt x="3025" y="1"/>
                  <a:pt x="2589" y="1"/>
                </a:cubicBez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33"/>
          <p:cNvSpPr/>
          <p:nvPr/>
        </p:nvSpPr>
        <p:spPr>
          <a:xfrm>
            <a:off x="7681528" y="4744676"/>
            <a:ext cx="129873" cy="263725"/>
          </a:xfrm>
          <a:custGeom>
            <a:avLst/>
            <a:gdLst/>
            <a:ahLst/>
            <a:cxnLst/>
            <a:rect l="l" t="t" r="r" b="b"/>
            <a:pathLst>
              <a:path w="2644" h="5369" extrusionOk="0">
                <a:moveTo>
                  <a:pt x="1" y="1"/>
                </a:moveTo>
                <a:lnTo>
                  <a:pt x="1" y="5369"/>
                </a:lnTo>
                <a:lnTo>
                  <a:pt x="2644" y="5369"/>
                </a:lnTo>
                <a:lnTo>
                  <a:pt x="2644" y="1"/>
                </a:ln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33"/>
          <p:cNvSpPr/>
          <p:nvPr/>
        </p:nvSpPr>
        <p:spPr>
          <a:xfrm>
            <a:off x="7681528" y="4744676"/>
            <a:ext cx="129873" cy="263725"/>
          </a:xfrm>
          <a:custGeom>
            <a:avLst/>
            <a:gdLst/>
            <a:ahLst/>
            <a:cxnLst/>
            <a:rect l="l" t="t" r="r" b="b"/>
            <a:pathLst>
              <a:path w="2644" h="5369" extrusionOk="0">
                <a:moveTo>
                  <a:pt x="1" y="1"/>
                </a:moveTo>
                <a:lnTo>
                  <a:pt x="2644" y="5369"/>
                </a:lnTo>
                <a:lnTo>
                  <a:pt x="2644" y="1"/>
                </a:ln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33"/>
          <p:cNvSpPr/>
          <p:nvPr/>
        </p:nvSpPr>
        <p:spPr>
          <a:xfrm>
            <a:off x="7739099" y="4744676"/>
            <a:ext cx="14736" cy="263725"/>
          </a:xfrm>
          <a:custGeom>
            <a:avLst/>
            <a:gdLst/>
            <a:ahLst/>
            <a:cxnLst/>
            <a:rect l="l" t="t" r="r" b="b"/>
            <a:pathLst>
              <a:path w="300" h="5369" extrusionOk="0">
                <a:moveTo>
                  <a:pt x="0" y="1"/>
                </a:moveTo>
                <a:lnTo>
                  <a:pt x="0" y="5369"/>
                </a:lnTo>
                <a:lnTo>
                  <a:pt x="300" y="5369"/>
                </a:lnTo>
                <a:lnTo>
                  <a:pt x="3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33"/>
          <p:cNvSpPr/>
          <p:nvPr/>
        </p:nvSpPr>
        <p:spPr>
          <a:xfrm>
            <a:off x="7681528" y="4800921"/>
            <a:ext cx="129873" cy="14736"/>
          </a:xfrm>
          <a:custGeom>
            <a:avLst/>
            <a:gdLst/>
            <a:ahLst/>
            <a:cxnLst/>
            <a:rect l="l" t="t" r="r" b="b"/>
            <a:pathLst>
              <a:path w="2644" h="300" extrusionOk="0">
                <a:moveTo>
                  <a:pt x="1" y="0"/>
                </a:moveTo>
                <a:lnTo>
                  <a:pt x="1" y="300"/>
                </a:lnTo>
                <a:lnTo>
                  <a:pt x="2644" y="300"/>
                </a:lnTo>
                <a:lnTo>
                  <a:pt x="26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33"/>
          <p:cNvSpPr/>
          <p:nvPr/>
        </p:nvSpPr>
        <p:spPr>
          <a:xfrm>
            <a:off x="7681528" y="4938757"/>
            <a:ext cx="129873" cy="14785"/>
          </a:xfrm>
          <a:custGeom>
            <a:avLst/>
            <a:gdLst/>
            <a:ahLst/>
            <a:cxnLst/>
            <a:rect l="l" t="t" r="r" b="b"/>
            <a:pathLst>
              <a:path w="2644" h="301" extrusionOk="0">
                <a:moveTo>
                  <a:pt x="1" y="1"/>
                </a:moveTo>
                <a:lnTo>
                  <a:pt x="1" y="300"/>
                </a:lnTo>
                <a:lnTo>
                  <a:pt x="2644" y="300"/>
                </a:lnTo>
                <a:lnTo>
                  <a:pt x="26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33"/>
          <p:cNvSpPr/>
          <p:nvPr/>
        </p:nvSpPr>
        <p:spPr>
          <a:xfrm>
            <a:off x="7664139" y="4663036"/>
            <a:ext cx="164650" cy="81687"/>
          </a:xfrm>
          <a:custGeom>
            <a:avLst/>
            <a:gdLst/>
            <a:ahLst/>
            <a:cxnLst/>
            <a:rect l="l" t="t" r="r" b="b"/>
            <a:pathLst>
              <a:path w="3352" h="1663" extrusionOk="0">
                <a:moveTo>
                  <a:pt x="790" y="1"/>
                </a:moveTo>
                <a:cubicBezTo>
                  <a:pt x="355" y="1"/>
                  <a:pt x="0" y="355"/>
                  <a:pt x="0" y="791"/>
                </a:cubicBezTo>
                <a:lnTo>
                  <a:pt x="0" y="1663"/>
                </a:lnTo>
                <a:lnTo>
                  <a:pt x="3352" y="1663"/>
                </a:lnTo>
                <a:lnTo>
                  <a:pt x="3352" y="791"/>
                </a:lnTo>
                <a:cubicBezTo>
                  <a:pt x="3352" y="355"/>
                  <a:pt x="2998" y="1"/>
                  <a:pt x="2562" y="1"/>
                </a:cubicBezTo>
                <a:close/>
              </a:path>
            </a:pathLst>
          </a:custGeom>
          <a:solidFill>
            <a:srgbClr val="D8D9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33"/>
          <p:cNvSpPr/>
          <p:nvPr/>
        </p:nvSpPr>
        <p:spPr>
          <a:xfrm>
            <a:off x="5256229" y="3518644"/>
            <a:ext cx="2949902" cy="170053"/>
          </a:xfrm>
          <a:custGeom>
            <a:avLst/>
            <a:gdLst/>
            <a:ahLst/>
            <a:cxnLst/>
            <a:rect l="l" t="t" r="r" b="b"/>
            <a:pathLst>
              <a:path w="60055" h="3462" extrusionOk="0">
                <a:moveTo>
                  <a:pt x="0" y="1"/>
                </a:moveTo>
                <a:lnTo>
                  <a:pt x="0" y="3461"/>
                </a:lnTo>
                <a:lnTo>
                  <a:pt x="60055" y="3461"/>
                </a:lnTo>
                <a:lnTo>
                  <a:pt x="6005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33"/>
          <p:cNvSpPr/>
          <p:nvPr/>
        </p:nvSpPr>
        <p:spPr>
          <a:xfrm>
            <a:off x="8053627" y="3688655"/>
            <a:ext cx="89742" cy="804438"/>
          </a:xfrm>
          <a:custGeom>
            <a:avLst/>
            <a:gdLst/>
            <a:ahLst/>
            <a:cxnLst/>
            <a:rect l="l" t="t" r="r" b="b"/>
            <a:pathLst>
              <a:path w="1827" h="16377" extrusionOk="0">
                <a:moveTo>
                  <a:pt x="0" y="0"/>
                </a:moveTo>
                <a:lnTo>
                  <a:pt x="0" y="16376"/>
                </a:lnTo>
                <a:lnTo>
                  <a:pt x="1826" y="16376"/>
                </a:lnTo>
                <a:lnTo>
                  <a:pt x="18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33"/>
          <p:cNvSpPr/>
          <p:nvPr/>
        </p:nvSpPr>
        <p:spPr>
          <a:xfrm>
            <a:off x="7751134" y="3688655"/>
            <a:ext cx="88367" cy="804438"/>
          </a:xfrm>
          <a:custGeom>
            <a:avLst/>
            <a:gdLst/>
            <a:ahLst/>
            <a:cxnLst/>
            <a:rect l="l" t="t" r="r" b="b"/>
            <a:pathLst>
              <a:path w="1799" h="16377" extrusionOk="0">
                <a:moveTo>
                  <a:pt x="0" y="0"/>
                </a:moveTo>
                <a:lnTo>
                  <a:pt x="0" y="16376"/>
                </a:lnTo>
                <a:lnTo>
                  <a:pt x="1799" y="16376"/>
                </a:lnTo>
                <a:lnTo>
                  <a:pt x="1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33"/>
          <p:cNvSpPr/>
          <p:nvPr/>
        </p:nvSpPr>
        <p:spPr>
          <a:xfrm>
            <a:off x="7447314" y="3688655"/>
            <a:ext cx="88367" cy="804438"/>
          </a:xfrm>
          <a:custGeom>
            <a:avLst/>
            <a:gdLst/>
            <a:ahLst/>
            <a:cxnLst/>
            <a:rect l="l" t="t" r="r" b="b"/>
            <a:pathLst>
              <a:path w="1799" h="16377" extrusionOk="0">
                <a:moveTo>
                  <a:pt x="0" y="0"/>
                </a:moveTo>
                <a:lnTo>
                  <a:pt x="0" y="16376"/>
                </a:lnTo>
                <a:lnTo>
                  <a:pt x="1798" y="16376"/>
                </a:lnTo>
                <a:lnTo>
                  <a:pt x="17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33"/>
          <p:cNvSpPr/>
          <p:nvPr/>
        </p:nvSpPr>
        <p:spPr>
          <a:xfrm>
            <a:off x="7142119" y="3688655"/>
            <a:ext cx="89742" cy="804438"/>
          </a:xfrm>
          <a:custGeom>
            <a:avLst/>
            <a:gdLst/>
            <a:ahLst/>
            <a:cxnLst/>
            <a:rect l="l" t="t" r="r" b="b"/>
            <a:pathLst>
              <a:path w="1827" h="16377" extrusionOk="0">
                <a:moveTo>
                  <a:pt x="1" y="0"/>
                </a:moveTo>
                <a:lnTo>
                  <a:pt x="1" y="16376"/>
                </a:lnTo>
                <a:lnTo>
                  <a:pt x="1826" y="16376"/>
                </a:lnTo>
                <a:lnTo>
                  <a:pt x="18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33"/>
          <p:cNvSpPr/>
          <p:nvPr/>
        </p:nvSpPr>
        <p:spPr>
          <a:xfrm>
            <a:off x="6838300" y="3688655"/>
            <a:ext cx="89693" cy="804438"/>
          </a:xfrm>
          <a:custGeom>
            <a:avLst/>
            <a:gdLst/>
            <a:ahLst/>
            <a:cxnLst/>
            <a:rect l="l" t="t" r="r" b="b"/>
            <a:pathLst>
              <a:path w="1826" h="16377" extrusionOk="0">
                <a:moveTo>
                  <a:pt x="0" y="0"/>
                </a:moveTo>
                <a:lnTo>
                  <a:pt x="0" y="16376"/>
                </a:lnTo>
                <a:lnTo>
                  <a:pt x="1826" y="16376"/>
                </a:lnTo>
                <a:lnTo>
                  <a:pt x="18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33"/>
          <p:cNvSpPr/>
          <p:nvPr/>
        </p:nvSpPr>
        <p:spPr>
          <a:xfrm>
            <a:off x="6534431" y="3688655"/>
            <a:ext cx="89742" cy="804438"/>
          </a:xfrm>
          <a:custGeom>
            <a:avLst/>
            <a:gdLst/>
            <a:ahLst/>
            <a:cxnLst/>
            <a:rect l="l" t="t" r="r" b="b"/>
            <a:pathLst>
              <a:path w="1827" h="16377" extrusionOk="0">
                <a:moveTo>
                  <a:pt x="1" y="0"/>
                </a:moveTo>
                <a:lnTo>
                  <a:pt x="1" y="16376"/>
                </a:lnTo>
                <a:lnTo>
                  <a:pt x="1827" y="16376"/>
                </a:lnTo>
                <a:lnTo>
                  <a:pt x="182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33"/>
          <p:cNvSpPr/>
          <p:nvPr/>
        </p:nvSpPr>
        <p:spPr>
          <a:xfrm>
            <a:off x="6230612" y="3688655"/>
            <a:ext cx="88416" cy="804438"/>
          </a:xfrm>
          <a:custGeom>
            <a:avLst/>
            <a:gdLst/>
            <a:ahLst/>
            <a:cxnLst/>
            <a:rect l="l" t="t" r="r" b="b"/>
            <a:pathLst>
              <a:path w="1800" h="16377" extrusionOk="0">
                <a:moveTo>
                  <a:pt x="1" y="0"/>
                </a:moveTo>
                <a:lnTo>
                  <a:pt x="1" y="16376"/>
                </a:lnTo>
                <a:lnTo>
                  <a:pt x="1799" y="16376"/>
                </a:lnTo>
                <a:lnTo>
                  <a:pt x="1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33"/>
          <p:cNvSpPr/>
          <p:nvPr/>
        </p:nvSpPr>
        <p:spPr>
          <a:xfrm>
            <a:off x="5926793" y="3688655"/>
            <a:ext cx="89693" cy="804438"/>
          </a:xfrm>
          <a:custGeom>
            <a:avLst/>
            <a:gdLst/>
            <a:ahLst/>
            <a:cxnLst/>
            <a:rect l="l" t="t" r="r" b="b"/>
            <a:pathLst>
              <a:path w="1826" h="16377" extrusionOk="0">
                <a:moveTo>
                  <a:pt x="0" y="0"/>
                </a:moveTo>
                <a:lnTo>
                  <a:pt x="0" y="16376"/>
                </a:lnTo>
                <a:lnTo>
                  <a:pt x="1826" y="16376"/>
                </a:lnTo>
                <a:lnTo>
                  <a:pt x="18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33"/>
          <p:cNvSpPr/>
          <p:nvPr/>
        </p:nvSpPr>
        <p:spPr>
          <a:xfrm>
            <a:off x="5622973" y="3688655"/>
            <a:ext cx="88367" cy="804438"/>
          </a:xfrm>
          <a:custGeom>
            <a:avLst/>
            <a:gdLst/>
            <a:ahLst/>
            <a:cxnLst/>
            <a:rect l="l" t="t" r="r" b="b"/>
            <a:pathLst>
              <a:path w="1799" h="16377" extrusionOk="0">
                <a:moveTo>
                  <a:pt x="0" y="0"/>
                </a:moveTo>
                <a:lnTo>
                  <a:pt x="0" y="16376"/>
                </a:lnTo>
                <a:lnTo>
                  <a:pt x="1798" y="16376"/>
                </a:lnTo>
                <a:lnTo>
                  <a:pt x="17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33"/>
          <p:cNvSpPr/>
          <p:nvPr/>
        </p:nvSpPr>
        <p:spPr>
          <a:xfrm>
            <a:off x="5319105" y="3688655"/>
            <a:ext cx="88416" cy="804438"/>
          </a:xfrm>
          <a:custGeom>
            <a:avLst/>
            <a:gdLst/>
            <a:ahLst/>
            <a:cxnLst/>
            <a:rect l="l" t="t" r="r" b="b"/>
            <a:pathLst>
              <a:path w="1800" h="16377" extrusionOk="0">
                <a:moveTo>
                  <a:pt x="1" y="0"/>
                </a:moveTo>
                <a:lnTo>
                  <a:pt x="1" y="16376"/>
                </a:lnTo>
                <a:lnTo>
                  <a:pt x="1799" y="16376"/>
                </a:lnTo>
                <a:lnTo>
                  <a:pt x="17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33"/>
          <p:cNvSpPr/>
          <p:nvPr/>
        </p:nvSpPr>
        <p:spPr>
          <a:xfrm>
            <a:off x="7992077" y="3689981"/>
            <a:ext cx="214163" cy="49562"/>
          </a:xfrm>
          <a:custGeom>
            <a:avLst/>
            <a:gdLst/>
            <a:ahLst/>
            <a:cxnLst/>
            <a:rect l="l" t="t" r="r" b="b"/>
            <a:pathLst>
              <a:path w="4360" h="1009" extrusionOk="0">
                <a:moveTo>
                  <a:pt x="0" y="0"/>
                </a:moveTo>
                <a:lnTo>
                  <a:pt x="0" y="518"/>
                </a:lnTo>
                <a:cubicBezTo>
                  <a:pt x="0" y="790"/>
                  <a:pt x="218" y="1008"/>
                  <a:pt x="463" y="1008"/>
                </a:cubicBezTo>
                <a:lnTo>
                  <a:pt x="3869" y="1008"/>
                </a:lnTo>
                <a:cubicBezTo>
                  <a:pt x="4142" y="1008"/>
                  <a:pt x="4360" y="790"/>
                  <a:pt x="4360" y="545"/>
                </a:cubicBezTo>
                <a:lnTo>
                  <a:pt x="436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33"/>
          <p:cNvSpPr/>
          <p:nvPr/>
        </p:nvSpPr>
        <p:spPr>
          <a:xfrm>
            <a:off x="7688208" y="3689981"/>
            <a:ext cx="214212" cy="49562"/>
          </a:xfrm>
          <a:custGeom>
            <a:avLst/>
            <a:gdLst/>
            <a:ahLst/>
            <a:cxnLst/>
            <a:rect l="l" t="t" r="r" b="b"/>
            <a:pathLst>
              <a:path w="4361" h="1009" extrusionOk="0">
                <a:moveTo>
                  <a:pt x="1" y="0"/>
                </a:moveTo>
                <a:lnTo>
                  <a:pt x="1" y="518"/>
                </a:lnTo>
                <a:cubicBezTo>
                  <a:pt x="1" y="790"/>
                  <a:pt x="219" y="1008"/>
                  <a:pt x="464" y="1008"/>
                </a:cubicBezTo>
                <a:lnTo>
                  <a:pt x="3870" y="1008"/>
                </a:lnTo>
                <a:cubicBezTo>
                  <a:pt x="4142" y="1008"/>
                  <a:pt x="4360" y="790"/>
                  <a:pt x="4360" y="545"/>
                </a:cubicBezTo>
                <a:lnTo>
                  <a:pt x="436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33"/>
          <p:cNvSpPr/>
          <p:nvPr/>
        </p:nvSpPr>
        <p:spPr>
          <a:xfrm>
            <a:off x="7383063" y="3689981"/>
            <a:ext cx="215539" cy="49562"/>
          </a:xfrm>
          <a:custGeom>
            <a:avLst/>
            <a:gdLst/>
            <a:ahLst/>
            <a:cxnLst/>
            <a:rect l="l" t="t" r="r" b="b"/>
            <a:pathLst>
              <a:path w="4388" h="1009" extrusionOk="0">
                <a:moveTo>
                  <a:pt x="0" y="0"/>
                </a:moveTo>
                <a:lnTo>
                  <a:pt x="0" y="518"/>
                </a:lnTo>
                <a:cubicBezTo>
                  <a:pt x="0" y="790"/>
                  <a:pt x="218" y="1008"/>
                  <a:pt x="491" y="1008"/>
                </a:cubicBezTo>
                <a:lnTo>
                  <a:pt x="3897" y="1008"/>
                </a:lnTo>
                <a:cubicBezTo>
                  <a:pt x="4169" y="1008"/>
                  <a:pt x="4387" y="790"/>
                  <a:pt x="4387" y="545"/>
                </a:cubicBezTo>
                <a:lnTo>
                  <a:pt x="438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33"/>
          <p:cNvSpPr/>
          <p:nvPr/>
        </p:nvSpPr>
        <p:spPr>
          <a:xfrm>
            <a:off x="7080570" y="3689981"/>
            <a:ext cx="214163" cy="49562"/>
          </a:xfrm>
          <a:custGeom>
            <a:avLst/>
            <a:gdLst/>
            <a:ahLst/>
            <a:cxnLst/>
            <a:rect l="l" t="t" r="r" b="b"/>
            <a:pathLst>
              <a:path w="4360" h="1009" extrusionOk="0">
                <a:moveTo>
                  <a:pt x="0" y="0"/>
                </a:moveTo>
                <a:lnTo>
                  <a:pt x="0" y="518"/>
                </a:lnTo>
                <a:cubicBezTo>
                  <a:pt x="0" y="790"/>
                  <a:pt x="191" y="1008"/>
                  <a:pt x="463" y="1008"/>
                </a:cubicBezTo>
                <a:lnTo>
                  <a:pt x="3869" y="1008"/>
                </a:lnTo>
                <a:cubicBezTo>
                  <a:pt x="4142" y="1008"/>
                  <a:pt x="4360" y="790"/>
                  <a:pt x="4360" y="545"/>
                </a:cubicBezTo>
                <a:lnTo>
                  <a:pt x="436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33"/>
          <p:cNvSpPr/>
          <p:nvPr/>
        </p:nvSpPr>
        <p:spPr>
          <a:xfrm>
            <a:off x="6775375" y="3689981"/>
            <a:ext cx="215539" cy="49562"/>
          </a:xfrm>
          <a:custGeom>
            <a:avLst/>
            <a:gdLst/>
            <a:ahLst/>
            <a:cxnLst/>
            <a:rect l="l" t="t" r="r" b="b"/>
            <a:pathLst>
              <a:path w="4388" h="1009" extrusionOk="0">
                <a:moveTo>
                  <a:pt x="1" y="0"/>
                </a:moveTo>
                <a:lnTo>
                  <a:pt x="1" y="518"/>
                </a:lnTo>
                <a:cubicBezTo>
                  <a:pt x="1" y="790"/>
                  <a:pt x="219" y="1008"/>
                  <a:pt x="491" y="1008"/>
                </a:cubicBezTo>
                <a:lnTo>
                  <a:pt x="3897" y="1008"/>
                </a:lnTo>
                <a:cubicBezTo>
                  <a:pt x="4170" y="1008"/>
                  <a:pt x="4388" y="790"/>
                  <a:pt x="4388" y="545"/>
                </a:cubicBezTo>
                <a:lnTo>
                  <a:pt x="43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33"/>
          <p:cNvSpPr/>
          <p:nvPr/>
        </p:nvSpPr>
        <p:spPr>
          <a:xfrm>
            <a:off x="6471555" y="3689981"/>
            <a:ext cx="215539" cy="49562"/>
          </a:xfrm>
          <a:custGeom>
            <a:avLst/>
            <a:gdLst/>
            <a:ahLst/>
            <a:cxnLst/>
            <a:rect l="l" t="t" r="r" b="b"/>
            <a:pathLst>
              <a:path w="4388" h="1009" extrusionOk="0">
                <a:moveTo>
                  <a:pt x="0" y="0"/>
                </a:moveTo>
                <a:lnTo>
                  <a:pt x="0" y="518"/>
                </a:lnTo>
                <a:cubicBezTo>
                  <a:pt x="0" y="790"/>
                  <a:pt x="218" y="1008"/>
                  <a:pt x="491" y="1008"/>
                </a:cubicBezTo>
                <a:lnTo>
                  <a:pt x="3897" y="1008"/>
                </a:lnTo>
                <a:cubicBezTo>
                  <a:pt x="4169" y="1008"/>
                  <a:pt x="4387" y="790"/>
                  <a:pt x="4387" y="545"/>
                </a:cubicBezTo>
                <a:lnTo>
                  <a:pt x="438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33"/>
          <p:cNvSpPr/>
          <p:nvPr/>
        </p:nvSpPr>
        <p:spPr>
          <a:xfrm>
            <a:off x="6167736" y="3689981"/>
            <a:ext cx="215489" cy="49562"/>
          </a:xfrm>
          <a:custGeom>
            <a:avLst/>
            <a:gdLst/>
            <a:ahLst/>
            <a:cxnLst/>
            <a:rect l="l" t="t" r="r" b="b"/>
            <a:pathLst>
              <a:path w="4387" h="1009" extrusionOk="0">
                <a:moveTo>
                  <a:pt x="0" y="0"/>
                </a:moveTo>
                <a:lnTo>
                  <a:pt x="0" y="518"/>
                </a:lnTo>
                <a:cubicBezTo>
                  <a:pt x="0" y="790"/>
                  <a:pt x="218" y="1008"/>
                  <a:pt x="490" y="1008"/>
                </a:cubicBezTo>
                <a:lnTo>
                  <a:pt x="3896" y="1008"/>
                </a:lnTo>
                <a:cubicBezTo>
                  <a:pt x="4169" y="1008"/>
                  <a:pt x="4387" y="790"/>
                  <a:pt x="4387" y="545"/>
                </a:cubicBezTo>
                <a:lnTo>
                  <a:pt x="438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33"/>
          <p:cNvSpPr/>
          <p:nvPr/>
        </p:nvSpPr>
        <p:spPr>
          <a:xfrm>
            <a:off x="5863867" y="3689981"/>
            <a:ext cx="215539" cy="49562"/>
          </a:xfrm>
          <a:custGeom>
            <a:avLst/>
            <a:gdLst/>
            <a:ahLst/>
            <a:cxnLst/>
            <a:rect l="l" t="t" r="r" b="b"/>
            <a:pathLst>
              <a:path w="4388" h="1009" extrusionOk="0">
                <a:moveTo>
                  <a:pt x="1" y="0"/>
                </a:moveTo>
                <a:lnTo>
                  <a:pt x="1" y="518"/>
                </a:lnTo>
                <a:cubicBezTo>
                  <a:pt x="1" y="790"/>
                  <a:pt x="219" y="1008"/>
                  <a:pt x="491" y="1008"/>
                </a:cubicBezTo>
                <a:lnTo>
                  <a:pt x="3897" y="1008"/>
                </a:lnTo>
                <a:cubicBezTo>
                  <a:pt x="4170" y="1008"/>
                  <a:pt x="4388" y="790"/>
                  <a:pt x="4388" y="545"/>
                </a:cubicBezTo>
                <a:lnTo>
                  <a:pt x="438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33"/>
          <p:cNvSpPr/>
          <p:nvPr/>
        </p:nvSpPr>
        <p:spPr>
          <a:xfrm>
            <a:off x="5560048" y="3689981"/>
            <a:ext cx="215539" cy="49562"/>
          </a:xfrm>
          <a:custGeom>
            <a:avLst/>
            <a:gdLst/>
            <a:ahLst/>
            <a:cxnLst/>
            <a:rect l="l" t="t" r="r" b="b"/>
            <a:pathLst>
              <a:path w="4388" h="1009" extrusionOk="0">
                <a:moveTo>
                  <a:pt x="0" y="0"/>
                </a:moveTo>
                <a:lnTo>
                  <a:pt x="0" y="518"/>
                </a:lnTo>
                <a:cubicBezTo>
                  <a:pt x="0" y="790"/>
                  <a:pt x="218" y="1008"/>
                  <a:pt x="491" y="1008"/>
                </a:cubicBezTo>
                <a:lnTo>
                  <a:pt x="3897" y="1008"/>
                </a:lnTo>
                <a:cubicBezTo>
                  <a:pt x="4169" y="1008"/>
                  <a:pt x="4387" y="790"/>
                  <a:pt x="4387" y="545"/>
                </a:cubicBezTo>
                <a:lnTo>
                  <a:pt x="438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33"/>
          <p:cNvSpPr/>
          <p:nvPr/>
        </p:nvSpPr>
        <p:spPr>
          <a:xfrm>
            <a:off x="5256229" y="3689981"/>
            <a:ext cx="215539" cy="49562"/>
          </a:xfrm>
          <a:custGeom>
            <a:avLst/>
            <a:gdLst/>
            <a:ahLst/>
            <a:cxnLst/>
            <a:rect l="l" t="t" r="r" b="b"/>
            <a:pathLst>
              <a:path w="4388" h="1009" extrusionOk="0">
                <a:moveTo>
                  <a:pt x="0" y="0"/>
                </a:moveTo>
                <a:lnTo>
                  <a:pt x="0" y="518"/>
                </a:lnTo>
                <a:cubicBezTo>
                  <a:pt x="0" y="790"/>
                  <a:pt x="218" y="1008"/>
                  <a:pt x="491" y="1008"/>
                </a:cubicBezTo>
                <a:lnTo>
                  <a:pt x="3897" y="1008"/>
                </a:lnTo>
                <a:cubicBezTo>
                  <a:pt x="4169" y="1008"/>
                  <a:pt x="4387" y="790"/>
                  <a:pt x="4387" y="545"/>
                </a:cubicBezTo>
                <a:lnTo>
                  <a:pt x="438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33"/>
          <p:cNvSpPr/>
          <p:nvPr/>
        </p:nvSpPr>
        <p:spPr>
          <a:xfrm>
            <a:off x="5456990" y="3967028"/>
            <a:ext cx="115137" cy="487221"/>
          </a:xfrm>
          <a:custGeom>
            <a:avLst/>
            <a:gdLst/>
            <a:ahLst/>
            <a:cxnLst/>
            <a:rect l="l" t="t" r="r" b="b"/>
            <a:pathLst>
              <a:path w="2344" h="9919" extrusionOk="0">
                <a:moveTo>
                  <a:pt x="1172" y="1"/>
                </a:moveTo>
                <a:cubicBezTo>
                  <a:pt x="518" y="1"/>
                  <a:pt x="0" y="518"/>
                  <a:pt x="0" y="1172"/>
                </a:cubicBezTo>
                <a:lnTo>
                  <a:pt x="0" y="9919"/>
                </a:lnTo>
                <a:lnTo>
                  <a:pt x="2344" y="9919"/>
                </a:lnTo>
                <a:lnTo>
                  <a:pt x="2344" y="1172"/>
                </a:lnTo>
                <a:cubicBezTo>
                  <a:pt x="2344" y="518"/>
                  <a:pt x="1799" y="1"/>
                  <a:pt x="1172" y="1"/>
                </a:cubicBez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33"/>
          <p:cNvSpPr/>
          <p:nvPr/>
        </p:nvSpPr>
        <p:spPr>
          <a:xfrm>
            <a:off x="5768865" y="3967028"/>
            <a:ext cx="113811" cy="487221"/>
          </a:xfrm>
          <a:custGeom>
            <a:avLst/>
            <a:gdLst/>
            <a:ahLst/>
            <a:cxnLst/>
            <a:rect l="l" t="t" r="r" b="b"/>
            <a:pathLst>
              <a:path w="2317" h="9919" extrusionOk="0">
                <a:moveTo>
                  <a:pt x="1172" y="1"/>
                </a:moveTo>
                <a:cubicBezTo>
                  <a:pt x="518" y="1"/>
                  <a:pt x="0" y="518"/>
                  <a:pt x="0" y="1172"/>
                </a:cubicBezTo>
                <a:lnTo>
                  <a:pt x="0" y="9919"/>
                </a:lnTo>
                <a:lnTo>
                  <a:pt x="2316" y="9919"/>
                </a:lnTo>
                <a:lnTo>
                  <a:pt x="2316" y="1172"/>
                </a:lnTo>
                <a:cubicBezTo>
                  <a:pt x="2316" y="518"/>
                  <a:pt x="1798" y="1"/>
                  <a:pt x="1172" y="1"/>
                </a:cubicBez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33"/>
          <p:cNvSpPr/>
          <p:nvPr/>
        </p:nvSpPr>
        <p:spPr>
          <a:xfrm>
            <a:off x="6063303" y="3967028"/>
            <a:ext cx="113811" cy="487221"/>
          </a:xfrm>
          <a:custGeom>
            <a:avLst/>
            <a:gdLst/>
            <a:ahLst/>
            <a:cxnLst/>
            <a:rect l="l" t="t" r="r" b="b"/>
            <a:pathLst>
              <a:path w="2317" h="9919" extrusionOk="0">
                <a:moveTo>
                  <a:pt x="1145" y="1"/>
                </a:moveTo>
                <a:cubicBezTo>
                  <a:pt x="518" y="1"/>
                  <a:pt x="1" y="518"/>
                  <a:pt x="1" y="1172"/>
                </a:cubicBezTo>
                <a:lnTo>
                  <a:pt x="1" y="9919"/>
                </a:lnTo>
                <a:lnTo>
                  <a:pt x="2317" y="9919"/>
                </a:lnTo>
                <a:lnTo>
                  <a:pt x="2317" y="1172"/>
                </a:lnTo>
                <a:cubicBezTo>
                  <a:pt x="2317" y="518"/>
                  <a:pt x="1799" y="1"/>
                  <a:pt x="1145" y="1"/>
                </a:cubicBez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33"/>
          <p:cNvSpPr/>
          <p:nvPr/>
        </p:nvSpPr>
        <p:spPr>
          <a:xfrm>
            <a:off x="6373852" y="3967028"/>
            <a:ext cx="113811" cy="487221"/>
          </a:xfrm>
          <a:custGeom>
            <a:avLst/>
            <a:gdLst/>
            <a:ahLst/>
            <a:cxnLst/>
            <a:rect l="l" t="t" r="r" b="b"/>
            <a:pathLst>
              <a:path w="2317" h="9919" extrusionOk="0">
                <a:moveTo>
                  <a:pt x="1145" y="1"/>
                </a:moveTo>
                <a:cubicBezTo>
                  <a:pt x="518" y="1"/>
                  <a:pt x="0" y="518"/>
                  <a:pt x="0" y="1172"/>
                </a:cubicBezTo>
                <a:lnTo>
                  <a:pt x="0" y="9919"/>
                </a:lnTo>
                <a:lnTo>
                  <a:pt x="2316" y="9919"/>
                </a:lnTo>
                <a:lnTo>
                  <a:pt x="2316" y="1172"/>
                </a:lnTo>
                <a:cubicBezTo>
                  <a:pt x="2316" y="518"/>
                  <a:pt x="1799" y="1"/>
                  <a:pt x="1145" y="1"/>
                </a:cubicBez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33"/>
          <p:cNvSpPr/>
          <p:nvPr/>
        </p:nvSpPr>
        <p:spPr>
          <a:xfrm>
            <a:off x="6669664" y="3967028"/>
            <a:ext cx="113811" cy="487221"/>
          </a:xfrm>
          <a:custGeom>
            <a:avLst/>
            <a:gdLst/>
            <a:ahLst/>
            <a:cxnLst/>
            <a:rect l="l" t="t" r="r" b="b"/>
            <a:pathLst>
              <a:path w="2317" h="9919" extrusionOk="0">
                <a:moveTo>
                  <a:pt x="1144" y="1"/>
                </a:moveTo>
                <a:cubicBezTo>
                  <a:pt x="518" y="1"/>
                  <a:pt x="0" y="518"/>
                  <a:pt x="0" y="1172"/>
                </a:cubicBezTo>
                <a:lnTo>
                  <a:pt x="0" y="9919"/>
                </a:lnTo>
                <a:lnTo>
                  <a:pt x="2289" y="9919"/>
                </a:lnTo>
                <a:lnTo>
                  <a:pt x="2316" y="1172"/>
                </a:lnTo>
                <a:cubicBezTo>
                  <a:pt x="2316" y="518"/>
                  <a:pt x="1798" y="1"/>
                  <a:pt x="1144" y="1"/>
                </a:cubicBez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33"/>
          <p:cNvSpPr/>
          <p:nvPr/>
        </p:nvSpPr>
        <p:spPr>
          <a:xfrm>
            <a:off x="6978838" y="3967028"/>
            <a:ext cx="115137" cy="487221"/>
          </a:xfrm>
          <a:custGeom>
            <a:avLst/>
            <a:gdLst/>
            <a:ahLst/>
            <a:cxnLst/>
            <a:rect l="l" t="t" r="r" b="b"/>
            <a:pathLst>
              <a:path w="2344" h="9919" extrusionOk="0">
                <a:moveTo>
                  <a:pt x="1172" y="1"/>
                </a:moveTo>
                <a:cubicBezTo>
                  <a:pt x="518" y="1"/>
                  <a:pt x="0" y="518"/>
                  <a:pt x="0" y="1172"/>
                </a:cubicBezTo>
                <a:lnTo>
                  <a:pt x="0" y="9919"/>
                </a:lnTo>
                <a:lnTo>
                  <a:pt x="2344" y="9919"/>
                </a:lnTo>
                <a:lnTo>
                  <a:pt x="2344" y="1172"/>
                </a:lnTo>
                <a:cubicBezTo>
                  <a:pt x="2344" y="518"/>
                  <a:pt x="1799" y="1"/>
                  <a:pt x="1172" y="1"/>
                </a:cubicBez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33"/>
          <p:cNvSpPr/>
          <p:nvPr/>
        </p:nvSpPr>
        <p:spPr>
          <a:xfrm>
            <a:off x="7274651" y="3967028"/>
            <a:ext cx="113811" cy="487221"/>
          </a:xfrm>
          <a:custGeom>
            <a:avLst/>
            <a:gdLst/>
            <a:ahLst/>
            <a:cxnLst/>
            <a:rect l="l" t="t" r="r" b="b"/>
            <a:pathLst>
              <a:path w="2317" h="9919" extrusionOk="0">
                <a:moveTo>
                  <a:pt x="1172" y="1"/>
                </a:moveTo>
                <a:cubicBezTo>
                  <a:pt x="518" y="1"/>
                  <a:pt x="0" y="518"/>
                  <a:pt x="0" y="1172"/>
                </a:cubicBezTo>
                <a:lnTo>
                  <a:pt x="0" y="9919"/>
                </a:lnTo>
                <a:lnTo>
                  <a:pt x="2316" y="9919"/>
                </a:lnTo>
                <a:lnTo>
                  <a:pt x="2316" y="1172"/>
                </a:lnTo>
                <a:cubicBezTo>
                  <a:pt x="2316" y="518"/>
                  <a:pt x="1798" y="1"/>
                  <a:pt x="1172" y="1"/>
                </a:cubicBez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33"/>
          <p:cNvSpPr/>
          <p:nvPr/>
        </p:nvSpPr>
        <p:spPr>
          <a:xfrm>
            <a:off x="7585151" y="3967028"/>
            <a:ext cx="113811" cy="487221"/>
          </a:xfrm>
          <a:custGeom>
            <a:avLst/>
            <a:gdLst/>
            <a:ahLst/>
            <a:cxnLst/>
            <a:rect l="l" t="t" r="r" b="b"/>
            <a:pathLst>
              <a:path w="2317" h="9919" extrusionOk="0">
                <a:moveTo>
                  <a:pt x="1145" y="1"/>
                </a:moveTo>
                <a:cubicBezTo>
                  <a:pt x="518" y="1"/>
                  <a:pt x="1" y="518"/>
                  <a:pt x="1" y="1172"/>
                </a:cubicBezTo>
                <a:lnTo>
                  <a:pt x="1" y="9919"/>
                </a:lnTo>
                <a:lnTo>
                  <a:pt x="2317" y="9919"/>
                </a:lnTo>
                <a:lnTo>
                  <a:pt x="2317" y="1172"/>
                </a:lnTo>
                <a:cubicBezTo>
                  <a:pt x="2317" y="518"/>
                  <a:pt x="1799" y="1"/>
                  <a:pt x="1145" y="1"/>
                </a:cubicBez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33"/>
          <p:cNvSpPr/>
          <p:nvPr/>
        </p:nvSpPr>
        <p:spPr>
          <a:xfrm>
            <a:off x="7890345" y="3967028"/>
            <a:ext cx="115137" cy="487221"/>
          </a:xfrm>
          <a:custGeom>
            <a:avLst/>
            <a:gdLst/>
            <a:ahLst/>
            <a:cxnLst/>
            <a:rect l="l" t="t" r="r" b="b"/>
            <a:pathLst>
              <a:path w="2344" h="9919" extrusionOk="0">
                <a:moveTo>
                  <a:pt x="1172" y="1"/>
                </a:moveTo>
                <a:cubicBezTo>
                  <a:pt x="518" y="1"/>
                  <a:pt x="0" y="518"/>
                  <a:pt x="0" y="1172"/>
                </a:cubicBezTo>
                <a:lnTo>
                  <a:pt x="0" y="9919"/>
                </a:lnTo>
                <a:lnTo>
                  <a:pt x="2344" y="9919"/>
                </a:lnTo>
                <a:lnTo>
                  <a:pt x="2344" y="1172"/>
                </a:lnTo>
                <a:cubicBezTo>
                  <a:pt x="2344" y="518"/>
                  <a:pt x="1799" y="1"/>
                  <a:pt x="1172" y="1"/>
                </a:cubicBez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33"/>
          <p:cNvSpPr/>
          <p:nvPr/>
        </p:nvSpPr>
        <p:spPr>
          <a:xfrm>
            <a:off x="5506505" y="2649973"/>
            <a:ext cx="2361002" cy="868687"/>
          </a:xfrm>
          <a:custGeom>
            <a:avLst/>
            <a:gdLst/>
            <a:ahLst/>
            <a:cxnLst/>
            <a:rect l="l" t="t" r="r" b="b"/>
            <a:pathLst>
              <a:path w="48066" h="17685" extrusionOk="0">
                <a:moveTo>
                  <a:pt x="0" y="1"/>
                </a:moveTo>
                <a:lnTo>
                  <a:pt x="0" y="17685"/>
                </a:lnTo>
                <a:lnTo>
                  <a:pt x="48066" y="17685"/>
                </a:lnTo>
                <a:lnTo>
                  <a:pt x="48066" y="1"/>
                </a:lnTo>
                <a:close/>
              </a:path>
            </a:pathLst>
          </a:custGeom>
          <a:solidFill>
            <a:srgbClr val="AEAD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33"/>
          <p:cNvSpPr/>
          <p:nvPr/>
        </p:nvSpPr>
        <p:spPr>
          <a:xfrm>
            <a:off x="5527922" y="2714224"/>
            <a:ext cx="120491" cy="728155"/>
          </a:xfrm>
          <a:custGeom>
            <a:avLst/>
            <a:gdLst/>
            <a:ahLst/>
            <a:cxnLst/>
            <a:rect l="l" t="t" r="r" b="b"/>
            <a:pathLst>
              <a:path w="2453" h="14824" extrusionOk="0">
                <a:moveTo>
                  <a:pt x="0" y="0"/>
                </a:moveTo>
                <a:lnTo>
                  <a:pt x="0" y="14823"/>
                </a:lnTo>
                <a:lnTo>
                  <a:pt x="2453" y="14823"/>
                </a:lnTo>
                <a:lnTo>
                  <a:pt x="24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33"/>
          <p:cNvSpPr/>
          <p:nvPr/>
        </p:nvSpPr>
        <p:spPr>
          <a:xfrm>
            <a:off x="5454288" y="2649973"/>
            <a:ext cx="263725" cy="111159"/>
          </a:xfrm>
          <a:custGeom>
            <a:avLst/>
            <a:gdLst/>
            <a:ahLst/>
            <a:cxnLst/>
            <a:rect l="l" t="t" r="r" b="b"/>
            <a:pathLst>
              <a:path w="5369" h="2263" extrusionOk="0">
                <a:moveTo>
                  <a:pt x="301" y="1"/>
                </a:moveTo>
                <a:cubicBezTo>
                  <a:pt x="137" y="1"/>
                  <a:pt x="1" y="137"/>
                  <a:pt x="1" y="300"/>
                </a:cubicBezTo>
                <a:lnTo>
                  <a:pt x="1" y="1499"/>
                </a:lnTo>
                <a:cubicBezTo>
                  <a:pt x="1" y="1908"/>
                  <a:pt x="355" y="2262"/>
                  <a:pt x="764" y="2262"/>
                </a:cubicBezTo>
                <a:lnTo>
                  <a:pt x="4578" y="2262"/>
                </a:lnTo>
                <a:cubicBezTo>
                  <a:pt x="5014" y="2262"/>
                  <a:pt x="5369" y="1908"/>
                  <a:pt x="5369" y="1499"/>
                </a:cubicBezTo>
                <a:lnTo>
                  <a:pt x="5369" y="300"/>
                </a:lnTo>
                <a:cubicBezTo>
                  <a:pt x="5369" y="110"/>
                  <a:pt x="5232" y="1"/>
                  <a:pt x="50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33"/>
          <p:cNvSpPr/>
          <p:nvPr/>
        </p:nvSpPr>
        <p:spPr>
          <a:xfrm>
            <a:off x="5806346" y="2714224"/>
            <a:ext cx="120491" cy="728155"/>
          </a:xfrm>
          <a:custGeom>
            <a:avLst/>
            <a:gdLst/>
            <a:ahLst/>
            <a:cxnLst/>
            <a:rect l="l" t="t" r="r" b="b"/>
            <a:pathLst>
              <a:path w="2453" h="14824" extrusionOk="0">
                <a:moveTo>
                  <a:pt x="0" y="0"/>
                </a:moveTo>
                <a:lnTo>
                  <a:pt x="0" y="14823"/>
                </a:lnTo>
                <a:lnTo>
                  <a:pt x="2452" y="14823"/>
                </a:lnTo>
                <a:lnTo>
                  <a:pt x="24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33"/>
          <p:cNvSpPr/>
          <p:nvPr/>
        </p:nvSpPr>
        <p:spPr>
          <a:xfrm>
            <a:off x="5732712" y="2649973"/>
            <a:ext cx="263725" cy="111159"/>
          </a:xfrm>
          <a:custGeom>
            <a:avLst/>
            <a:gdLst/>
            <a:ahLst/>
            <a:cxnLst/>
            <a:rect l="l" t="t" r="r" b="b"/>
            <a:pathLst>
              <a:path w="5369" h="2263" extrusionOk="0">
                <a:moveTo>
                  <a:pt x="300" y="1"/>
                </a:moveTo>
                <a:cubicBezTo>
                  <a:pt x="137" y="1"/>
                  <a:pt x="0" y="137"/>
                  <a:pt x="0" y="300"/>
                </a:cubicBezTo>
                <a:lnTo>
                  <a:pt x="0" y="1499"/>
                </a:lnTo>
                <a:cubicBezTo>
                  <a:pt x="0" y="1908"/>
                  <a:pt x="355" y="2262"/>
                  <a:pt x="763" y="2262"/>
                </a:cubicBezTo>
                <a:lnTo>
                  <a:pt x="4578" y="2262"/>
                </a:lnTo>
                <a:cubicBezTo>
                  <a:pt x="5014" y="2262"/>
                  <a:pt x="5368" y="1908"/>
                  <a:pt x="5368" y="1499"/>
                </a:cubicBezTo>
                <a:lnTo>
                  <a:pt x="5368" y="300"/>
                </a:lnTo>
                <a:cubicBezTo>
                  <a:pt x="5368" y="110"/>
                  <a:pt x="5232" y="1"/>
                  <a:pt x="50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33"/>
          <p:cNvSpPr/>
          <p:nvPr/>
        </p:nvSpPr>
        <p:spPr>
          <a:xfrm>
            <a:off x="6084720" y="2714224"/>
            <a:ext cx="120491" cy="728155"/>
          </a:xfrm>
          <a:custGeom>
            <a:avLst/>
            <a:gdLst/>
            <a:ahLst/>
            <a:cxnLst/>
            <a:rect l="l" t="t" r="r" b="b"/>
            <a:pathLst>
              <a:path w="2453" h="14824" extrusionOk="0">
                <a:moveTo>
                  <a:pt x="1" y="0"/>
                </a:moveTo>
                <a:lnTo>
                  <a:pt x="1" y="14823"/>
                </a:lnTo>
                <a:lnTo>
                  <a:pt x="2453" y="14823"/>
                </a:lnTo>
                <a:lnTo>
                  <a:pt x="24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33"/>
          <p:cNvSpPr/>
          <p:nvPr/>
        </p:nvSpPr>
        <p:spPr>
          <a:xfrm>
            <a:off x="6011086" y="2649973"/>
            <a:ext cx="262399" cy="111159"/>
          </a:xfrm>
          <a:custGeom>
            <a:avLst/>
            <a:gdLst/>
            <a:ahLst/>
            <a:cxnLst/>
            <a:rect l="l" t="t" r="r" b="b"/>
            <a:pathLst>
              <a:path w="5342" h="2263" extrusionOk="0">
                <a:moveTo>
                  <a:pt x="301" y="1"/>
                </a:moveTo>
                <a:cubicBezTo>
                  <a:pt x="137" y="1"/>
                  <a:pt x="1" y="137"/>
                  <a:pt x="1" y="300"/>
                </a:cubicBezTo>
                <a:lnTo>
                  <a:pt x="1" y="1499"/>
                </a:lnTo>
                <a:cubicBezTo>
                  <a:pt x="1" y="1908"/>
                  <a:pt x="328" y="2262"/>
                  <a:pt x="764" y="2262"/>
                </a:cubicBezTo>
                <a:lnTo>
                  <a:pt x="4579" y="2262"/>
                </a:lnTo>
                <a:cubicBezTo>
                  <a:pt x="5015" y="2262"/>
                  <a:pt x="5342" y="1908"/>
                  <a:pt x="5342" y="1499"/>
                </a:cubicBezTo>
                <a:lnTo>
                  <a:pt x="5342" y="300"/>
                </a:lnTo>
                <a:cubicBezTo>
                  <a:pt x="5342" y="110"/>
                  <a:pt x="5233" y="1"/>
                  <a:pt x="50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33"/>
          <p:cNvSpPr/>
          <p:nvPr/>
        </p:nvSpPr>
        <p:spPr>
          <a:xfrm>
            <a:off x="6363143" y="2714224"/>
            <a:ext cx="119165" cy="728155"/>
          </a:xfrm>
          <a:custGeom>
            <a:avLst/>
            <a:gdLst/>
            <a:ahLst/>
            <a:cxnLst/>
            <a:rect l="l" t="t" r="r" b="b"/>
            <a:pathLst>
              <a:path w="2426" h="14824" extrusionOk="0">
                <a:moveTo>
                  <a:pt x="0" y="0"/>
                </a:moveTo>
                <a:lnTo>
                  <a:pt x="0" y="14823"/>
                </a:lnTo>
                <a:lnTo>
                  <a:pt x="2425" y="14823"/>
                </a:lnTo>
                <a:lnTo>
                  <a:pt x="2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33"/>
          <p:cNvSpPr/>
          <p:nvPr/>
        </p:nvSpPr>
        <p:spPr>
          <a:xfrm>
            <a:off x="6289509" y="2649826"/>
            <a:ext cx="263725" cy="111306"/>
          </a:xfrm>
          <a:custGeom>
            <a:avLst/>
            <a:gdLst/>
            <a:ahLst/>
            <a:cxnLst/>
            <a:rect l="l" t="t" r="r" b="b"/>
            <a:pathLst>
              <a:path w="5369" h="2266" extrusionOk="0">
                <a:moveTo>
                  <a:pt x="259" y="0"/>
                </a:moveTo>
                <a:cubicBezTo>
                  <a:pt x="114" y="0"/>
                  <a:pt x="1" y="129"/>
                  <a:pt x="1" y="303"/>
                </a:cubicBezTo>
                <a:lnTo>
                  <a:pt x="1" y="1502"/>
                </a:lnTo>
                <a:cubicBezTo>
                  <a:pt x="1" y="1911"/>
                  <a:pt x="328" y="2265"/>
                  <a:pt x="764" y="2265"/>
                </a:cubicBezTo>
                <a:lnTo>
                  <a:pt x="4605" y="2265"/>
                </a:lnTo>
                <a:cubicBezTo>
                  <a:pt x="5014" y="2265"/>
                  <a:pt x="5368" y="1911"/>
                  <a:pt x="5368" y="1502"/>
                </a:cubicBezTo>
                <a:lnTo>
                  <a:pt x="5368" y="303"/>
                </a:lnTo>
                <a:cubicBezTo>
                  <a:pt x="5368" y="113"/>
                  <a:pt x="5232" y="4"/>
                  <a:pt x="5069" y="4"/>
                </a:cubicBezTo>
                <a:lnTo>
                  <a:pt x="300" y="4"/>
                </a:lnTo>
                <a:cubicBezTo>
                  <a:pt x="286" y="1"/>
                  <a:pt x="272" y="0"/>
                  <a:pt x="2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33"/>
          <p:cNvSpPr/>
          <p:nvPr/>
        </p:nvSpPr>
        <p:spPr>
          <a:xfrm>
            <a:off x="6640191" y="2714224"/>
            <a:ext cx="120491" cy="728155"/>
          </a:xfrm>
          <a:custGeom>
            <a:avLst/>
            <a:gdLst/>
            <a:ahLst/>
            <a:cxnLst/>
            <a:rect l="l" t="t" r="r" b="b"/>
            <a:pathLst>
              <a:path w="2453" h="14824" extrusionOk="0">
                <a:moveTo>
                  <a:pt x="1" y="0"/>
                </a:moveTo>
                <a:lnTo>
                  <a:pt x="1" y="14823"/>
                </a:lnTo>
                <a:lnTo>
                  <a:pt x="2453" y="14823"/>
                </a:lnTo>
                <a:lnTo>
                  <a:pt x="24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33"/>
          <p:cNvSpPr/>
          <p:nvPr/>
        </p:nvSpPr>
        <p:spPr>
          <a:xfrm>
            <a:off x="6567933" y="2649973"/>
            <a:ext cx="262350" cy="111159"/>
          </a:xfrm>
          <a:custGeom>
            <a:avLst/>
            <a:gdLst/>
            <a:ahLst/>
            <a:cxnLst/>
            <a:rect l="l" t="t" r="r" b="b"/>
            <a:pathLst>
              <a:path w="5341" h="2263" extrusionOk="0">
                <a:moveTo>
                  <a:pt x="273" y="1"/>
                </a:moveTo>
                <a:cubicBezTo>
                  <a:pt x="109" y="1"/>
                  <a:pt x="0" y="137"/>
                  <a:pt x="0" y="300"/>
                </a:cubicBezTo>
                <a:lnTo>
                  <a:pt x="0" y="1499"/>
                </a:lnTo>
                <a:cubicBezTo>
                  <a:pt x="0" y="1908"/>
                  <a:pt x="327" y="2262"/>
                  <a:pt x="763" y="2262"/>
                </a:cubicBezTo>
                <a:lnTo>
                  <a:pt x="4578" y="2262"/>
                </a:lnTo>
                <a:cubicBezTo>
                  <a:pt x="5014" y="2262"/>
                  <a:pt x="5341" y="1908"/>
                  <a:pt x="5341" y="1499"/>
                </a:cubicBezTo>
                <a:lnTo>
                  <a:pt x="5341" y="300"/>
                </a:lnTo>
                <a:cubicBezTo>
                  <a:pt x="5341" y="110"/>
                  <a:pt x="5205" y="1"/>
                  <a:pt x="50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33"/>
          <p:cNvSpPr/>
          <p:nvPr/>
        </p:nvSpPr>
        <p:spPr>
          <a:xfrm>
            <a:off x="6918614" y="2714224"/>
            <a:ext cx="120491" cy="728155"/>
          </a:xfrm>
          <a:custGeom>
            <a:avLst/>
            <a:gdLst/>
            <a:ahLst/>
            <a:cxnLst/>
            <a:rect l="l" t="t" r="r" b="b"/>
            <a:pathLst>
              <a:path w="2453" h="14824" extrusionOk="0">
                <a:moveTo>
                  <a:pt x="0" y="0"/>
                </a:moveTo>
                <a:lnTo>
                  <a:pt x="0" y="14823"/>
                </a:lnTo>
                <a:lnTo>
                  <a:pt x="2452" y="14823"/>
                </a:lnTo>
                <a:lnTo>
                  <a:pt x="24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33"/>
          <p:cNvSpPr/>
          <p:nvPr/>
        </p:nvSpPr>
        <p:spPr>
          <a:xfrm>
            <a:off x="6844981" y="2649973"/>
            <a:ext cx="263725" cy="111159"/>
          </a:xfrm>
          <a:custGeom>
            <a:avLst/>
            <a:gdLst/>
            <a:ahLst/>
            <a:cxnLst/>
            <a:rect l="l" t="t" r="r" b="b"/>
            <a:pathLst>
              <a:path w="5369" h="2263" extrusionOk="0">
                <a:moveTo>
                  <a:pt x="300" y="1"/>
                </a:moveTo>
                <a:cubicBezTo>
                  <a:pt x="137" y="1"/>
                  <a:pt x="1" y="137"/>
                  <a:pt x="28" y="300"/>
                </a:cubicBezTo>
                <a:lnTo>
                  <a:pt x="28" y="1499"/>
                </a:lnTo>
                <a:cubicBezTo>
                  <a:pt x="28" y="1908"/>
                  <a:pt x="355" y="2262"/>
                  <a:pt x="791" y="2262"/>
                </a:cubicBezTo>
                <a:lnTo>
                  <a:pt x="4605" y="2262"/>
                </a:lnTo>
                <a:cubicBezTo>
                  <a:pt x="5014" y="2262"/>
                  <a:pt x="5368" y="1908"/>
                  <a:pt x="5368" y="1499"/>
                </a:cubicBezTo>
                <a:lnTo>
                  <a:pt x="5368" y="300"/>
                </a:lnTo>
                <a:cubicBezTo>
                  <a:pt x="5368" y="110"/>
                  <a:pt x="5232" y="1"/>
                  <a:pt x="50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33"/>
          <p:cNvSpPr/>
          <p:nvPr/>
        </p:nvSpPr>
        <p:spPr>
          <a:xfrm>
            <a:off x="7196989" y="2714224"/>
            <a:ext cx="120540" cy="728155"/>
          </a:xfrm>
          <a:custGeom>
            <a:avLst/>
            <a:gdLst/>
            <a:ahLst/>
            <a:cxnLst/>
            <a:rect l="l" t="t" r="r" b="b"/>
            <a:pathLst>
              <a:path w="2454" h="14824" extrusionOk="0">
                <a:moveTo>
                  <a:pt x="1" y="0"/>
                </a:moveTo>
                <a:lnTo>
                  <a:pt x="1" y="14823"/>
                </a:lnTo>
                <a:lnTo>
                  <a:pt x="2453" y="14823"/>
                </a:lnTo>
                <a:lnTo>
                  <a:pt x="24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33"/>
          <p:cNvSpPr/>
          <p:nvPr/>
        </p:nvSpPr>
        <p:spPr>
          <a:xfrm>
            <a:off x="7123404" y="2649973"/>
            <a:ext cx="263676" cy="111159"/>
          </a:xfrm>
          <a:custGeom>
            <a:avLst/>
            <a:gdLst/>
            <a:ahLst/>
            <a:cxnLst/>
            <a:rect l="l" t="t" r="r" b="b"/>
            <a:pathLst>
              <a:path w="5368" h="2263" extrusionOk="0">
                <a:moveTo>
                  <a:pt x="300" y="1"/>
                </a:moveTo>
                <a:cubicBezTo>
                  <a:pt x="136" y="1"/>
                  <a:pt x="0" y="110"/>
                  <a:pt x="0" y="300"/>
                </a:cubicBezTo>
                <a:lnTo>
                  <a:pt x="0" y="1499"/>
                </a:lnTo>
                <a:cubicBezTo>
                  <a:pt x="0" y="1908"/>
                  <a:pt x="354" y="2262"/>
                  <a:pt x="790" y="2262"/>
                </a:cubicBezTo>
                <a:lnTo>
                  <a:pt x="4605" y="2262"/>
                </a:lnTo>
                <a:cubicBezTo>
                  <a:pt x="5014" y="2262"/>
                  <a:pt x="5368" y="1908"/>
                  <a:pt x="5368" y="1499"/>
                </a:cubicBezTo>
                <a:lnTo>
                  <a:pt x="5368" y="300"/>
                </a:lnTo>
                <a:cubicBezTo>
                  <a:pt x="5368" y="110"/>
                  <a:pt x="5232" y="1"/>
                  <a:pt x="50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33"/>
          <p:cNvSpPr/>
          <p:nvPr/>
        </p:nvSpPr>
        <p:spPr>
          <a:xfrm>
            <a:off x="7475412" y="2714224"/>
            <a:ext cx="120491" cy="728155"/>
          </a:xfrm>
          <a:custGeom>
            <a:avLst/>
            <a:gdLst/>
            <a:ahLst/>
            <a:cxnLst/>
            <a:rect l="l" t="t" r="r" b="b"/>
            <a:pathLst>
              <a:path w="2453" h="14824" extrusionOk="0">
                <a:moveTo>
                  <a:pt x="0" y="0"/>
                </a:moveTo>
                <a:lnTo>
                  <a:pt x="0" y="14823"/>
                </a:lnTo>
                <a:lnTo>
                  <a:pt x="2453" y="14823"/>
                </a:lnTo>
                <a:lnTo>
                  <a:pt x="24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33"/>
          <p:cNvSpPr/>
          <p:nvPr/>
        </p:nvSpPr>
        <p:spPr>
          <a:xfrm>
            <a:off x="7401778" y="2649973"/>
            <a:ext cx="263725" cy="111159"/>
          </a:xfrm>
          <a:custGeom>
            <a:avLst/>
            <a:gdLst/>
            <a:ahLst/>
            <a:cxnLst/>
            <a:rect l="l" t="t" r="r" b="b"/>
            <a:pathLst>
              <a:path w="5369" h="2263" extrusionOk="0">
                <a:moveTo>
                  <a:pt x="300" y="1"/>
                </a:moveTo>
                <a:cubicBezTo>
                  <a:pt x="137" y="1"/>
                  <a:pt x="1" y="137"/>
                  <a:pt x="1" y="300"/>
                </a:cubicBezTo>
                <a:lnTo>
                  <a:pt x="1" y="1499"/>
                </a:lnTo>
                <a:cubicBezTo>
                  <a:pt x="1" y="1908"/>
                  <a:pt x="355" y="2262"/>
                  <a:pt x="791" y="2262"/>
                </a:cubicBezTo>
                <a:lnTo>
                  <a:pt x="4606" y="2262"/>
                </a:lnTo>
                <a:cubicBezTo>
                  <a:pt x="5014" y="2262"/>
                  <a:pt x="5369" y="1908"/>
                  <a:pt x="5369" y="1499"/>
                </a:cubicBezTo>
                <a:lnTo>
                  <a:pt x="5369" y="300"/>
                </a:lnTo>
                <a:cubicBezTo>
                  <a:pt x="5369" y="110"/>
                  <a:pt x="5232" y="1"/>
                  <a:pt x="50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33"/>
          <p:cNvSpPr/>
          <p:nvPr/>
        </p:nvSpPr>
        <p:spPr>
          <a:xfrm>
            <a:off x="7753786" y="2714224"/>
            <a:ext cx="120540" cy="728155"/>
          </a:xfrm>
          <a:custGeom>
            <a:avLst/>
            <a:gdLst/>
            <a:ahLst/>
            <a:cxnLst/>
            <a:rect l="l" t="t" r="r" b="b"/>
            <a:pathLst>
              <a:path w="2454" h="14824" extrusionOk="0">
                <a:moveTo>
                  <a:pt x="1" y="0"/>
                </a:moveTo>
                <a:lnTo>
                  <a:pt x="1" y="14823"/>
                </a:lnTo>
                <a:lnTo>
                  <a:pt x="2453" y="14823"/>
                </a:lnTo>
                <a:lnTo>
                  <a:pt x="24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33"/>
          <p:cNvSpPr/>
          <p:nvPr/>
        </p:nvSpPr>
        <p:spPr>
          <a:xfrm>
            <a:off x="7680202" y="2649973"/>
            <a:ext cx="263725" cy="111159"/>
          </a:xfrm>
          <a:custGeom>
            <a:avLst/>
            <a:gdLst/>
            <a:ahLst/>
            <a:cxnLst/>
            <a:rect l="l" t="t" r="r" b="b"/>
            <a:pathLst>
              <a:path w="5369" h="2263" extrusionOk="0">
                <a:moveTo>
                  <a:pt x="300" y="1"/>
                </a:moveTo>
                <a:cubicBezTo>
                  <a:pt x="137" y="1"/>
                  <a:pt x="0" y="137"/>
                  <a:pt x="0" y="300"/>
                </a:cubicBezTo>
                <a:lnTo>
                  <a:pt x="0" y="1499"/>
                </a:lnTo>
                <a:cubicBezTo>
                  <a:pt x="0" y="1908"/>
                  <a:pt x="355" y="2262"/>
                  <a:pt x="790" y="2262"/>
                </a:cubicBezTo>
                <a:lnTo>
                  <a:pt x="4605" y="2262"/>
                </a:lnTo>
                <a:cubicBezTo>
                  <a:pt x="5014" y="2262"/>
                  <a:pt x="5368" y="1908"/>
                  <a:pt x="5368" y="1499"/>
                </a:cubicBezTo>
                <a:lnTo>
                  <a:pt x="5368" y="300"/>
                </a:lnTo>
                <a:cubicBezTo>
                  <a:pt x="5368" y="110"/>
                  <a:pt x="5232" y="1"/>
                  <a:pt x="50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33"/>
          <p:cNvSpPr/>
          <p:nvPr/>
        </p:nvSpPr>
        <p:spPr>
          <a:xfrm>
            <a:off x="6451464" y="478984"/>
            <a:ext cx="76332" cy="459125"/>
          </a:xfrm>
          <a:custGeom>
            <a:avLst/>
            <a:gdLst/>
            <a:ahLst/>
            <a:cxnLst/>
            <a:rect l="l" t="t" r="r" b="b"/>
            <a:pathLst>
              <a:path w="1554" h="9347" extrusionOk="0">
                <a:moveTo>
                  <a:pt x="1" y="0"/>
                </a:moveTo>
                <a:lnTo>
                  <a:pt x="1" y="9346"/>
                </a:lnTo>
                <a:lnTo>
                  <a:pt x="1554" y="9346"/>
                </a:lnTo>
                <a:lnTo>
                  <a:pt x="15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33"/>
          <p:cNvSpPr/>
          <p:nvPr/>
        </p:nvSpPr>
        <p:spPr>
          <a:xfrm>
            <a:off x="6589350" y="478984"/>
            <a:ext cx="76332" cy="459125"/>
          </a:xfrm>
          <a:custGeom>
            <a:avLst/>
            <a:gdLst/>
            <a:ahLst/>
            <a:cxnLst/>
            <a:rect l="l" t="t" r="r" b="b"/>
            <a:pathLst>
              <a:path w="1554" h="9347" extrusionOk="0">
                <a:moveTo>
                  <a:pt x="0" y="0"/>
                </a:moveTo>
                <a:lnTo>
                  <a:pt x="0" y="9346"/>
                </a:lnTo>
                <a:lnTo>
                  <a:pt x="1553" y="9346"/>
                </a:lnTo>
                <a:lnTo>
                  <a:pt x="15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33"/>
          <p:cNvSpPr/>
          <p:nvPr/>
        </p:nvSpPr>
        <p:spPr>
          <a:xfrm>
            <a:off x="6727186" y="478984"/>
            <a:ext cx="76332" cy="459125"/>
          </a:xfrm>
          <a:custGeom>
            <a:avLst/>
            <a:gdLst/>
            <a:ahLst/>
            <a:cxnLst/>
            <a:rect l="l" t="t" r="r" b="b"/>
            <a:pathLst>
              <a:path w="1554" h="9347" extrusionOk="0">
                <a:moveTo>
                  <a:pt x="1" y="0"/>
                </a:moveTo>
                <a:lnTo>
                  <a:pt x="1" y="9346"/>
                </a:lnTo>
                <a:lnTo>
                  <a:pt x="1554" y="9346"/>
                </a:lnTo>
                <a:lnTo>
                  <a:pt x="15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33"/>
          <p:cNvSpPr/>
          <p:nvPr/>
        </p:nvSpPr>
        <p:spPr>
          <a:xfrm>
            <a:off x="6865071" y="478984"/>
            <a:ext cx="76332" cy="459125"/>
          </a:xfrm>
          <a:custGeom>
            <a:avLst/>
            <a:gdLst/>
            <a:ahLst/>
            <a:cxnLst/>
            <a:rect l="l" t="t" r="r" b="b"/>
            <a:pathLst>
              <a:path w="1554" h="9347" extrusionOk="0">
                <a:moveTo>
                  <a:pt x="0" y="0"/>
                </a:moveTo>
                <a:lnTo>
                  <a:pt x="0" y="9346"/>
                </a:lnTo>
                <a:lnTo>
                  <a:pt x="1553" y="9346"/>
                </a:lnTo>
                <a:lnTo>
                  <a:pt x="15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33"/>
          <p:cNvSpPr/>
          <p:nvPr/>
        </p:nvSpPr>
        <p:spPr>
          <a:xfrm>
            <a:off x="5411454" y="2581694"/>
            <a:ext cx="2593929" cy="93770"/>
          </a:xfrm>
          <a:custGeom>
            <a:avLst/>
            <a:gdLst/>
            <a:ahLst/>
            <a:cxnLst/>
            <a:rect l="l" t="t" r="r" b="b"/>
            <a:pathLst>
              <a:path w="52808" h="1909" extrusionOk="0">
                <a:moveTo>
                  <a:pt x="1" y="1"/>
                </a:moveTo>
                <a:lnTo>
                  <a:pt x="1" y="1908"/>
                </a:lnTo>
                <a:lnTo>
                  <a:pt x="52808" y="1908"/>
                </a:lnTo>
                <a:lnTo>
                  <a:pt x="52808" y="1"/>
                </a:ln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33"/>
          <p:cNvSpPr/>
          <p:nvPr/>
        </p:nvSpPr>
        <p:spPr>
          <a:xfrm>
            <a:off x="5454288" y="3418239"/>
            <a:ext cx="2470785" cy="100450"/>
          </a:xfrm>
          <a:custGeom>
            <a:avLst/>
            <a:gdLst/>
            <a:ahLst/>
            <a:cxnLst/>
            <a:rect l="l" t="t" r="r" b="b"/>
            <a:pathLst>
              <a:path w="50301" h="2045" extrusionOk="0">
                <a:moveTo>
                  <a:pt x="1" y="1"/>
                </a:moveTo>
                <a:lnTo>
                  <a:pt x="1" y="2045"/>
                </a:lnTo>
                <a:lnTo>
                  <a:pt x="50301" y="2045"/>
                </a:lnTo>
                <a:lnTo>
                  <a:pt x="5030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33"/>
          <p:cNvSpPr/>
          <p:nvPr/>
        </p:nvSpPr>
        <p:spPr>
          <a:xfrm>
            <a:off x="5669786" y="2906979"/>
            <a:ext cx="115186" cy="487221"/>
          </a:xfrm>
          <a:custGeom>
            <a:avLst/>
            <a:gdLst/>
            <a:ahLst/>
            <a:cxnLst/>
            <a:rect l="l" t="t" r="r" b="b"/>
            <a:pathLst>
              <a:path w="2345" h="9919" extrusionOk="0">
                <a:moveTo>
                  <a:pt x="1172" y="0"/>
                </a:moveTo>
                <a:cubicBezTo>
                  <a:pt x="518" y="0"/>
                  <a:pt x="1" y="518"/>
                  <a:pt x="1" y="1145"/>
                </a:cubicBezTo>
                <a:lnTo>
                  <a:pt x="1" y="9918"/>
                </a:lnTo>
                <a:lnTo>
                  <a:pt x="2344" y="9918"/>
                </a:lnTo>
                <a:lnTo>
                  <a:pt x="2344" y="1145"/>
                </a:lnTo>
                <a:cubicBezTo>
                  <a:pt x="2344" y="518"/>
                  <a:pt x="1799" y="0"/>
                  <a:pt x="1172" y="0"/>
                </a:cubicBezTo>
                <a:close/>
              </a:path>
            </a:pathLst>
          </a:custGeom>
          <a:solidFill>
            <a:srgbClr val="9B9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33"/>
          <p:cNvSpPr/>
          <p:nvPr/>
        </p:nvSpPr>
        <p:spPr>
          <a:xfrm>
            <a:off x="5945508" y="2906979"/>
            <a:ext cx="113811" cy="487221"/>
          </a:xfrm>
          <a:custGeom>
            <a:avLst/>
            <a:gdLst/>
            <a:ahLst/>
            <a:cxnLst/>
            <a:rect l="l" t="t" r="r" b="b"/>
            <a:pathLst>
              <a:path w="2317" h="9919" extrusionOk="0">
                <a:moveTo>
                  <a:pt x="1173" y="0"/>
                </a:moveTo>
                <a:cubicBezTo>
                  <a:pt x="519" y="0"/>
                  <a:pt x="1" y="518"/>
                  <a:pt x="1" y="1145"/>
                </a:cubicBezTo>
                <a:lnTo>
                  <a:pt x="1" y="9918"/>
                </a:lnTo>
                <a:lnTo>
                  <a:pt x="2317" y="9918"/>
                </a:lnTo>
                <a:lnTo>
                  <a:pt x="2317" y="1145"/>
                </a:lnTo>
                <a:cubicBezTo>
                  <a:pt x="2317" y="518"/>
                  <a:pt x="1799" y="0"/>
                  <a:pt x="1173" y="0"/>
                </a:cubicBezTo>
                <a:close/>
              </a:path>
            </a:pathLst>
          </a:custGeom>
          <a:solidFill>
            <a:srgbClr val="9B9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33"/>
          <p:cNvSpPr/>
          <p:nvPr/>
        </p:nvSpPr>
        <p:spPr>
          <a:xfrm>
            <a:off x="6229286" y="2906979"/>
            <a:ext cx="113811" cy="487221"/>
          </a:xfrm>
          <a:custGeom>
            <a:avLst/>
            <a:gdLst/>
            <a:ahLst/>
            <a:cxnLst/>
            <a:rect l="l" t="t" r="r" b="b"/>
            <a:pathLst>
              <a:path w="2317" h="9919" extrusionOk="0">
                <a:moveTo>
                  <a:pt x="1172" y="0"/>
                </a:moveTo>
                <a:cubicBezTo>
                  <a:pt x="518" y="0"/>
                  <a:pt x="0" y="518"/>
                  <a:pt x="0" y="1145"/>
                </a:cubicBezTo>
                <a:lnTo>
                  <a:pt x="0" y="9918"/>
                </a:lnTo>
                <a:lnTo>
                  <a:pt x="2317" y="9918"/>
                </a:lnTo>
                <a:lnTo>
                  <a:pt x="2317" y="1145"/>
                </a:lnTo>
                <a:cubicBezTo>
                  <a:pt x="2317" y="518"/>
                  <a:pt x="1799" y="0"/>
                  <a:pt x="1172" y="0"/>
                </a:cubicBezTo>
                <a:close/>
              </a:path>
            </a:pathLst>
          </a:custGeom>
          <a:solidFill>
            <a:srgbClr val="9B9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33"/>
          <p:cNvSpPr/>
          <p:nvPr/>
        </p:nvSpPr>
        <p:spPr>
          <a:xfrm>
            <a:off x="6505007" y="2906979"/>
            <a:ext cx="113811" cy="487221"/>
          </a:xfrm>
          <a:custGeom>
            <a:avLst/>
            <a:gdLst/>
            <a:ahLst/>
            <a:cxnLst/>
            <a:rect l="l" t="t" r="r" b="b"/>
            <a:pathLst>
              <a:path w="2317" h="9919" extrusionOk="0">
                <a:moveTo>
                  <a:pt x="1172" y="0"/>
                </a:moveTo>
                <a:cubicBezTo>
                  <a:pt x="518" y="0"/>
                  <a:pt x="1" y="518"/>
                  <a:pt x="1" y="1145"/>
                </a:cubicBezTo>
                <a:lnTo>
                  <a:pt x="1" y="9918"/>
                </a:lnTo>
                <a:lnTo>
                  <a:pt x="2317" y="9918"/>
                </a:lnTo>
                <a:lnTo>
                  <a:pt x="2317" y="1145"/>
                </a:lnTo>
                <a:cubicBezTo>
                  <a:pt x="2317" y="518"/>
                  <a:pt x="1799" y="0"/>
                  <a:pt x="1172" y="0"/>
                </a:cubicBezTo>
                <a:close/>
              </a:path>
            </a:pathLst>
          </a:custGeom>
          <a:solidFill>
            <a:srgbClr val="9B9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33"/>
          <p:cNvSpPr/>
          <p:nvPr/>
        </p:nvSpPr>
        <p:spPr>
          <a:xfrm>
            <a:off x="6784757" y="2906979"/>
            <a:ext cx="113811" cy="487221"/>
          </a:xfrm>
          <a:custGeom>
            <a:avLst/>
            <a:gdLst/>
            <a:ahLst/>
            <a:cxnLst/>
            <a:rect l="l" t="t" r="r" b="b"/>
            <a:pathLst>
              <a:path w="2317" h="9919" extrusionOk="0">
                <a:moveTo>
                  <a:pt x="1172" y="0"/>
                </a:moveTo>
                <a:cubicBezTo>
                  <a:pt x="518" y="0"/>
                  <a:pt x="0" y="518"/>
                  <a:pt x="0" y="1145"/>
                </a:cubicBezTo>
                <a:lnTo>
                  <a:pt x="0" y="9918"/>
                </a:lnTo>
                <a:lnTo>
                  <a:pt x="2316" y="9918"/>
                </a:lnTo>
                <a:lnTo>
                  <a:pt x="2316" y="1145"/>
                </a:lnTo>
                <a:cubicBezTo>
                  <a:pt x="2316" y="518"/>
                  <a:pt x="1799" y="0"/>
                  <a:pt x="1172" y="0"/>
                </a:cubicBezTo>
                <a:close/>
              </a:path>
            </a:pathLst>
          </a:custGeom>
          <a:solidFill>
            <a:srgbClr val="9B9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33"/>
          <p:cNvSpPr/>
          <p:nvPr/>
        </p:nvSpPr>
        <p:spPr>
          <a:xfrm>
            <a:off x="7063131" y="2906979"/>
            <a:ext cx="113860" cy="487221"/>
          </a:xfrm>
          <a:custGeom>
            <a:avLst/>
            <a:gdLst/>
            <a:ahLst/>
            <a:cxnLst/>
            <a:rect l="l" t="t" r="r" b="b"/>
            <a:pathLst>
              <a:path w="2318" h="9919" extrusionOk="0">
                <a:moveTo>
                  <a:pt x="1173" y="0"/>
                </a:moveTo>
                <a:cubicBezTo>
                  <a:pt x="519" y="0"/>
                  <a:pt x="1" y="518"/>
                  <a:pt x="1" y="1145"/>
                </a:cubicBezTo>
                <a:lnTo>
                  <a:pt x="1" y="9918"/>
                </a:lnTo>
                <a:lnTo>
                  <a:pt x="2317" y="9918"/>
                </a:lnTo>
                <a:lnTo>
                  <a:pt x="2317" y="1145"/>
                </a:lnTo>
                <a:cubicBezTo>
                  <a:pt x="2317" y="518"/>
                  <a:pt x="1799" y="0"/>
                  <a:pt x="1173" y="0"/>
                </a:cubicBezTo>
                <a:close/>
              </a:path>
            </a:pathLst>
          </a:custGeom>
          <a:solidFill>
            <a:srgbClr val="9B9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33"/>
          <p:cNvSpPr/>
          <p:nvPr/>
        </p:nvSpPr>
        <p:spPr>
          <a:xfrm>
            <a:off x="7340228" y="2906979"/>
            <a:ext cx="113811" cy="487221"/>
          </a:xfrm>
          <a:custGeom>
            <a:avLst/>
            <a:gdLst/>
            <a:ahLst/>
            <a:cxnLst/>
            <a:rect l="l" t="t" r="r" b="b"/>
            <a:pathLst>
              <a:path w="2317" h="9919" extrusionOk="0">
                <a:moveTo>
                  <a:pt x="1172" y="0"/>
                </a:moveTo>
                <a:cubicBezTo>
                  <a:pt x="518" y="0"/>
                  <a:pt x="0" y="518"/>
                  <a:pt x="0" y="1145"/>
                </a:cubicBezTo>
                <a:lnTo>
                  <a:pt x="0" y="9918"/>
                </a:lnTo>
                <a:lnTo>
                  <a:pt x="2316" y="9918"/>
                </a:lnTo>
                <a:lnTo>
                  <a:pt x="2316" y="1145"/>
                </a:lnTo>
                <a:cubicBezTo>
                  <a:pt x="2316" y="518"/>
                  <a:pt x="1799" y="0"/>
                  <a:pt x="1172" y="0"/>
                </a:cubicBezTo>
                <a:close/>
              </a:path>
            </a:pathLst>
          </a:custGeom>
          <a:solidFill>
            <a:srgbClr val="9B9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33"/>
          <p:cNvSpPr/>
          <p:nvPr/>
        </p:nvSpPr>
        <p:spPr>
          <a:xfrm>
            <a:off x="7618603" y="2906979"/>
            <a:ext cx="113811" cy="487221"/>
          </a:xfrm>
          <a:custGeom>
            <a:avLst/>
            <a:gdLst/>
            <a:ahLst/>
            <a:cxnLst/>
            <a:rect l="l" t="t" r="r" b="b"/>
            <a:pathLst>
              <a:path w="2317" h="9919" extrusionOk="0">
                <a:moveTo>
                  <a:pt x="1173" y="0"/>
                </a:moveTo>
                <a:cubicBezTo>
                  <a:pt x="519" y="0"/>
                  <a:pt x="1" y="518"/>
                  <a:pt x="1" y="1145"/>
                </a:cubicBezTo>
                <a:lnTo>
                  <a:pt x="1" y="9918"/>
                </a:lnTo>
                <a:lnTo>
                  <a:pt x="2317" y="9918"/>
                </a:lnTo>
                <a:lnTo>
                  <a:pt x="2317" y="1145"/>
                </a:lnTo>
                <a:cubicBezTo>
                  <a:pt x="2317" y="518"/>
                  <a:pt x="1799" y="0"/>
                  <a:pt x="1173" y="0"/>
                </a:cubicBezTo>
                <a:close/>
              </a:path>
            </a:pathLst>
          </a:custGeom>
          <a:solidFill>
            <a:srgbClr val="9B99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33"/>
          <p:cNvSpPr/>
          <p:nvPr/>
        </p:nvSpPr>
        <p:spPr>
          <a:xfrm>
            <a:off x="5707266" y="2000828"/>
            <a:ext cx="1987592" cy="580893"/>
          </a:xfrm>
          <a:custGeom>
            <a:avLst/>
            <a:gdLst/>
            <a:ahLst/>
            <a:cxnLst/>
            <a:rect l="l" t="t" r="r" b="b"/>
            <a:pathLst>
              <a:path w="40464" h="11826" extrusionOk="0">
                <a:moveTo>
                  <a:pt x="1" y="0"/>
                </a:moveTo>
                <a:lnTo>
                  <a:pt x="1" y="11826"/>
                </a:lnTo>
                <a:lnTo>
                  <a:pt x="40464" y="11826"/>
                </a:lnTo>
                <a:lnTo>
                  <a:pt x="404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33"/>
          <p:cNvSpPr/>
          <p:nvPr/>
        </p:nvSpPr>
        <p:spPr>
          <a:xfrm>
            <a:off x="5821033" y="2073086"/>
            <a:ext cx="113811" cy="488597"/>
          </a:xfrm>
          <a:custGeom>
            <a:avLst/>
            <a:gdLst/>
            <a:ahLst/>
            <a:cxnLst/>
            <a:rect l="l" t="t" r="r" b="b"/>
            <a:pathLst>
              <a:path w="2317" h="9947" extrusionOk="0">
                <a:moveTo>
                  <a:pt x="546" y="1"/>
                </a:moveTo>
                <a:cubicBezTo>
                  <a:pt x="246" y="1"/>
                  <a:pt x="1" y="246"/>
                  <a:pt x="1" y="546"/>
                </a:cubicBezTo>
                <a:lnTo>
                  <a:pt x="1" y="9946"/>
                </a:lnTo>
                <a:lnTo>
                  <a:pt x="2317" y="9946"/>
                </a:lnTo>
                <a:lnTo>
                  <a:pt x="2317" y="546"/>
                </a:lnTo>
                <a:cubicBezTo>
                  <a:pt x="2317" y="246"/>
                  <a:pt x="2072" y="1"/>
                  <a:pt x="1772" y="1"/>
                </a:cubicBez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33"/>
          <p:cNvSpPr/>
          <p:nvPr/>
        </p:nvSpPr>
        <p:spPr>
          <a:xfrm>
            <a:off x="6095428" y="2073086"/>
            <a:ext cx="113811" cy="488597"/>
          </a:xfrm>
          <a:custGeom>
            <a:avLst/>
            <a:gdLst/>
            <a:ahLst/>
            <a:cxnLst/>
            <a:rect l="l" t="t" r="r" b="b"/>
            <a:pathLst>
              <a:path w="2317" h="9947" extrusionOk="0">
                <a:moveTo>
                  <a:pt x="546" y="1"/>
                </a:moveTo>
                <a:cubicBezTo>
                  <a:pt x="246" y="1"/>
                  <a:pt x="1" y="246"/>
                  <a:pt x="1" y="546"/>
                </a:cubicBezTo>
                <a:lnTo>
                  <a:pt x="1" y="9946"/>
                </a:lnTo>
                <a:lnTo>
                  <a:pt x="2317" y="9946"/>
                </a:lnTo>
                <a:lnTo>
                  <a:pt x="2317" y="546"/>
                </a:lnTo>
                <a:cubicBezTo>
                  <a:pt x="2317" y="246"/>
                  <a:pt x="2071" y="1"/>
                  <a:pt x="1772" y="1"/>
                </a:cubicBez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33"/>
          <p:cNvSpPr/>
          <p:nvPr/>
        </p:nvSpPr>
        <p:spPr>
          <a:xfrm>
            <a:off x="6369824" y="2073086"/>
            <a:ext cx="113811" cy="488597"/>
          </a:xfrm>
          <a:custGeom>
            <a:avLst/>
            <a:gdLst/>
            <a:ahLst/>
            <a:cxnLst/>
            <a:rect l="l" t="t" r="r" b="b"/>
            <a:pathLst>
              <a:path w="2317" h="9947" extrusionOk="0">
                <a:moveTo>
                  <a:pt x="545" y="1"/>
                </a:moveTo>
                <a:cubicBezTo>
                  <a:pt x="246" y="1"/>
                  <a:pt x="0" y="246"/>
                  <a:pt x="0" y="546"/>
                </a:cubicBezTo>
                <a:lnTo>
                  <a:pt x="0" y="9946"/>
                </a:lnTo>
                <a:lnTo>
                  <a:pt x="2317" y="9946"/>
                </a:lnTo>
                <a:lnTo>
                  <a:pt x="2317" y="546"/>
                </a:lnTo>
                <a:cubicBezTo>
                  <a:pt x="2317" y="246"/>
                  <a:pt x="2071" y="1"/>
                  <a:pt x="1772" y="1"/>
                </a:cubicBez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33"/>
          <p:cNvSpPr/>
          <p:nvPr/>
        </p:nvSpPr>
        <p:spPr>
          <a:xfrm>
            <a:off x="6644219" y="2073086"/>
            <a:ext cx="113811" cy="488597"/>
          </a:xfrm>
          <a:custGeom>
            <a:avLst/>
            <a:gdLst/>
            <a:ahLst/>
            <a:cxnLst/>
            <a:rect l="l" t="t" r="r" b="b"/>
            <a:pathLst>
              <a:path w="2317" h="9947" extrusionOk="0">
                <a:moveTo>
                  <a:pt x="545" y="1"/>
                </a:moveTo>
                <a:cubicBezTo>
                  <a:pt x="246" y="1"/>
                  <a:pt x="0" y="246"/>
                  <a:pt x="0" y="546"/>
                </a:cubicBezTo>
                <a:lnTo>
                  <a:pt x="0" y="9946"/>
                </a:lnTo>
                <a:lnTo>
                  <a:pt x="2316" y="9946"/>
                </a:lnTo>
                <a:lnTo>
                  <a:pt x="2316" y="546"/>
                </a:lnTo>
                <a:cubicBezTo>
                  <a:pt x="2316" y="246"/>
                  <a:pt x="2071" y="1"/>
                  <a:pt x="1771" y="1"/>
                </a:cubicBez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33"/>
          <p:cNvSpPr/>
          <p:nvPr/>
        </p:nvSpPr>
        <p:spPr>
          <a:xfrm>
            <a:off x="6918614" y="2073086"/>
            <a:ext cx="113811" cy="488597"/>
          </a:xfrm>
          <a:custGeom>
            <a:avLst/>
            <a:gdLst/>
            <a:ahLst/>
            <a:cxnLst/>
            <a:rect l="l" t="t" r="r" b="b"/>
            <a:pathLst>
              <a:path w="2317" h="9947" extrusionOk="0">
                <a:moveTo>
                  <a:pt x="545" y="1"/>
                </a:moveTo>
                <a:cubicBezTo>
                  <a:pt x="245" y="1"/>
                  <a:pt x="0" y="246"/>
                  <a:pt x="0" y="546"/>
                </a:cubicBezTo>
                <a:lnTo>
                  <a:pt x="0" y="9946"/>
                </a:lnTo>
                <a:lnTo>
                  <a:pt x="2316" y="9946"/>
                </a:lnTo>
                <a:lnTo>
                  <a:pt x="2316" y="546"/>
                </a:lnTo>
                <a:cubicBezTo>
                  <a:pt x="2316" y="246"/>
                  <a:pt x="2071" y="1"/>
                  <a:pt x="1771" y="1"/>
                </a:cubicBez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33"/>
          <p:cNvSpPr/>
          <p:nvPr/>
        </p:nvSpPr>
        <p:spPr>
          <a:xfrm>
            <a:off x="7192961" y="2073086"/>
            <a:ext cx="113860" cy="488597"/>
          </a:xfrm>
          <a:custGeom>
            <a:avLst/>
            <a:gdLst/>
            <a:ahLst/>
            <a:cxnLst/>
            <a:rect l="l" t="t" r="r" b="b"/>
            <a:pathLst>
              <a:path w="2318" h="9947" extrusionOk="0">
                <a:moveTo>
                  <a:pt x="546" y="1"/>
                </a:moveTo>
                <a:cubicBezTo>
                  <a:pt x="246" y="1"/>
                  <a:pt x="1" y="246"/>
                  <a:pt x="1" y="546"/>
                </a:cubicBezTo>
                <a:lnTo>
                  <a:pt x="1" y="9946"/>
                </a:lnTo>
                <a:lnTo>
                  <a:pt x="2317" y="9946"/>
                </a:lnTo>
                <a:lnTo>
                  <a:pt x="2317" y="546"/>
                </a:lnTo>
                <a:cubicBezTo>
                  <a:pt x="2317" y="246"/>
                  <a:pt x="2072" y="1"/>
                  <a:pt x="1772" y="1"/>
                </a:cubicBez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33"/>
          <p:cNvSpPr/>
          <p:nvPr/>
        </p:nvSpPr>
        <p:spPr>
          <a:xfrm>
            <a:off x="7467356" y="2073086"/>
            <a:ext cx="113811" cy="488597"/>
          </a:xfrm>
          <a:custGeom>
            <a:avLst/>
            <a:gdLst/>
            <a:ahLst/>
            <a:cxnLst/>
            <a:rect l="l" t="t" r="r" b="b"/>
            <a:pathLst>
              <a:path w="2317" h="9947" extrusionOk="0">
                <a:moveTo>
                  <a:pt x="546" y="1"/>
                </a:moveTo>
                <a:cubicBezTo>
                  <a:pt x="246" y="1"/>
                  <a:pt x="1" y="246"/>
                  <a:pt x="1" y="546"/>
                </a:cubicBezTo>
                <a:lnTo>
                  <a:pt x="1" y="9946"/>
                </a:lnTo>
                <a:lnTo>
                  <a:pt x="2317" y="9946"/>
                </a:lnTo>
                <a:lnTo>
                  <a:pt x="2317" y="546"/>
                </a:lnTo>
                <a:cubicBezTo>
                  <a:pt x="2317" y="246"/>
                  <a:pt x="2072" y="1"/>
                  <a:pt x="1772" y="1"/>
                </a:cubicBez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33"/>
          <p:cNvSpPr/>
          <p:nvPr/>
        </p:nvSpPr>
        <p:spPr>
          <a:xfrm>
            <a:off x="5617619" y="1953966"/>
            <a:ext cx="2177637" cy="95096"/>
          </a:xfrm>
          <a:custGeom>
            <a:avLst/>
            <a:gdLst/>
            <a:ahLst/>
            <a:cxnLst/>
            <a:rect l="l" t="t" r="r" b="b"/>
            <a:pathLst>
              <a:path w="44333" h="1936" extrusionOk="0">
                <a:moveTo>
                  <a:pt x="0" y="1"/>
                </a:moveTo>
                <a:lnTo>
                  <a:pt x="0" y="1935"/>
                </a:lnTo>
                <a:lnTo>
                  <a:pt x="44333" y="1935"/>
                </a:lnTo>
                <a:lnTo>
                  <a:pt x="44333" y="1"/>
                </a:ln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33"/>
          <p:cNvSpPr/>
          <p:nvPr/>
        </p:nvSpPr>
        <p:spPr>
          <a:xfrm>
            <a:off x="5746073" y="994272"/>
            <a:ext cx="1908656" cy="959707"/>
          </a:xfrm>
          <a:custGeom>
            <a:avLst/>
            <a:gdLst/>
            <a:ahLst/>
            <a:cxnLst/>
            <a:rect l="l" t="t" r="r" b="b"/>
            <a:pathLst>
              <a:path w="38857" h="19538" extrusionOk="0">
                <a:moveTo>
                  <a:pt x="19429" y="1"/>
                </a:moveTo>
                <a:cubicBezTo>
                  <a:pt x="8693" y="1"/>
                  <a:pt x="1" y="8802"/>
                  <a:pt x="137" y="19538"/>
                </a:cubicBezTo>
                <a:lnTo>
                  <a:pt x="38720" y="19538"/>
                </a:lnTo>
                <a:cubicBezTo>
                  <a:pt x="38857" y="8802"/>
                  <a:pt x="30192" y="1"/>
                  <a:pt x="194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33"/>
          <p:cNvSpPr/>
          <p:nvPr/>
        </p:nvSpPr>
        <p:spPr>
          <a:xfrm>
            <a:off x="5849131" y="1692981"/>
            <a:ext cx="68326" cy="175358"/>
          </a:xfrm>
          <a:custGeom>
            <a:avLst/>
            <a:gdLst/>
            <a:ahLst/>
            <a:cxnLst/>
            <a:rect l="l" t="t" r="r" b="b"/>
            <a:pathLst>
              <a:path w="1391" h="3570" extrusionOk="0">
                <a:moveTo>
                  <a:pt x="328" y="0"/>
                </a:moveTo>
                <a:cubicBezTo>
                  <a:pt x="137" y="0"/>
                  <a:pt x="1" y="136"/>
                  <a:pt x="1" y="327"/>
                </a:cubicBezTo>
                <a:lnTo>
                  <a:pt x="1" y="3243"/>
                </a:lnTo>
                <a:cubicBezTo>
                  <a:pt x="1" y="3406"/>
                  <a:pt x="137" y="3570"/>
                  <a:pt x="328" y="3570"/>
                </a:cubicBezTo>
                <a:lnTo>
                  <a:pt x="1064" y="3570"/>
                </a:lnTo>
                <a:cubicBezTo>
                  <a:pt x="1254" y="3570"/>
                  <a:pt x="1391" y="3406"/>
                  <a:pt x="1391" y="3243"/>
                </a:cubicBezTo>
                <a:lnTo>
                  <a:pt x="1391" y="327"/>
                </a:lnTo>
                <a:cubicBezTo>
                  <a:pt x="1391" y="136"/>
                  <a:pt x="1254" y="0"/>
                  <a:pt x="1064" y="0"/>
                </a:cubicBez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33"/>
          <p:cNvSpPr/>
          <p:nvPr/>
        </p:nvSpPr>
        <p:spPr>
          <a:xfrm>
            <a:off x="6032503" y="1692981"/>
            <a:ext cx="68326" cy="175358"/>
          </a:xfrm>
          <a:custGeom>
            <a:avLst/>
            <a:gdLst/>
            <a:ahLst/>
            <a:cxnLst/>
            <a:rect l="l" t="t" r="r" b="b"/>
            <a:pathLst>
              <a:path w="1391" h="3570" extrusionOk="0">
                <a:moveTo>
                  <a:pt x="328" y="0"/>
                </a:moveTo>
                <a:cubicBezTo>
                  <a:pt x="137" y="0"/>
                  <a:pt x="1" y="136"/>
                  <a:pt x="1" y="327"/>
                </a:cubicBezTo>
                <a:lnTo>
                  <a:pt x="1" y="3243"/>
                </a:lnTo>
                <a:cubicBezTo>
                  <a:pt x="1" y="3406"/>
                  <a:pt x="137" y="3570"/>
                  <a:pt x="328" y="3570"/>
                </a:cubicBezTo>
                <a:lnTo>
                  <a:pt x="1064" y="3570"/>
                </a:lnTo>
                <a:cubicBezTo>
                  <a:pt x="1254" y="3570"/>
                  <a:pt x="1391" y="3406"/>
                  <a:pt x="1391" y="3243"/>
                </a:cubicBezTo>
                <a:lnTo>
                  <a:pt x="1391" y="327"/>
                </a:lnTo>
                <a:cubicBezTo>
                  <a:pt x="1391" y="136"/>
                  <a:pt x="1254" y="0"/>
                  <a:pt x="1064" y="0"/>
                </a:cubicBez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33"/>
          <p:cNvSpPr/>
          <p:nvPr/>
        </p:nvSpPr>
        <p:spPr>
          <a:xfrm>
            <a:off x="6215875" y="1692981"/>
            <a:ext cx="68326" cy="175358"/>
          </a:xfrm>
          <a:custGeom>
            <a:avLst/>
            <a:gdLst/>
            <a:ahLst/>
            <a:cxnLst/>
            <a:rect l="l" t="t" r="r" b="b"/>
            <a:pathLst>
              <a:path w="1391" h="3570" extrusionOk="0">
                <a:moveTo>
                  <a:pt x="328" y="0"/>
                </a:moveTo>
                <a:cubicBezTo>
                  <a:pt x="137" y="0"/>
                  <a:pt x="1" y="136"/>
                  <a:pt x="1" y="327"/>
                </a:cubicBezTo>
                <a:lnTo>
                  <a:pt x="1" y="3243"/>
                </a:lnTo>
                <a:cubicBezTo>
                  <a:pt x="1" y="3406"/>
                  <a:pt x="137" y="3570"/>
                  <a:pt x="328" y="3570"/>
                </a:cubicBezTo>
                <a:lnTo>
                  <a:pt x="1064" y="3570"/>
                </a:lnTo>
                <a:cubicBezTo>
                  <a:pt x="1254" y="3570"/>
                  <a:pt x="1391" y="3406"/>
                  <a:pt x="1391" y="3243"/>
                </a:cubicBezTo>
                <a:lnTo>
                  <a:pt x="1391" y="327"/>
                </a:lnTo>
                <a:cubicBezTo>
                  <a:pt x="1391" y="136"/>
                  <a:pt x="1254" y="0"/>
                  <a:pt x="1064" y="0"/>
                </a:cubicBez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33"/>
          <p:cNvSpPr/>
          <p:nvPr/>
        </p:nvSpPr>
        <p:spPr>
          <a:xfrm>
            <a:off x="6399248" y="1692981"/>
            <a:ext cx="68326" cy="175358"/>
          </a:xfrm>
          <a:custGeom>
            <a:avLst/>
            <a:gdLst/>
            <a:ahLst/>
            <a:cxnLst/>
            <a:rect l="l" t="t" r="r" b="b"/>
            <a:pathLst>
              <a:path w="1391" h="3570" extrusionOk="0">
                <a:moveTo>
                  <a:pt x="328" y="0"/>
                </a:moveTo>
                <a:cubicBezTo>
                  <a:pt x="137" y="0"/>
                  <a:pt x="1" y="136"/>
                  <a:pt x="1" y="327"/>
                </a:cubicBezTo>
                <a:lnTo>
                  <a:pt x="1" y="3243"/>
                </a:lnTo>
                <a:cubicBezTo>
                  <a:pt x="1" y="3406"/>
                  <a:pt x="137" y="3570"/>
                  <a:pt x="328" y="3570"/>
                </a:cubicBezTo>
                <a:lnTo>
                  <a:pt x="1064" y="3570"/>
                </a:lnTo>
                <a:cubicBezTo>
                  <a:pt x="1254" y="3570"/>
                  <a:pt x="1391" y="3406"/>
                  <a:pt x="1391" y="3243"/>
                </a:cubicBezTo>
                <a:lnTo>
                  <a:pt x="1391" y="327"/>
                </a:lnTo>
                <a:cubicBezTo>
                  <a:pt x="1391" y="136"/>
                  <a:pt x="1254" y="0"/>
                  <a:pt x="1064" y="0"/>
                </a:cubicBez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33"/>
          <p:cNvSpPr/>
          <p:nvPr/>
        </p:nvSpPr>
        <p:spPr>
          <a:xfrm>
            <a:off x="6582620" y="1692981"/>
            <a:ext cx="68326" cy="175358"/>
          </a:xfrm>
          <a:custGeom>
            <a:avLst/>
            <a:gdLst/>
            <a:ahLst/>
            <a:cxnLst/>
            <a:rect l="l" t="t" r="r" b="b"/>
            <a:pathLst>
              <a:path w="1391" h="3570" extrusionOk="0">
                <a:moveTo>
                  <a:pt x="328" y="0"/>
                </a:moveTo>
                <a:cubicBezTo>
                  <a:pt x="137" y="0"/>
                  <a:pt x="1" y="136"/>
                  <a:pt x="1" y="327"/>
                </a:cubicBezTo>
                <a:lnTo>
                  <a:pt x="1" y="3243"/>
                </a:lnTo>
                <a:cubicBezTo>
                  <a:pt x="1" y="3406"/>
                  <a:pt x="137" y="3570"/>
                  <a:pt x="328" y="3570"/>
                </a:cubicBezTo>
                <a:lnTo>
                  <a:pt x="1064" y="3570"/>
                </a:lnTo>
                <a:cubicBezTo>
                  <a:pt x="1254" y="3570"/>
                  <a:pt x="1391" y="3406"/>
                  <a:pt x="1391" y="3243"/>
                </a:cubicBezTo>
                <a:lnTo>
                  <a:pt x="1391" y="327"/>
                </a:lnTo>
                <a:cubicBezTo>
                  <a:pt x="1391" y="136"/>
                  <a:pt x="1254" y="0"/>
                  <a:pt x="1064" y="0"/>
                </a:cubicBez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33"/>
          <p:cNvSpPr/>
          <p:nvPr/>
        </p:nvSpPr>
        <p:spPr>
          <a:xfrm>
            <a:off x="6765992" y="1692981"/>
            <a:ext cx="68326" cy="175358"/>
          </a:xfrm>
          <a:custGeom>
            <a:avLst/>
            <a:gdLst/>
            <a:ahLst/>
            <a:cxnLst/>
            <a:rect l="l" t="t" r="r" b="b"/>
            <a:pathLst>
              <a:path w="1391" h="3570" extrusionOk="0">
                <a:moveTo>
                  <a:pt x="328" y="0"/>
                </a:moveTo>
                <a:cubicBezTo>
                  <a:pt x="137" y="0"/>
                  <a:pt x="1" y="136"/>
                  <a:pt x="1" y="327"/>
                </a:cubicBezTo>
                <a:lnTo>
                  <a:pt x="1" y="3243"/>
                </a:lnTo>
                <a:cubicBezTo>
                  <a:pt x="1" y="3406"/>
                  <a:pt x="137" y="3570"/>
                  <a:pt x="328" y="3570"/>
                </a:cubicBezTo>
                <a:lnTo>
                  <a:pt x="1064" y="3570"/>
                </a:lnTo>
                <a:cubicBezTo>
                  <a:pt x="1227" y="3570"/>
                  <a:pt x="1391" y="3406"/>
                  <a:pt x="1391" y="3243"/>
                </a:cubicBezTo>
                <a:lnTo>
                  <a:pt x="1391" y="327"/>
                </a:lnTo>
                <a:cubicBezTo>
                  <a:pt x="1391" y="136"/>
                  <a:pt x="1227" y="0"/>
                  <a:pt x="1064" y="0"/>
                </a:cubicBez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33"/>
          <p:cNvSpPr/>
          <p:nvPr/>
        </p:nvSpPr>
        <p:spPr>
          <a:xfrm>
            <a:off x="6949365" y="1692981"/>
            <a:ext cx="68326" cy="175358"/>
          </a:xfrm>
          <a:custGeom>
            <a:avLst/>
            <a:gdLst/>
            <a:ahLst/>
            <a:cxnLst/>
            <a:rect l="l" t="t" r="r" b="b"/>
            <a:pathLst>
              <a:path w="1391" h="3570" extrusionOk="0">
                <a:moveTo>
                  <a:pt x="328" y="0"/>
                </a:moveTo>
                <a:cubicBezTo>
                  <a:pt x="137" y="0"/>
                  <a:pt x="1" y="136"/>
                  <a:pt x="1" y="327"/>
                </a:cubicBezTo>
                <a:lnTo>
                  <a:pt x="1" y="3243"/>
                </a:lnTo>
                <a:cubicBezTo>
                  <a:pt x="1" y="3406"/>
                  <a:pt x="137" y="3570"/>
                  <a:pt x="328" y="3570"/>
                </a:cubicBezTo>
                <a:lnTo>
                  <a:pt x="1064" y="3570"/>
                </a:lnTo>
                <a:cubicBezTo>
                  <a:pt x="1227" y="3570"/>
                  <a:pt x="1391" y="3406"/>
                  <a:pt x="1391" y="3243"/>
                </a:cubicBezTo>
                <a:lnTo>
                  <a:pt x="1391" y="327"/>
                </a:lnTo>
                <a:cubicBezTo>
                  <a:pt x="1391" y="136"/>
                  <a:pt x="1227" y="0"/>
                  <a:pt x="1064" y="0"/>
                </a:cubicBez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33"/>
          <p:cNvSpPr/>
          <p:nvPr/>
        </p:nvSpPr>
        <p:spPr>
          <a:xfrm>
            <a:off x="7132737" y="1692981"/>
            <a:ext cx="68326" cy="175358"/>
          </a:xfrm>
          <a:custGeom>
            <a:avLst/>
            <a:gdLst/>
            <a:ahLst/>
            <a:cxnLst/>
            <a:rect l="l" t="t" r="r" b="b"/>
            <a:pathLst>
              <a:path w="1391" h="3570" extrusionOk="0">
                <a:moveTo>
                  <a:pt x="328" y="0"/>
                </a:moveTo>
                <a:cubicBezTo>
                  <a:pt x="137" y="0"/>
                  <a:pt x="1" y="136"/>
                  <a:pt x="1" y="327"/>
                </a:cubicBezTo>
                <a:lnTo>
                  <a:pt x="1" y="3243"/>
                </a:lnTo>
                <a:cubicBezTo>
                  <a:pt x="1" y="3406"/>
                  <a:pt x="137" y="3570"/>
                  <a:pt x="328" y="3570"/>
                </a:cubicBezTo>
                <a:lnTo>
                  <a:pt x="1064" y="3570"/>
                </a:lnTo>
                <a:cubicBezTo>
                  <a:pt x="1227" y="3570"/>
                  <a:pt x="1390" y="3406"/>
                  <a:pt x="1390" y="3243"/>
                </a:cubicBezTo>
                <a:lnTo>
                  <a:pt x="1390" y="327"/>
                </a:lnTo>
                <a:cubicBezTo>
                  <a:pt x="1390" y="136"/>
                  <a:pt x="1227" y="0"/>
                  <a:pt x="1064" y="0"/>
                </a:cubicBez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33"/>
          <p:cNvSpPr/>
          <p:nvPr/>
        </p:nvSpPr>
        <p:spPr>
          <a:xfrm>
            <a:off x="7316109" y="1692981"/>
            <a:ext cx="68326" cy="175358"/>
          </a:xfrm>
          <a:custGeom>
            <a:avLst/>
            <a:gdLst/>
            <a:ahLst/>
            <a:cxnLst/>
            <a:rect l="l" t="t" r="r" b="b"/>
            <a:pathLst>
              <a:path w="1391" h="3570" extrusionOk="0">
                <a:moveTo>
                  <a:pt x="328" y="0"/>
                </a:moveTo>
                <a:cubicBezTo>
                  <a:pt x="137" y="0"/>
                  <a:pt x="1" y="136"/>
                  <a:pt x="1" y="327"/>
                </a:cubicBezTo>
                <a:lnTo>
                  <a:pt x="1" y="3243"/>
                </a:lnTo>
                <a:cubicBezTo>
                  <a:pt x="1" y="3406"/>
                  <a:pt x="137" y="3570"/>
                  <a:pt x="328" y="3570"/>
                </a:cubicBezTo>
                <a:lnTo>
                  <a:pt x="1063" y="3570"/>
                </a:lnTo>
                <a:cubicBezTo>
                  <a:pt x="1227" y="3570"/>
                  <a:pt x="1390" y="3406"/>
                  <a:pt x="1390" y="3243"/>
                </a:cubicBezTo>
                <a:lnTo>
                  <a:pt x="1390" y="327"/>
                </a:lnTo>
                <a:cubicBezTo>
                  <a:pt x="1390" y="136"/>
                  <a:pt x="1227" y="0"/>
                  <a:pt x="1063" y="0"/>
                </a:cubicBez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33"/>
          <p:cNvSpPr/>
          <p:nvPr/>
        </p:nvSpPr>
        <p:spPr>
          <a:xfrm>
            <a:off x="7499482" y="1692981"/>
            <a:ext cx="68326" cy="175358"/>
          </a:xfrm>
          <a:custGeom>
            <a:avLst/>
            <a:gdLst/>
            <a:ahLst/>
            <a:cxnLst/>
            <a:rect l="l" t="t" r="r" b="b"/>
            <a:pathLst>
              <a:path w="1391" h="3570" extrusionOk="0">
                <a:moveTo>
                  <a:pt x="328" y="0"/>
                </a:moveTo>
                <a:cubicBezTo>
                  <a:pt x="137" y="0"/>
                  <a:pt x="1" y="136"/>
                  <a:pt x="1" y="327"/>
                </a:cubicBezTo>
                <a:lnTo>
                  <a:pt x="1" y="3243"/>
                </a:lnTo>
                <a:cubicBezTo>
                  <a:pt x="1" y="3406"/>
                  <a:pt x="137" y="3570"/>
                  <a:pt x="328" y="3570"/>
                </a:cubicBezTo>
                <a:lnTo>
                  <a:pt x="1063" y="3570"/>
                </a:lnTo>
                <a:cubicBezTo>
                  <a:pt x="1227" y="3570"/>
                  <a:pt x="1390" y="3406"/>
                  <a:pt x="1390" y="3243"/>
                </a:cubicBezTo>
                <a:lnTo>
                  <a:pt x="1390" y="327"/>
                </a:lnTo>
                <a:cubicBezTo>
                  <a:pt x="1390" y="136"/>
                  <a:pt x="1227" y="0"/>
                  <a:pt x="1063" y="0"/>
                </a:cubicBez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33"/>
          <p:cNvSpPr/>
          <p:nvPr/>
        </p:nvSpPr>
        <p:spPr>
          <a:xfrm>
            <a:off x="6391241" y="938077"/>
            <a:ext cx="618421" cy="117839"/>
          </a:xfrm>
          <a:custGeom>
            <a:avLst/>
            <a:gdLst/>
            <a:ahLst/>
            <a:cxnLst/>
            <a:rect l="l" t="t" r="r" b="b"/>
            <a:pathLst>
              <a:path w="12590" h="2399" extrusionOk="0">
                <a:moveTo>
                  <a:pt x="0" y="0"/>
                </a:moveTo>
                <a:lnTo>
                  <a:pt x="0" y="2398"/>
                </a:lnTo>
                <a:lnTo>
                  <a:pt x="12589" y="2398"/>
                </a:lnTo>
                <a:lnTo>
                  <a:pt x="12589" y="0"/>
                </a:ln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33"/>
          <p:cNvSpPr/>
          <p:nvPr/>
        </p:nvSpPr>
        <p:spPr>
          <a:xfrm>
            <a:off x="6391241" y="362516"/>
            <a:ext cx="618421" cy="116513"/>
          </a:xfrm>
          <a:custGeom>
            <a:avLst/>
            <a:gdLst/>
            <a:ahLst/>
            <a:cxnLst/>
            <a:rect l="l" t="t" r="r" b="b"/>
            <a:pathLst>
              <a:path w="12590" h="2372" extrusionOk="0">
                <a:moveTo>
                  <a:pt x="0" y="1"/>
                </a:moveTo>
                <a:lnTo>
                  <a:pt x="0" y="2371"/>
                </a:lnTo>
                <a:lnTo>
                  <a:pt x="12589" y="2371"/>
                </a:lnTo>
                <a:lnTo>
                  <a:pt x="12589" y="1"/>
                </a:ln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33"/>
          <p:cNvSpPr/>
          <p:nvPr/>
        </p:nvSpPr>
        <p:spPr>
          <a:xfrm>
            <a:off x="6517042" y="-407175"/>
            <a:ext cx="337356" cy="769710"/>
          </a:xfrm>
          <a:custGeom>
            <a:avLst/>
            <a:gdLst/>
            <a:ahLst/>
            <a:cxnLst/>
            <a:rect l="l" t="t" r="r" b="b"/>
            <a:pathLst>
              <a:path w="6868" h="15670" extrusionOk="0">
                <a:moveTo>
                  <a:pt x="3764" y="0"/>
                </a:moveTo>
                <a:cubicBezTo>
                  <a:pt x="3709" y="0"/>
                  <a:pt x="3653" y="9"/>
                  <a:pt x="3597" y="29"/>
                </a:cubicBezTo>
                <a:cubicBezTo>
                  <a:pt x="3216" y="166"/>
                  <a:pt x="3352" y="1010"/>
                  <a:pt x="3352" y="1010"/>
                </a:cubicBezTo>
                <a:lnTo>
                  <a:pt x="3053" y="1337"/>
                </a:lnTo>
                <a:cubicBezTo>
                  <a:pt x="2181" y="2345"/>
                  <a:pt x="2208" y="4444"/>
                  <a:pt x="1990" y="5152"/>
                </a:cubicBezTo>
                <a:cubicBezTo>
                  <a:pt x="1772" y="5860"/>
                  <a:pt x="2671" y="6324"/>
                  <a:pt x="2671" y="6324"/>
                </a:cubicBezTo>
                <a:lnTo>
                  <a:pt x="2671" y="8340"/>
                </a:lnTo>
                <a:lnTo>
                  <a:pt x="1717" y="9893"/>
                </a:lnTo>
                <a:lnTo>
                  <a:pt x="1717" y="12591"/>
                </a:lnTo>
                <a:cubicBezTo>
                  <a:pt x="1" y="13354"/>
                  <a:pt x="164" y="15670"/>
                  <a:pt x="164" y="15670"/>
                </a:cubicBezTo>
                <a:lnTo>
                  <a:pt x="6867" y="15642"/>
                </a:lnTo>
                <a:cubicBezTo>
                  <a:pt x="6867" y="15152"/>
                  <a:pt x="6786" y="14689"/>
                  <a:pt x="6622" y="14226"/>
                </a:cubicBezTo>
                <a:cubicBezTo>
                  <a:pt x="6350" y="13245"/>
                  <a:pt x="5287" y="12482"/>
                  <a:pt x="5287" y="12482"/>
                </a:cubicBezTo>
                <a:lnTo>
                  <a:pt x="5287" y="9675"/>
                </a:lnTo>
                <a:lnTo>
                  <a:pt x="4415" y="8204"/>
                </a:lnTo>
                <a:lnTo>
                  <a:pt x="4415" y="7523"/>
                </a:lnTo>
                <a:cubicBezTo>
                  <a:pt x="4524" y="7196"/>
                  <a:pt x="4606" y="6869"/>
                  <a:pt x="4687" y="6514"/>
                </a:cubicBezTo>
                <a:cubicBezTo>
                  <a:pt x="4824" y="5942"/>
                  <a:pt x="5205" y="5506"/>
                  <a:pt x="5287" y="4798"/>
                </a:cubicBezTo>
                <a:cubicBezTo>
                  <a:pt x="5369" y="4117"/>
                  <a:pt x="4878" y="3871"/>
                  <a:pt x="4769" y="3054"/>
                </a:cubicBezTo>
                <a:cubicBezTo>
                  <a:pt x="4687" y="2509"/>
                  <a:pt x="4442" y="1991"/>
                  <a:pt x="4061" y="1582"/>
                </a:cubicBezTo>
                <a:cubicBezTo>
                  <a:pt x="3979" y="1473"/>
                  <a:pt x="4061" y="1310"/>
                  <a:pt x="4224" y="765"/>
                </a:cubicBezTo>
                <a:cubicBezTo>
                  <a:pt x="4364" y="323"/>
                  <a:pt x="4086" y="0"/>
                  <a:pt x="3764" y="0"/>
                </a:cubicBezTo>
                <a:close/>
              </a:path>
            </a:pathLst>
          </a:custGeom>
          <a:solidFill>
            <a:srgbClr val="EDEE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33"/>
          <p:cNvSpPr txBox="1">
            <a:spLocks noGrp="1"/>
          </p:cNvSpPr>
          <p:nvPr>
            <p:ph type="ctrTitle"/>
          </p:nvPr>
        </p:nvSpPr>
        <p:spPr>
          <a:xfrm>
            <a:off x="665831" y="1133086"/>
            <a:ext cx="6746730" cy="59999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solidFill>
                  <a:schemeClr val="lt1"/>
                </a:solidFill>
                <a:latin typeface="SourceHanSerifCN-Heavy" panose="02020500000000000000" pitchFamily="18" charset="-128"/>
                <a:ea typeface="SourceHanSerifCN-Heavy" panose="02020500000000000000" pitchFamily="18" charset="-128"/>
              </a:rPr>
              <a:t>THE DEMOCRATIC REPUBLIC</a:t>
            </a:r>
            <a:endParaRPr sz="3600" dirty="0">
              <a:solidFill>
                <a:schemeClr val="lt1"/>
              </a:solidFill>
              <a:latin typeface="SourceHanSerifCN-Heavy" panose="02020500000000000000" pitchFamily="18" charset="-128"/>
              <a:ea typeface="SourceHanSerifCN-Heavy" panose="02020500000000000000" pitchFamily="18" charset="-128"/>
            </a:endParaRPr>
          </a:p>
        </p:txBody>
      </p:sp>
      <p:sp>
        <p:nvSpPr>
          <p:cNvPr id="7013" name="Google Shape;7013;p33"/>
          <p:cNvSpPr txBox="1">
            <a:spLocks noGrp="1"/>
          </p:cNvSpPr>
          <p:nvPr>
            <p:ph type="subTitle" idx="1"/>
          </p:nvPr>
        </p:nvSpPr>
        <p:spPr>
          <a:xfrm>
            <a:off x="723899" y="2172000"/>
            <a:ext cx="4822781" cy="40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Presented by Zhang Wei</a:t>
            </a:r>
          </a:p>
          <a:p>
            <a:pPr marL="0" lvl="0" indent="0" algn="l" rtl="0">
              <a:spcBef>
                <a:spcPts val="0"/>
              </a:spcBef>
              <a:spcAft>
                <a:spcPts val="0"/>
              </a:spcAft>
              <a:buNone/>
            </a:pPr>
            <a:r>
              <a:rPr lang="en" dirty="0"/>
              <a:t>September 7, 2022</a:t>
            </a:r>
            <a:endParaRPr dirty="0"/>
          </a:p>
        </p:txBody>
      </p:sp>
      <p:grpSp>
        <p:nvGrpSpPr>
          <p:cNvPr id="7014" name="Google Shape;7014;p33"/>
          <p:cNvGrpSpPr/>
          <p:nvPr/>
        </p:nvGrpSpPr>
        <p:grpSpPr>
          <a:xfrm>
            <a:off x="4064998" y="2722216"/>
            <a:ext cx="618408" cy="1130958"/>
            <a:chOff x="3703048" y="2722216"/>
            <a:chExt cx="618408" cy="1130958"/>
          </a:xfrm>
        </p:grpSpPr>
        <p:sp>
          <p:nvSpPr>
            <p:cNvPr id="7015" name="Google Shape;7015;p33"/>
            <p:cNvSpPr/>
            <p:nvPr/>
          </p:nvSpPr>
          <p:spPr>
            <a:xfrm>
              <a:off x="3722634" y="2805259"/>
              <a:ext cx="598822" cy="381870"/>
            </a:xfrm>
            <a:custGeom>
              <a:avLst/>
              <a:gdLst/>
              <a:ahLst/>
              <a:cxnLst/>
              <a:rect l="l" t="t" r="r" b="b"/>
              <a:pathLst>
                <a:path w="7521" h="4796" extrusionOk="0">
                  <a:moveTo>
                    <a:pt x="55" y="0"/>
                  </a:moveTo>
                  <a:lnTo>
                    <a:pt x="0" y="4741"/>
                  </a:lnTo>
                  <a:lnTo>
                    <a:pt x="7493" y="4796"/>
                  </a:lnTo>
                  <a:lnTo>
                    <a:pt x="7520" y="54"/>
                  </a:lnTo>
                  <a:lnTo>
                    <a:pt x="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33"/>
            <p:cNvSpPr/>
            <p:nvPr/>
          </p:nvSpPr>
          <p:spPr>
            <a:xfrm>
              <a:off x="3726934" y="2852951"/>
              <a:ext cx="594523" cy="52153"/>
            </a:xfrm>
            <a:custGeom>
              <a:avLst/>
              <a:gdLst/>
              <a:ahLst/>
              <a:cxnLst/>
              <a:rect l="l" t="t" r="r" b="b"/>
              <a:pathLst>
                <a:path w="7467" h="655" extrusionOk="0">
                  <a:moveTo>
                    <a:pt x="1" y="0"/>
                  </a:moveTo>
                  <a:lnTo>
                    <a:pt x="1" y="600"/>
                  </a:lnTo>
                  <a:lnTo>
                    <a:pt x="7466" y="654"/>
                  </a:lnTo>
                  <a:lnTo>
                    <a:pt x="7466" y="55"/>
                  </a:lnTo>
                  <a:lnTo>
                    <a:pt x="1" y="0"/>
                  </a:lnTo>
                  <a:close/>
                </a:path>
              </a:pathLst>
            </a:custGeom>
            <a:solidFill>
              <a:srgbClr val="C10E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33"/>
            <p:cNvSpPr/>
            <p:nvPr/>
          </p:nvSpPr>
          <p:spPr>
            <a:xfrm>
              <a:off x="3724784" y="2948414"/>
              <a:ext cx="594523" cy="52153"/>
            </a:xfrm>
            <a:custGeom>
              <a:avLst/>
              <a:gdLst/>
              <a:ahLst/>
              <a:cxnLst/>
              <a:rect l="l" t="t" r="r" b="b"/>
              <a:pathLst>
                <a:path w="7467" h="655" extrusionOk="0">
                  <a:moveTo>
                    <a:pt x="28" y="0"/>
                  </a:moveTo>
                  <a:lnTo>
                    <a:pt x="0" y="600"/>
                  </a:lnTo>
                  <a:lnTo>
                    <a:pt x="7466" y="654"/>
                  </a:lnTo>
                  <a:lnTo>
                    <a:pt x="7466" y="55"/>
                  </a:lnTo>
                  <a:lnTo>
                    <a:pt x="28" y="0"/>
                  </a:lnTo>
                  <a:close/>
                </a:path>
              </a:pathLst>
            </a:custGeom>
            <a:solidFill>
              <a:srgbClr val="C10E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33"/>
            <p:cNvSpPr/>
            <p:nvPr/>
          </p:nvSpPr>
          <p:spPr>
            <a:xfrm>
              <a:off x="3724784" y="3043878"/>
              <a:ext cx="594523" cy="52153"/>
            </a:xfrm>
            <a:custGeom>
              <a:avLst/>
              <a:gdLst/>
              <a:ahLst/>
              <a:cxnLst/>
              <a:rect l="l" t="t" r="r" b="b"/>
              <a:pathLst>
                <a:path w="7467" h="655" extrusionOk="0">
                  <a:moveTo>
                    <a:pt x="0" y="0"/>
                  </a:moveTo>
                  <a:lnTo>
                    <a:pt x="0" y="600"/>
                  </a:lnTo>
                  <a:lnTo>
                    <a:pt x="7466" y="654"/>
                  </a:lnTo>
                  <a:lnTo>
                    <a:pt x="7466" y="55"/>
                  </a:lnTo>
                  <a:lnTo>
                    <a:pt x="0" y="0"/>
                  </a:lnTo>
                  <a:close/>
                </a:path>
              </a:pathLst>
            </a:custGeom>
            <a:solidFill>
              <a:srgbClr val="C10E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33"/>
            <p:cNvSpPr/>
            <p:nvPr/>
          </p:nvSpPr>
          <p:spPr>
            <a:xfrm>
              <a:off x="3724784" y="3139341"/>
              <a:ext cx="594523" cy="52153"/>
            </a:xfrm>
            <a:custGeom>
              <a:avLst/>
              <a:gdLst/>
              <a:ahLst/>
              <a:cxnLst/>
              <a:rect l="l" t="t" r="r" b="b"/>
              <a:pathLst>
                <a:path w="7467" h="655" extrusionOk="0">
                  <a:moveTo>
                    <a:pt x="0" y="0"/>
                  </a:moveTo>
                  <a:lnTo>
                    <a:pt x="0" y="600"/>
                  </a:lnTo>
                  <a:lnTo>
                    <a:pt x="7466" y="654"/>
                  </a:lnTo>
                  <a:lnTo>
                    <a:pt x="7466" y="55"/>
                  </a:lnTo>
                  <a:lnTo>
                    <a:pt x="0" y="0"/>
                  </a:lnTo>
                  <a:close/>
                </a:path>
              </a:pathLst>
            </a:custGeom>
            <a:solidFill>
              <a:srgbClr val="C10E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33"/>
            <p:cNvSpPr/>
            <p:nvPr/>
          </p:nvSpPr>
          <p:spPr>
            <a:xfrm>
              <a:off x="3724784" y="2805259"/>
              <a:ext cx="284243" cy="193164"/>
            </a:xfrm>
            <a:custGeom>
              <a:avLst/>
              <a:gdLst/>
              <a:ahLst/>
              <a:cxnLst/>
              <a:rect l="l" t="t" r="r" b="b"/>
              <a:pathLst>
                <a:path w="3570" h="2426" extrusionOk="0">
                  <a:moveTo>
                    <a:pt x="28" y="0"/>
                  </a:moveTo>
                  <a:lnTo>
                    <a:pt x="0" y="2398"/>
                  </a:lnTo>
                  <a:lnTo>
                    <a:pt x="3570" y="2425"/>
                  </a:lnTo>
                  <a:lnTo>
                    <a:pt x="3570" y="27"/>
                  </a:lnTo>
                  <a:lnTo>
                    <a:pt x="28" y="0"/>
                  </a:lnTo>
                  <a:close/>
                </a:path>
              </a:pathLst>
            </a:custGeom>
            <a:solidFill>
              <a:srgbClr val="3132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33"/>
            <p:cNvSpPr/>
            <p:nvPr/>
          </p:nvSpPr>
          <p:spPr>
            <a:xfrm>
              <a:off x="3739912" y="2839893"/>
              <a:ext cx="13137" cy="11545"/>
            </a:xfrm>
            <a:custGeom>
              <a:avLst/>
              <a:gdLst/>
              <a:ahLst/>
              <a:cxnLst/>
              <a:rect l="l" t="t" r="r" b="b"/>
              <a:pathLst>
                <a:path w="165" h="145" extrusionOk="0">
                  <a:moveTo>
                    <a:pt x="83" y="1"/>
                  </a:moveTo>
                  <a:cubicBezTo>
                    <a:pt x="42" y="1"/>
                    <a:pt x="1" y="28"/>
                    <a:pt x="1" y="83"/>
                  </a:cubicBezTo>
                  <a:cubicBezTo>
                    <a:pt x="1" y="124"/>
                    <a:pt x="42" y="144"/>
                    <a:pt x="83" y="144"/>
                  </a:cubicBezTo>
                  <a:cubicBezTo>
                    <a:pt x="124" y="144"/>
                    <a:pt x="164" y="124"/>
                    <a:pt x="164" y="83"/>
                  </a:cubicBezTo>
                  <a:cubicBezTo>
                    <a:pt x="164" y="28"/>
                    <a:pt x="124" y="1"/>
                    <a:pt x="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33"/>
            <p:cNvSpPr/>
            <p:nvPr/>
          </p:nvSpPr>
          <p:spPr>
            <a:xfrm>
              <a:off x="3779004" y="2839893"/>
              <a:ext cx="13058" cy="10988"/>
            </a:xfrm>
            <a:custGeom>
              <a:avLst/>
              <a:gdLst/>
              <a:ahLst/>
              <a:cxnLst/>
              <a:rect l="l" t="t" r="r" b="b"/>
              <a:pathLst>
                <a:path w="164" h="138" extrusionOk="0">
                  <a:moveTo>
                    <a:pt x="82" y="1"/>
                  </a:moveTo>
                  <a:cubicBezTo>
                    <a:pt x="28" y="1"/>
                    <a:pt x="0" y="28"/>
                    <a:pt x="0" y="83"/>
                  </a:cubicBezTo>
                  <a:cubicBezTo>
                    <a:pt x="0" y="110"/>
                    <a:pt x="28" y="137"/>
                    <a:pt x="82" y="137"/>
                  </a:cubicBezTo>
                  <a:cubicBezTo>
                    <a:pt x="109" y="137"/>
                    <a:pt x="137" y="110"/>
                    <a:pt x="137" y="83"/>
                  </a:cubicBezTo>
                  <a:cubicBezTo>
                    <a:pt x="164" y="28"/>
                    <a:pt x="109" y="1"/>
                    <a:pt x="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33"/>
            <p:cNvSpPr/>
            <p:nvPr/>
          </p:nvSpPr>
          <p:spPr>
            <a:xfrm>
              <a:off x="3818017" y="2839893"/>
              <a:ext cx="10988" cy="13138"/>
            </a:xfrm>
            <a:custGeom>
              <a:avLst/>
              <a:gdLst/>
              <a:ahLst/>
              <a:cxnLst/>
              <a:rect l="l" t="t" r="r" b="b"/>
              <a:pathLst>
                <a:path w="138" h="165" extrusionOk="0">
                  <a:moveTo>
                    <a:pt x="55" y="1"/>
                  </a:moveTo>
                  <a:cubicBezTo>
                    <a:pt x="28" y="1"/>
                    <a:pt x="1" y="28"/>
                    <a:pt x="1" y="83"/>
                  </a:cubicBezTo>
                  <a:cubicBezTo>
                    <a:pt x="1" y="110"/>
                    <a:pt x="28" y="164"/>
                    <a:pt x="55" y="164"/>
                  </a:cubicBezTo>
                  <a:cubicBezTo>
                    <a:pt x="110" y="137"/>
                    <a:pt x="137" y="110"/>
                    <a:pt x="137" y="83"/>
                  </a:cubicBezTo>
                  <a:cubicBezTo>
                    <a:pt x="137" y="28"/>
                    <a:pt x="110" y="1"/>
                    <a:pt x="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33"/>
            <p:cNvSpPr/>
            <p:nvPr/>
          </p:nvSpPr>
          <p:spPr>
            <a:xfrm>
              <a:off x="3854960" y="2839893"/>
              <a:ext cx="13058" cy="13138"/>
            </a:xfrm>
            <a:custGeom>
              <a:avLst/>
              <a:gdLst/>
              <a:ahLst/>
              <a:cxnLst/>
              <a:rect l="l" t="t" r="r" b="b"/>
              <a:pathLst>
                <a:path w="164" h="165" extrusionOk="0">
                  <a:moveTo>
                    <a:pt x="82" y="1"/>
                  </a:moveTo>
                  <a:cubicBezTo>
                    <a:pt x="55" y="1"/>
                    <a:pt x="0" y="28"/>
                    <a:pt x="0" y="83"/>
                  </a:cubicBezTo>
                  <a:cubicBezTo>
                    <a:pt x="0" y="110"/>
                    <a:pt x="27" y="164"/>
                    <a:pt x="82" y="164"/>
                  </a:cubicBezTo>
                  <a:cubicBezTo>
                    <a:pt x="109" y="164"/>
                    <a:pt x="164" y="137"/>
                    <a:pt x="164" y="83"/>
                  </a:cubicBezTo>
                  <a:cubicBezTo>
                    <a:pt x="164" y="28"/>
                    <a:pt x="136" y="1"/>
                    <a:pt x="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33"/>
            <p:cNvSpPr/>
            <p:nvPr/>
          </p:nvSpPr>
          <p:spPr>
            <a:xfrm>
              <a:off x="3893973" y="2839893"/>
              <a:ext cx="10908" cy="13138"/>
            </a:xfrm>
            <a:custGeom>
              <a:avLst/>
              <a:gdLst/>
              <a:ahLst/>
              <a:cxnLst/>
              <a:rect l="l" t="t" r="r" b="b"/>
              <a:pathLst>
                <a:path w="137" h="165" extrusionOk="0">
                  <a:moveTo>
                    <a:pt x="55" y="1"/>
                  </a:moveTo>
                  <a:cubicBezTo>
                    <a:pt x="28" y="1"/>
                    <a:pt x="1" y="28"/>
                    <a:pt x="1" y="83"/>
                  </a:cubicBezTo>
                  <a:cubicBezTo>
                    <a:pt x="1" y="137"/>
                    <a:pt x="28" y="164"/>
                    <a:pt x="55" y="164"/>
                  </a:cubicBezTo>
                  <a:cubicBezTo>
                    <a:pt x="110" y="164"/>
                    <a:pt x="137" y="137"/>
                    <a:pt x="137" y="83"/>
                  </a:cubicBezTo>
                  <a:cubicBezTo>
                    <a:pt x="137" y="55"/>
                    <a:pt x="110" y="1"/>
                    <a:pt x="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33"/>
            <p:cNvSpPr/>
            <p:nvPr/>
          </p:nvSpPr>
          <p:spPr>
            <a:xfrm>
              <a:off x="3930836" y="2841485"/>
              <a:ext cx="13137" cy="11545"/>
            </a:xfrm>
            <a:custGeom>
              <a:avLst/>
              <a:gdLst/>
              <a:ahLst/>
              <a:cxnLst/>
              <a:rect l="l" t="t" r="r" b="b"/>
              <a:pathLst>
                <a:path w="165" h="145" extrusionOk="0">
                  <a:moveTo>
                    <a:pt x="65" y="1"/>
                  </a:moveTo>
                  <a:cubicBezTo>
                    <a:pt x="36" y="1"/>
                    <a:pt x="1" y="41"/>
                    <a:pt x="1" y="63"/>
                  </a:cubicBezTo>
                  <a:cubicBezTo>
                    <a:pt x="1" y="117"/>
                    <a:pt x="55" y="144"/>
                    <a:pt x="83" y="144"/>
                  </a:cubicBezTo>
                  <a:cubicBezTo>
                    <a:pt x="137" y="144"/>
                    <a:pt x="164" y="117"/>
                    <a:pt x="164" y="63"/>
                  </a:cubicBezTo>
                  <a:cubicBezTo>
                    <a:pt x="164" y="35"/>
                    <a:pt x="137" y="8"/>
                    <a:pt x="83" y="8"/>
                  </a:cubicBezTo>
                  <a:cubicBezTo>
                    <a:pt x="77" y="3"/>
                    <a:pt x="71" y="1"/>
                    <a:pt x="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33"/>
            <p:cNvSpPr/>
            <p:nvPr/>
          </p:nvSpPr>
          <p:spPr>
            <a:xfrm>
              <a:off x="3969929" y="2842122"/>
              <a:ext cx="13058" cy="10908"/>
            </a:xfrm>
            <a:custGeom>
              <a:avLst/>
              <a:gdLst/>
              <a:ahLst/>
              <a:cxnLst/>
              <a:rect l="l" t="t" r="r" b="b"/>
              <a:pathLst>
                <a:path w="164" h="137" extrusionOk="0">
                  <a:moveTo>
                    <a:pt x="82" y="0"/>
                  </a:moveTo>
                  <a:cubicBezTo>
                    <a:pt x="28" y="0"/>
                    <a:pt x="0" y="27"/>
                    <a:pt x="0" y="55"/>
                  </a:cubicBezTo>
                  <a:cubicBezTo>
                    <a:pt x="0" y="109"/>
                    <a:pt x="28" y="136"/>
                    <a:pt x="82" y="136"/>
                  </a:cubicBezTo>
                  <a:cubicBezTo>
                    <a:pt x="109" y="136"/>
                    <a:pt x="164" y="109"/>
                    <a:pt x="164" y="55"/>
                  </a:cubicBezTo>
                  <a:cubicBezTo>
                    <a:pt x="164" y="27"/>
                    <a:pt x="109" y="0"/>
                    <a:pt x="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33"/>
            <p:cNvSpPr/>
            <p:nvPr/>
          </p:nvSpPr>
          <p:spPr>
            <a:xfrm>
              <a:off x="3757268" y="2857250"/>
              <a:ext cx="13137" cy="13138"/>
            </a:xfrm>
            <a:custGeom>
              <a:avLst/>
              <a:gdLst/>
              <a:ahLst/>
              <a:cxnLst/>
              <a:rect l="l" t="t" r="r" b="b"/>
              <a:pathLst>
                <a:path w="165" h="165" extrusionOk="0">
                  <a:moveTo>
                    <a:pt x="83" y="1"/>
                  </a:moveTo>
                  <a:cubicBezTo>
                    <a:pt x="42" y="1"/>
                    <a:pt x="1" y="28"/>
                    <a:pt x="1" y="83"/>
                  </a:cubicBezTo>
                  <a:cubicBezTo>
                    <a:pt x="1" y="137"/>
                    <a:pt x="55" y="164"/>
                    <a:pt x="83" y="164"/>
                  </a:cubicBezTo>
                  <a:cubicBezTo>
                    <a:pt x="137" y="164"/>
                    <a:pt x="164" y="137"/>
                    <a:pt x="164" y="83"/>
                  </a:cubicBezTo>
                  <a:cubicBezTo>
                    <a:pt x="164" y="28"/>
                    <a:pt x="124" y="1"/>
                    <a:pt x="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33"/>
            <p:cNvSpPr/>
            <p:nvPr/>
          </p:nvSpPr>
          <p:spPr>
            <a:xfrm>
              <a:off x="3796361" y="2858922"/>
              <a:ext cx="13058" cy="11466"/>
            </a:xfrm>
            <a:custGeom>
              <a:avLst/>
              <a:gdLst/>
              <a:ahLst/>
              <a:cxnLst/>
              <a:rect l="l" t="t" r="r" b="b"/>
              <a:pathLst>
                <a:path w="164" h="144" extrusionOk="0">
                  <a:moveTo>
                    <a:pt x="82" y="0"/>
                  </a:moveTo>
                  <a:cubicBezTo>
                    <a:pt x="41" y="0"/>
                    <a:pt x="0" y="21"/>
                    <a:pt x="0" y="62"/>
                  </a:cubicBezTo>
                  <a:cubicBezTo>
                    <a:pt x="0" y="116"/>
                    <a:pt x="55" y="143"/>
                    <a:pt x="82" y="143"/>
                  </a:cubicBezTo>
                  <a:cubicBezTo>
                    <a:pt x="137" y="143"/>
                    <a:pt x="164" y="116"/>
                    <a:pt x="164" y="62"/>
                  </a:cubicBezTo>
                  <a:cubicBezTo>
                    <a:pt x="164" y="21"/>
                    <a:pt x="123" y="0"/>
                    <a:pt x="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33"/>
            <p:cNvSpPr/>
            <p:nvPr/>
          </p:nvSpPr>
          <p:spPr>
            <a:xfrm>
              <a:off x="3833941" y="2859479"/>
              <a:ext cx="14570" cy="8281"/>
            </a:xfrm>
            <a:custGeom>
              <a:avLst/>
              <a:gdLst/>
              <a:ahLst/>
              <a:cxnLst/>
              <a:rect l="l" t="t" r="r" b="b"/>
              <a:pathLst>
                <a:path w="183" h="104" extrusionOk="0">
                  <a:moveTo>
                    <a:pt x="101" y="0"/>
                  </a:moveTo>
                  <a:cubicBezTo>
                    <a:pt x="0" y="0"/>
                    <a:pt x="92" y="104"/>
                    <a:pt x="148" y="104"/>
                  </a:cubicBezTo>
                  <a:cubicBezTo>
                    <a:pt x="167" y="104"/>
                    <a:pt x="182" y="91"/>
                    <a:pt x="182" y="55"/>
                  </a:cubicBezTo>
                  <a:cubicBezTo>
                    <a:pt x="182" y="27"/>
                    <a:pt x="128" y="0"/>
                    <a:pt x="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33"/>
            <p:cNvSpPr/>
            <p:nvPr/>
          </p:nvSpPr>
          <p:spPr>
            <a:xfrm>
              <a:off x="3872078" y="2859479"/>
              <a:ext cx="13297" cy="9236"/>
            </a:xfrm>
            <a:custGeom>
              <a:avLst/>
              <a:gdLst/>
              <a:ahLst/>
              <a:cxnLst/>
              <a:rect l="l" t="t" r="r" b="b"/>
              <a:pathLst>
                <a:path w="167" h="116" extrusionOk="0">
                  <a:moveTo>
                    <a:pt x="85" y="0"/>
                  </a:moveTo>
                  <a:cubicBezTo>
                    <a:pt x="0" y="0"/>
                    <a:pt x="97" y="116"/>
                    <a:pt x="144" y="116"/>
                  </a:cubicBezTo>
                  <a:cubicBezTo>
                    <a:pt x="157" y="116"/>
                    <a:pt x="167" y="106"/>
                    <a:pt x="167" y="82"/>
                  </a:cubicBezTo>
                  <a:cubicBezTo>
                    <a:pt x="167" y="27"/>
                    <a:pt x="139" y="0"/>
                    <a:pt x="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33"/>
            <p:cNvSpPr/>
            <p:nvPr/>
          </p:nvSpPr>
          <p:spPr>
            <a:xfrm>
              <a:off x="3911489" y="2862027"/>
              <a:ext cx="12978" cy="8360"/>
            </a:xfrm>
            <a:custGeom>
              <a:avLst/>
              <a:gdLst/>
              <a:ahLst/>
              <a:cxnLst/>
              <a:rect l="l" t="t" r="r" b="b"/>
              <a:pathLst>
                <a:path w="163" h="105" extrusionOk="0">
                  <a:moveTo>
                    <a:pt x="131" y="1"/>
                  </a:moveTo>
                  <a:cubicBezTo>
                    <a:pt x="82" y="1"/>
                    <a:pt x="0" y="104"/>
                    <a:pt x="80" y="104"/>
                  </a:cubicBezTo>
                  <a:cubicBezTo>
                    <a:pt x="108" y="104"/>
                    <a:pt x="162" y="77"/>
                    <a:pt x="162" y="50"/>
                  </a:cubicBezTo>
                  <a:cubicBezTo>
                    <a:pt x="162" y="14"/>
                    <a:pt x="149" y="1"/>
                    <a:pt x="1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33"/>
            <p:cNvSpPr/>
            <p:nvPr/>
          </p:nvSpPr>
          <p:spPr>
            <a:xfrm>
              <a:off x="3948193" y="2859479"/>
              <a:ext cx="13137" cy="13058"/>
            </a:xfrm>
            <a:custGeom>
              <a:avLst/>
              <a:gdLst/>
              <a:ahLst/>
              <a:cxnLst/>
              <a:rect l="l" t="t" r="r" b="b"/>
              <a:pathLst>
                <a:path w="165" h="164" extrusionOk="0">
                  <a:moveTo>
                    <a:pt x="110" y="0"/>
                  </a:moveTo>
                  <a:cubicBezTo>
                    <a:pt x="1" y="0"/>
                    <a:pt x="1" y="136"/>
                    <a:pt x="110" y="164"/>
                  </a:cubicBezTo>
                  <a:cubicBezTo>
                    <a:pt x="137" y="164"/>
                    <a:pt x="164" y="109"/>
                    <a:pt x="164" y="82"/>
                  </a:cubicBezTo>
                  <a:cubicBezTo>
                    <a:pt x="164" y="27"/>
                    <a:pt x="137" y="0"/>
                    <a:pt x="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33"/>
            <p:cNvSpPr/>
            <p:nvPr/>
          </p:nvSpPr>
          <p:spPr>
            <a:xfrm>
              <a:off x="3988320" y="2859479"/>
              <a:ext cx="13137" cy="11466"/>
            </a:xfrm>
            <a:custGeom>
              <a:avLst/>
              <a:gdLst/>
              <a:ahLst/>
              <a:cxnLst/>
              <a:rect l="l" t="t" r="r" b="b"/>
              <a:pathLst>
                <a:path w="165" h="144" extrusionOk="0">
                  <a:moveTo>
                    <a:pt x="69" y="0"/>
                  </a:moveTo>
                  <a:cubicBezTo>
                    <a:pt x="42" y="0"/>
                    <a:pt x="15" y="27"/>
                    <a:pt x="15" y="82"/>
                  </a:cubicBezTo>
                  <a:cubicBezTo>
                    <a:pt x="1" y="123"/>
                    <a:pt x="42" y="143"/>
                    <a:pt x="83" y="143"/>
                  </a:cubicBezTo>
                  <a:cubicBezTo>
                    <a:pt x="124" y="143"/>
                    <a:pt x="164" y="123"/>
                    <a:pt x="151" y="82"/>
                  </a:cubicBezTo>
                  <a:cubicBezTo>
                    <a:pt x="151" y="27"/>
                    <a:pt x="124" y="0"/>
                    <a:pt x="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33"/>
            <p:cNvSpPr/>
            <p:nvPr/>
          </p:nvSpPr>
          <p:spPr>
            <a:xfrm>
              <a:off x="3757985" y="2824765"/>
              <a:ext cx="12421" cy="8281"/>
            </a:xfrm>
            <a:custGeom>
              <a:avLst/>
              <a:gdLst/>
              <a:ahLst/>
              <a:cxnLst/>
              <a:rect l="l" t="t" r="r" b="b"/>
              <a:pathLst>
                <a:path w="156" h="104" extrusionOk="0">
                  <a:moveTo>
                    <a:pt x="101" y="0"/>
                  </a:moveTo>
                  <a:cubicBezTo>
                    <a:pt x="1" y="0"/>
                    <a:pt x="78" y="104"/>
                    <a:pt x="125" y="104"/>
                  </a:cubicBezTo>
                  <a:cubicBezTo>
                    <a:pt x="142" y="104"/>
                    <a:pt x="155" y="91"/>
                    <a:pt x="155" y="55"/>
                  </a:cubicBezTo>
                  <a:cubicBezTo>
                    <a:pt x="155" y="27"/>
                    <a:pt x="128" y="0"/>
                    <a:pt x="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33"/>
            <p:cNvSpPr/>
            <p:nvPr/>
          </p:nvSpPr>
          <p:spPr>
            <a:xfrm>
              <a:off x="3796122" y="2824765"/>
              <a:ext cx="13297" cy="9236"/>
            </a:xfrm>
            <a:custGeom>
              <a:avLst/>
              <a:gdLst/>
              <a:ahLst/>
              <a:cxnLst/>
              <a:rect l="l" t="t" r="r" b="b"/>
              <a:pathLst>
                <a:path w="167" h="116" extrusionOk="0">
                  <a:moveTo>
                    <a:pt x="85" y="0"/>
                  </a:moveTo>
                  <a:cubicBezTo>
                    <a:pt x="0" y="0"/>
                    <a:pt x="97" y="116"/>
                    <a:pt x="144" y="116"/>
                  </a:cubicBezTo>
                  <a:cubicBezTo>
                    <a:pt x="158" y="116"/>
                    <a:pt x="167" y="106"/>
                    <a:pt x="167" y="82"/>
                  </a:cubicBezTo>
                  <a:cubicBezTo>
                    <a:pt x="167" y="27"/>
                    <a:pt x="140" y="0"/>
                    <a:pt x="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33"/>
            <p:cNvSpPr/>
            <p:nvPr/>
          </p:nvSpPr>
          <p:spPr>
            <a:xfrm>
              <a:off x="3835533" y="2827313"/>
              <a:ext cx="12978" cy="8360"/>
            </a:xfrm>
            <a:custGeom>
              <a:avLst/>
              <a:gdLst/>
              <a:ahLst/>
              <a:cxnLst/>
              <a:rect l="l" t="t" r="r" b="b"/>
              <a:pathLst>
                <a:path w="163" h="105" extrusionOk="0">
                  <a:moveTo>
                    <a:pt x="132" y="1"/>
                  </a:moveTo>
                  <a:cubicBezTo>
                    <a:pt x="83" y="1"/>
                    <a:pt x="0" y="104"/>
                    <a:pt x="81" y="104"/>
                  </a:cubicBezTo>
                  <a:cubicBezTo>
                    <a:pt x="108" y="104"/>
                    <a:pt x="162" y="77"/>
                    <a:pt x="162" y="50"/>
                  </a:cubicBezTo>
                  <a:cubicBezTo>
                    <a:pt x="162" y="14"/>
                    <a:pt x="149" y="1"/>
                    <a:pt x="1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33"/>
            <p:cNvSpPr/>
            <p:nvPr/>
          </p:nvSpPr>
          <p:spPr>
            <a:xfrm>
              <a:off x="3872157" y="2827711"/>
              <a:ext cx="13217" cy="10112"/>
            </a:xfrm>
            <a:custGeom>
              <a:avLst/>
              <a:gdLst/>
              <a:ahLst/>
              <a:cxnLst/>
              <a:rect l="l" t="t" r="r" b="b"/>
              <a:pathLst>
                <a:path w="166" h="127" extrusionOk="0">
                  <a:moveTo>
                    <a:pt x="140" y="0"/>
                  </a:moveTo>
                  <a:cubicBezTo>
                    <a:pt x="92" y="0"/>
                    <a:pt x="1" y="127"/>
                    <a:pt x="84" y="127"/>
                  </a:cubicBezTo>
                  <a:cubicBezTo>
                    <a:pt x="138" y="99"/>
                    <a:pt x="166" y="72"/>
                    <a:pt x="166" y="45"/>
                  </a:cubicBezTo>
                  <a:cubicBezTo>
                    <a:pt x="166" y="13"/>
                    <a:pt x="155" y="0"/>
                    <a:pt x="1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33"/>
            <p:cNvSpPr/>
            <p:nvPr/>
          </p:nvSpPr>
          <p:spPr>
            <a:xfrm>
              <a:off x="3911330" y="2824765"/>
              <a:ext cx="13137" cy="11466"/>
            </a:xfrm>
            <a:custGeom>
              <a:avLst/>
              <a:gdLst/>
              <a:ahLst/>
              <a:cxnLst/>
              <a:rect l="l" t="t" r="r" b="b"/>
              <a:pathLst>
                <a:path w="165" h="144" extrusionOk="0">
                  <a:moveTo>
                    <a:pt x="82" y="0"/>
                  </a:moveTo>
                  <a:cubicBezTo>
                    <a:pt x="55" y="0"/>
                    <a:pt x="1" y="27"/>
                    <a:pt x="1" y="82"/>
                  </a:cubicBezTo>
                  <a:cubicBezTo>
                    <a:pt x="1" y="123"/>
                    <a:pt x="41" y="143"/>
                    <a:pt x="82" y="143"/>
                  </a:cubicBezTo>
                  <a:cubicBezTo>
                    <a:pt x="123" y="143"/>
                    <a:pt x="164" y="123"/>
                    <a:pt x="164" y="82"/>
                  </a:cubicBezTo>
                  <a:cubicBezTo>
                    <a:pt x="164" y="27"/>
                    <a:pt x="137" y="0"/>
                    <a:pt x="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33"/>
            <p:cNvSpPr/>
            <p:nvPr/>
          </p:nvSpPr>
          <p:spPr>
            <a:xfrm>
              <a:off x="3949307" y="2824765"/>
              <a:ext cx="13058" cy="11466"/>
            </a:xfrm>
            <a:custGeom>
              <a:avLst/>
              <a:gdLst/>
              <a:ahLst/>
              <a:cxnLst/>
              <a:rect l="l" t="t" r="r" b="b"/>
              <a:pathLst>
                <a:path w="164" h="144" extrusionOk="0">
                  <a:moveTo>
                    <a:pt x="96" y="0"/>
                  </a:moveTo>
                  <a:cubicBezTo>
                    <a:pt x="41" y="0"/>
                    <a:pt x="14" y="27"/>
                    <a:pt x="14" y="82"/>
                  </a:cubicBezTo>
                  <a:cubicBezTo>
                    <a:pt x="0" y="123"/>
                    <a:pt x="41" y="143"/>
                    <a:pt x="82" y="143"/>
                  </a:cubicBezTo>
                  <a:cubicBezTo>
                    <a:pt x="123" y="143"/>
                    <a:pt x="164" y="123"/>
                    <a:pt x="150" y="82"/>
                  </a:cubicBezTo>
                  <a:cubicBezTo>
                    <a:pt x="150" y="55"/>
                    <a:pt x="123" y="0"/>
                    <a:pt x="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33"/>
            <p:cNvSpPr/>
            <p:nvPr/>
          </p:nvSpPr>
          <p:spPr>
            <a:xfrm>
              <a:off x="3989435" y="2824765"/>
              <a:ext cx="10908" cy="13058"/>
            </a:xfrm>
            <a:custGeom>
              <a:avLst/>
              <a:gdLst/>
              <a:ahLst/>
              <a:cxnLst/>
              <a:rect l="l" t="t" r="r" b="b"/>
              <a:pathLst>
                <a:path w="137" h="164" extrusionOk="0">
                  <a:moveTo>
                    <a:pt x="55" y="0"/>
                  </a:moveTo>
                  <a:cubicBezTo>
                    <a:pt x="28" y="0"/>
                    <a:pt x="1" y="55"/>
                    <a:pt x="1" y="82"/>
                  </a:cubicBezTo>
                  <a:cubicBezTo>
                    <a:pt x="1" y="136"/>
                    <a:pt x="28" y="164"/>
                    <a:pt x="55" y="164"/>
                  </a:cubicBezTo>
                  <a:cubicBezTo>
                    <a:pt x="110" y="164"/>
                    <a:pt x="137" y="136"/>
                    <a:pt x="137" y="82"/>
                  </a:cubicBezTo>
                  <a:cubicBezTo>
                    <a:pt x="137" y="55"/>
                    <a:pt x="110" y="0"/>
                    <a:pt x="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33"/>
            <p:cNvSpPr/>
            <p:nvPr/>
          </p:nvSpPr>
          <p:spPr>
            <a:xfrm>
              <a:off x="3739912" y="2876279"/>
              <a:ext cx="13137" cy="11466"/>
            </a:xfrm>
            <a:custGeom>
              <a:avLst/>
              <a:gdLst/>
              <a:ahLst/>
              <a:cxnLst/>
              <a:rect l="l" t="t" r="r" b="b"/>
              <a:pathLst>
                <a:path w="165" h="144" extrusionOk="0">
                  <a:moveTo>
                    <a:pt x="83" y="0"/>
                  </a:moveTo>
                  <a:cubicBezTo>
                    <a:pt x="42" y="0"/>
                    <a:pt x="1" y="21"/>
                    <a:pt x="1" y="62"/>
                  </a:cubicBezTo>
                  <a:cubicBezTo>
                    <a:pt x="1" y="116"/>
                    <a:pt x="28" y="143"/>
                    <a:pt x="83" y="143"/>
                  </a:cubicBezTo>
                  <a:cubicBezTo>
                    <a:pt x="137" y="143"/>
                    <a:pt x="164" y="116"/>
                    <a:pt x="164" y="62"/>
                  </a:cubicBezTo>
                  <a:cubicBezTo>
                    <a:pt x="164" y="21"/>
                    <a:pt x="124" y="0"/>
                    <a:pt x="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33"/>
            <p:cNvSpPr/>
            <p:nvPr/>
          </p:nvSpPr>
          <p:spPr>
            <a:xfrm>
              <a:off x="3777412" y="2876598"/>
              <a:ext cx="12500" cy="11386"/>
            </a:xfrm>
            <a:custGeom>
              <a:avLst/>
              <a:gdLst/>
              <a:ahLst/>
              <a:cxnLst/>
              <a:rect l="l" t="t" r="r" b="b"/>
              <a:pathLst>
                <a:path w="157" h="143" extrusionOk="0">
                  <a:moveTo>
                    <a:pt x="82" y="1"/>
                  </a:moveTo>
                  <a:cubicBezTo>
                    <a:pt x="0" y="1"/>
                    <a:pt x="0" y="142"/>
                    <a:pt x="82" y="142"/>
                  </a:cubicBezTo>
                  <a:cubicBezTo>
                    <a:pt x="88" y="142"/>
                    <a:pt x="95" y="141"/>
                    <a:pt x="102" y="139"/>
                  </a:cubicBezTo>
                  <a:cubicBezTo>
                    <a:pt x="129" y="139"/>
                    <a:pt x="157" y="112"/>
                    <a:pt x="157" y="85"/>
                  </a:cubicBezTo>
                  <a:cubicBezTo>
                    <a:pt x="157" y="30"/>
                    <a:pt x="129" y="3"/>
                    <a:pt x="102" y="3"/>
                  </a:cubicBezTo>
                  <a:cubicBezTo>
                    <a:pt x="95" y="1"/>
                    <a:pt x="88" y="1"/>
                    <a:pt x="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33"/>
            <p:cNvSpPr/>
            <p:nvPr/>
          </p:nvSpPr>
          <p:spPr>
            <a:xfrm>
              <a:off x="3815867" y="2876836"/>
              <a:ext cx="13137" cy="10908"/>
            </a:xfrm>
            <a:custGeom>
              <a:avLst/>
              <a:gdLst/>
              <a:ahLst/>
              <a:cxnLst/>
              <a:rect l="l" t="t" r="r" b="b"/>
              <a:pathLst>
                <a:path w="165" h="137" extrusionOk="0">
                  <a:moveTo>
                    <a:pt x="82" y="0"/>
                  </a:moveTo>
                  <a:cubicBezTo>
                    <a:pt x="55" y="0"/>
                    <a:pt x="1" y="27"/>
                    <a:pt x="1" y="82"/>
                  </a:cubicBezTo>
                  <a:cubicBezTo>
                    <a:pt x="1" y="109"/>
                    <a:pt x="55" y="136"/>
                    <a:pt x="82" y="136"/>
                  </a:cubicBezTo>
                  <a:cubicBezTo>
                    <a:pt x="137" y="136"/>
                    <a:pt x="164" y="109"/>
                    <a:pt x="164" y="82"/>
                  </a:cubicBezTo>
                  <a:cubicBezTo>
                    <a:pt x="164" y="27"/>
                    <a:pt x="137" y="0"/>
                    <a:pt x="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33"/>
            <p:cNvSpPr/>
            <p:nvPr/>
          </p:nvSpPr>
          <p:spPr>
            <a:xfrm>
              <a:off x="3854960" y="2876836"/>
              <a:ext cx="13058" cy="10908"/>
            </a:xfrm>
            <a:custGeom>
              <a:avLst/>
              <a:gdLst/>
              <a:ahLst/>
              <a:cxnLst/>
              <a:rect l="l" t="t" r="r" b="b"/>
              <a:pathLst>
                <a:path w="164" h="137" extrusionOk="0">
                  <a:moveTo>
                    <a:pt x="82" y="0"/>
                  </a:moveTo>
                  <a:cubicBezTo>
                    <a:pt x="27" y="0"/>
                    <a:pt x="0" y="27"/>
                    <a:pt x="0" y="82"/>
                  </a:cubicBezTo>
                  <a:cubicBezTo>
                    <a:pt x="0" y="109"/>
                    <a:pt x="27" y="136"/>
                    <a:pt x="82" y="136"/>
                  </a:cubicBezTo>
                  <a:cubicBezTo>
                    <a:pt x="109" y="136"/>
                    <a:pt x="164" y="109"/>
                    <a:pt x="164" y="82"/>
                  </a:cubicBezTo>
                  <a:cubicBezTo>
                    <a:pt x="164" y="27"/>
                    <a:pt x="109" y="0"/>
                    <a:pt x="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33"/>
            <p:cNvSpPr/>
            <p:nvPr/>
          </p:nvSpPr>
          <p:spPr>
            <a:xfrm>
              <a:off x="3893973" y="2876836"/>
              <a:ext cx="10908" cy="13058"/>
            </a:xfrm>
            <a:custGeom>
              <a:avLst/>
              <a:gdLst/>
              <a:ahLst/>
              <a:cxnLst/>
              <a:rect l="l" t="t" r="r" b="b"/>
              <a:pathLst>
                <a:path w="137" h="164" extrusionOk="0">
                  <a:moveTo>
                    <a:pt x="55" y="0"/>
                  </a:moveTo>
                  <a:cubicBezTo>
                    <a:pt x="28" y="0"/>
                    <a:pt x="1" y="27"/>
                    <a:pt x="1" y="82"/>
                  </a:cubicBezTo>
                  <a:cubicBezTo>
                    <a:pt x="1" y="109"/>
                    <a:pt x="28" y="164"/>
                    <a:pt x="55" y="164"/>
                  </a:cubicBezTo>
                  <a:cubicBezTo>
                    <a:pt x="110" y="164"/>
                    <a:pt x="137" y="109"/>
                    <a:pt x="137" y="82"/>
                  </a:cubicBezTo>
                  <a:cubicBezTo>
                    <a:pt x="137" y="27"/>
                    <a:pt x="110" y="0"/>
                    <a:pt x="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33"/>
            <p:cNvSpPr/>
            <p:nvPr/>
          </p:nvSpPr>
          <p:spPr>
            <a:xfrm>
              <a:off x="3930836" y="2876836"/>
              <a:ext cx="13137" cy="13058"/>
            </a:xfrm>
            <a:custGeom>
              <a:avLst/>
              <a:gdLst/>
              <a:ahLst/>
              <a:cxnLst/>
              <a:rect l="l" t="t" r="r" b="b"/>
              <a:pathLst>
                <a:path w="165" h="164" extrusionOk="0">
                  <a:moveTo>
                    <a:pt x="83" y="0"/>
                  </a:moveTo>
                  <a:cubicBezTo>
                    <a:pt x="55" y="0"/>
                    <a:pt x="1" y="27"/>
                    <a:pt x="1" y="82"/>
                  </a:cubicBezTo>
                  <a:cubicBezTo>
                    <a:pt x="1" y="109"/>
                    <a:pt x="55" y="164"/>
                    <a:pt x="83" y="164"/>
                  </a:cubicBezTo>
                  <a:cubicBezTo>
                    <a:pt x="137" y="164"/>
                    <a:pt x="164" y="136"/>
                    <a:pt x="164" y="82"/>
                  </a:cubicBezTo>
                  <a:cubicBezTo>
                    <a:pt x="164" y="27"/>
                    <a:pt x="137" y="0"/>
                    <a:pt x="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33"/>
            <p:cNvSpPr/>
            <p:nvPr/>
          </p:nvSpPr>
          <p:spPr>
            <a:xfrm>
              <a:off x="3969929" y="2876836"/>
              <a:ext cx="13058" cy="13058"/>
            </a:xfrm>
            <a:custGeom>
              <a:avLst/>
              <a:gdLst/>
              <a:ahLst/>
              <a:cxnLst/>
              <a:rect l="l" t="t" r="r" b="b"/>
              <a:pathLst>
                <a:path w="164" h="164" extrusionOk="0">
                  <a:moveTo>
                    <a:pt x="82" y="0"/>
                  </a:moveTo>
                  <a:cubicBezTo>
                    <a:pt x="28" y="0"/>
                    <a:pt x="0" y="27"/>
                    <a:pt x="0" y="82"/>
                  </a:cubicBezTo>
                  <a:cubicBezTo>
                    <a:pt x="0" y="136"/>
                    <a:pt x="28" y="164"/>
                    <a:pt x="82" y="164"/>
                  </a:cubicBezTo>
                  <a:cubicBezTo>
                    <a:pt x="109" y="164"/>
                    <a:pt x="164" y="136"/>
                    <a:pt x="164" y="82"/>
                  </a:cubicBezTo>
                  <a:cubicBezTo>
                    <a:pt x="164" y="55"/>
                    <a:pt x="109" y="0"/>
                    <a:pt x="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33"/>
            <p:cNvSpPr/>
            <p:nvPr/>
          </p:nvSpPr>
          <p:spPr>
            <a:xfrm>
              <a:off x="3757029" y="2894193"/>
              <a:ext cx="13376" cy="9236"/>
            </a:xfrm>
            <a:custGeom>
              <a:avLst/>
              <a:gdLst/>
              <a:ahLst/>
              <a:cxnLst/>
              <a:rect l="l" t="t" r="r" b="b"/>
              <a:pathLst>
                <a:path w="168" h="116" extrusionOk="0">
                  <a:moveTo>
                    <a:pt x="86" y="0"/>
                  </a:moveTo>
                  <a:cubicBezTo>
                    <a:pt x="1" y="0"/>
                    <a:pt x="97" y="116"/>
                    <a:pt x="145" y="116"/>
                  </a:cubicBezTo>
                  <a:cubicBezTo>
                    <a:pt x="158" y="116"/>
                    <a:pt x="167" y="106"/>
                    <a:pt x="167" y="82"/>
                  </a:cubicBezTo>
                  <a:cubicBezTo>
                    <a:pt x="167" y="27"/>
                    <a:pt x="140" y="0"/>
                    <a:pt x="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33"/>
            <p:cNvSpPr/>
            <p:nvPr/>
          </p:nvSpPr>
          <p:spPr>
            <a:xfrm>
              <a:off x="3796122" y="2894193"/>
              <a:ext cx="13297" cy="9236"/>
            </a:xfrm>
            <a:custGeom>
              <a:avLst/>
              <a:gdLst/>
              <a:ahLst/>
              <a:cxnLst/>
              <a:rect l="l" t="t" r="r" b="b"/>
              <a:pathLst>
                <a:path w="167" h="116" extrusionOk="0">
                  <a:moveTo>
                    <a:pt x="85" y="0"/>
                  </a:moveTo>
                  <a:cubicBezTo>
                    <a:pt x="0" y="0"/>
                    <a:pt x="97" y="116"/>
                    <a:pt x="144" y="116"/>
                  </a:cubicBezTo>
                  <a:cubicBezTo>
                    <a:pt x="158" y="116"/>
                    <a:pt x="167" y="106"/>
                    <a:pt x="167" y="82"/>
                  </a:cubicBezTo>
                  <a:cubicBezTo>
                    <a:pt x="167" y="27"/>
                    <a:pt x="140" y="0"/>
                    <a:pt x="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33"/>
            <p:cNvSpPr/>
            <p:nvPr/>
          </p:nvSpPr>
          <p:spPr>
            <a:xfrm>
              <a:off x="3833463" y="2894193"/>
              <a:ext cx="12898" cy="9236"/>
            </a:xfrm>
            <a:custGeom>
              <a:avLst/>
              <a:gdLst/>
              <a:ahLst/>
              <a:cxnLst/>
              <a:rect l="l" t="t" r="r" b="b"/>
              <a:pathLst>
                <a:path w="162" h="116" extrusionOk="0">
                  <a:moveTo>
                    <a:pt x="107" y="0"/>
                  </a:moveTo>
                  <a:cubicBezTo>
                    <a:pt x="1" y="0"/>
                    <a:pt x="93" y="116"/>
                    <a:pt x="139" y="116"/>
                  </a:cubicBezTo>
                  <a:cubicBezTo>
                    <a:pt x="152" y="116"/>
                    <a:pt x="161" y="106"/>
                    <a:pt x="161" y="82"/>
                  </a:cubicBezTo>
                  <a:cubicBezTo>
                    <a:pt x="161" y="55"/>
                    <a:pt x="134" y="0"/>
                    <a:pt x="1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33"/>
            <p:cNvSpPr/>
            <p:nvPr/>
          </p:nvSpPr>
          <p:spPr>
            <a:xfrm>
              <a:off x="3872396" y="2896343"/>
              <a:ext cx="12978" cy="8281"/>
            </a:xfrm>
            <a:custGeom>
              <a:avLst/>
              <a:gdLst/>
              <a:ahLst/>
              <a:cxnLst/>
              <a:rect l="l" t="t" r="r" b="b"/>
              <a:pathLst>
                <a:path w="163" h="104" extrusionOk="0">
                  <a:moveTo>
                    <a:pt x="81" y="0"/>
                  </a:moveTo>
                  <a:cubicBezTo>
                    <a:pt x="1" y="0"/>
                    <a:pt x="83" y="104"/>
                    <a:pt x="132" y="104"/>
                  </a:cubicBezTo>
                  <a:cubicBezTo>
                    <a:pt x="149" y="104"/>
                    <a:pt x="163" y="91"/>
                    <a:pt x="163" y="55"/>
                  </a:cubicBezTo>
                  <a:cubicBezTo>
                    <a:pt x="163" y="28"/>
                    <a:pt x="135" y="0"/>
                    <a:pt x="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33"/>
            <p:cNvSpPr/>
            <p:nvPr/>
          </p:nvSpPr>
          <p:spPr>
            <a:xfrm>
              <a:off x="3911091" y="2898015"/>
              <a:ext cx="13376" cy="9236"/>
            </a:xfrm>
            <a:custGeom>
              <a:avLst/>
              <a:gdLst/>
              <a:ahLst/>
              <a:cxnLst/>
              <a:rect l="l" t="t" r="r" b="b"/>
              <a:pathLst>
                <a:path w="168" h="116" extrusionOk="0">
                  <a:moveTo>
                    <a:pt x="144" y="0"/>
                  </a:moveTo>
                  <a:cubicBezTo>
                    <a:pt x="97" y="0"/>
                    <a:pt x="1" y="116"/>
                    <a:pt x="85" y="116"/>
                  </a:cubicBezTo>
                  <a:cubicBezTo>
                    <a:pt x="113" y="116"/>
                    <a:pt x="167" y="88"/>
                    <a:pt x="167" y="34"/>
                  </a:cubicBezTo>
                  <a:cubicBezTo>
                    <a:pt x="167" y="10"/>
                    <a:pt x="158"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33"/>
            <p:cNvSpPr/>
            <p:nvPr/>
          </p:nvSpPr>
          <p:spPr>
            <a:xfrm>
              <a:off x="3948352" y="2898971"/>
              <a:ext cx="12978" cy="8281"/>
            </a:xfrm>
            <a:custGeom>
              <a:avLst/>
              <a:gdLst/>
              <a:ahLst/>
              <a:cxnLst/>
              <a:rect l="l" t="t" r="r" b="b"/>
              <a:pathLst>
                <a:path w="163" h="104" extrusionOk="0">
                  <a:moveTo>
                    <a:pt x="132" y="0"/>
                  </a:moveTo>
                  <a:cubicBezTo>
                    <a:pt x="83" y="0"/>
                    <a:pt x="0" y="104"/>
                    <a:pt x="81" y="104"/>
                  </a:cubicBezTo>
                  <a:cubicBezTo>
                    <a:pt x="135" y="104"/>
                    <a:pt x="162" y="76"/>
                    <a:pt x="162" y="49"/>
                  </a:cubicBezTo>
                  <a:cubicBezTo>
                    <a:pt x="162" y="13"/>
                    <a:pt x="149" y="0"/>
                    <a:pt x="1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33"/>
            <p:cNvSpPr/>
            <p:nvPr/>
          </p:nvSpPr>
          <p:spPr>
            <a:xfrm>
              <a:off x="3985136" y="2896343"/>
              <a:ext cx="15207" cy="10908"/>
            </a:xfrm>
            <a:custGeom>
              <a:avLst/>
              <a:gdLst/>
              <a:ahLst/>
              <a:cxnLst/>
              <a:rect l="l" t="t" r="r" b="b"/>
              <a:pathLst>
                <a:path w="191" h="137" extrusionOk="0">
                  <a:moveTo>
                    <a:pt x="109" y="0"/>
                  </a:moveTo>
                  <a:cubicBezTo>
                    <a:pt x="0" y="0"/>
                    <a:pt x="0" y="137"/>
                    <a:pt x="109" y="137"/>
                  </a:cubicBezTo>
                  <a:cubicBezTo>
                    <a:pt x="164" y="137"/>
                    <a:pt x="191" y="109"/>
                    <a:pt x="191" y="82"/>
                  </a:cubicBezTo>
                  <a:cubicBezTo>
                    <a:pt x="191" y="28"/>
                    <a:pt x="164" y="0"/>
                    <a:pt x="1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33"/>
            <p:cNvSpPr/>
            <p:nvPr/>
          </p:nvSpPr>
          <p:spPr>
            <a:xfrm>
              <a:off x="3739912" y="2911550"/>
              <a:ext cx="13137" cy="13058"/>
            </a:xfrm>
            <a:custGeom>
              <a:avLst/>
              <a:gdLst/>
              <a:ahLst/>
              <a:cxnLst/>
              <a:rect l="l" t="t" r="r" b="b"/>
              <a:pathLst>
                <a:path w="165" h="164" extrusionOk="0">
                  <a:moveTo>
                    <a:pt x="83" y="0"/>
                  </a:moveTo>
                  <a:cubicBezTo>
                    <a:pt x="28" y="0"/>
                    <a:pt x="1" y="55"/>
                    <a:pt x="1" y="82"/>
                  </a:cubicBezTo>
                  <a:cubicBezTo>
                    <a:pt x="1" y="109"/>
                    <a:pt x="28" y="164"/>
                    <a:pt x="83" y="164"/>
                  </a:cubicBezTo>
                  <a:cubicBezTo>
                    <a:pt x="110" y="164"/>
                    <a:pt x="164" y="136"/>
                    <a:pt x="164" y="82"/>
                  </a:cubicBezTo>
                  <a:cubicBezTo>
                    <a:pt x="164" y="55"/>
                    <a:pt x="110" y="0"/>
                    <a:pt x="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33"/>
            <p:cNvSpPr/>
            <p:nvPr/>
          </p:nvSpPr>
          <p:spPr>
            <a:xfrm>
              <a:off x="3776616" y="2915372"/>
              <a:ext cx="13297" cy="9236"/>
            </a:xfrm>
            <a:custGeom>
              <a:avLst/>
              <a:gdLst/>
              <a:ahLst/>
              <a:cxnLst/>
              <a:rect l="l" t="t" r="r" b="b"/>
              <a:pathLst>
                <a:path w="167" h="116" extrusionOk="0">
                  <a:moveTo>
                    <a:pt x="144" y="0"/>
                  </a:moveTo>
                  <a:cubicBezTo>
                    <a:pt x="97" y="0"/>
                    <a:pt x="0" y="116"/>
                    <a:pt x="85" y="116"/>
                  </a:cubicBezTo>
                  <a:cubicBezTo>
                    <a:pt x="139" y="116"/>
                    <a:pt x="167" y="88"/>
                    <a:pt x="167" y="34"/>
                  </a:cubicBezTo>
                  <a:cubicBezTo>
                    <a:pt x="167" y="10"/>
                    <a:pt x="157"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33"/>
            <p:cNvSpPr/>
            <p:nvPr/>
          </p:nvSpPr>
          <p:spPr>
            <a:xfrm>
              <a:off x="3815867" y="2913700"/>
              <a:ext cx="13137" cy="10908"/>
            </a:xfrm>
            <a:custGeom>
              <a:avLst/>
              <a:gdLst/>
              <a:ahLst/>
              <a:cxnLst/>
              <a:rect l="l" t="t" r="r" b="b"/>
              <a:pathLst>
                <a:path w="165" h="137" extrusionOk="0">
                  <a:moveTo>
                    <a:pt x="82" y="0"/>
                  </a:moveTo>
                  <a:cubicBezTo>
                    <a:pt x="55" y="0"/>
                    <a:pt x="1" y="28"/>
                    <a:pt x="1" y="55"/>
                  </a:cubicBezTo>
                  <a:cubicBezTo>
                    <a:pt x="1" y="109"/>
                    <a:pt x="55" y="137"/>
                    <a:pt x="82" y="137"/>
                  </a:cubicBezTo>
                  <a:cubicBezTo>
                    <a:pt x="137" y="137"/>
                    <a:pt x="164" y="109"/>
                    <a:pt x="164" y="55"/>
                  </a:cubicBezTo>
                  <a:cubicBezTo>
                    <a:pt x="164" y="28"/>
                    <a:pt x="137" y="0"/>
                    <a:pt x="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33"/>
            <p:cNvSpPr/>
            <p:nvPr/>
          </p:nvSpPr>
          <p:spPr>
            <a:xfrm>
              <a:off x="3854960" y="2913700"/>
              <a:ext cx="13058" cy="10908"/>
            </a:xfrm>
            <a:custGeom>
              <a:avLst/>
              <a:gdLst/>
              <a:ahLst/>
              <a:cxnLst/>
              <a:rect l="l" t="t" r="r" b="b"/>
              <a:pathLst>
                <a:path w="164" h="137" extrusionOk="0">
                  <a:moveTo>
                    <a:pt x="82" y="0"/>
                  </a:moveTo>
                  <a:cubicBezTo>
                    <a:pt x="27" y="0"/>
                    <a:pt x="0" y="28"/>
                    <a:pt x="0" y="55"/>
                  </a:cubicBezTo>
                  <a:cubicBezTo>
                    <a:pt x="0" y="109"/>
                    <a:pt x="27" y="137"/>
                    <a:pt x="82" y="137"/>
                  </a:cubicBezTo>
                  <a:cubicBezTo>
                    <a:pt x="109" y="137"/>
                    <a:pt x="164" y="109"/>
                    <a:pt x="164" y="82"/>
                  </a:cubicBezTo>
                  <a:cubicBezTo>
                    <a:pt x="164" y="28"/>
                    <a:pt x="109" y="0"/>
                    <a:pt x="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33"/>
            <p:cNvSpPr/>
            <p:nvPr/>
          </p:nvSpPr>
          <p:spPr>
            <a:xfrm>
              <a:off x="3893973" y="2913700"/>
              <a:ext cx="10908" cy="10908"/>
            </a:xfrm>
            <a:custGeom>
              <a:avLst/>
              <a:gdLst/>
              <a:ahLst/>
              <a:cxnLst/>
              <a:rect l="l" t="t" r="r" b="b"/>
              <a:pathLst>
                <a:path w="137" h="137" extrusionOk="0">
                  <a:moveTo>
                    <a:pt x="55" y="0"/>
                  </a:moveTo>
                  <a:cubicBezTo>
                    <a:pt x="28" y="0"/>
                    <a:pt x="1" y="28"/>
                    <a:pt x="1" y="82"/>
                  </a:cubicBezTo>
                  <a:cubicBezTo>
                    <a:pt x="1" y="109"/>
                    <a:pt x="28" y="137"/>
                    <a:pt x="55" y="137"/>
                  </a:cubicBezTo>
                  <a:cubicBezTo>
                    <a:pt x="110" y="137"/>
                    <a:pt x="137" y="109"/>
                    <a:pt x="137" y="82"/>
                  </a:cubicBezTo>
                  <a:cubicBezTo>
                    <a:pt x="137" y="28"/>
                    <a:pt x="110" y="0"/>
                    <a:pt x="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33"/>
            <p:cNvSpPr/>
            <p:nvPr/>
          </p:nvSpPr>
          <p:spPr>
            <a:xfrm>
              <a:off x="3930836" y="2913700"/>
              <a:ext cx="13137" cy="10908"/>
            </a:xfrm>
            <a:custGeom>
              <a:avLst/>
              <a:gdLst/>
              <a:ahLst/>
              <a:cxnLst/>
              <a:rect l="l" t="t" r="r" b="b"/>
              <a:pathLst>
                <a:path w="165" h="137" extrusionOk="0">
                  <a:moveTo>
                    <a:pt x="83" y="0"/>
                  </a:moveTo>
                  <a:cubicBezTo>
                    <a:pt x="55" y="0"/>
                    <a:pt x="1" y="28"/>
                    <a:pt x="1" y="82"/>
                  </a:cubicBezTo>
                  <a:cubicBezTo>
                    <a:pt x="1" y="109"/>
                    <a:pt x="28" y="137"/>
                    <a:pt x="83" y="137"/>
                  </a:cubicBezTo>
                  <a:cubicBezTo>
                    <a:pt x="110" y="137"/>
                    <a:pt x="164" y="109"/>
                    <a:pt x="164" y="82"/>
                  </a:cubicBezTo>
                  <a:cubicBezTo>
                    <a:pt x="164" y="28"/>
                    <a:pt x="137" y="0"/>
                    <a:pt x="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33"/>
            <p:cNvSpPr/>
            <p:nvPr/>
          </p:nvSpPr>
          <p:spPr>
            <a:xfrm>
              <a:off x="3969929" y="2913700"/>
              <a:ext cx="10908" cy="13058"/>
            </a:xfrm>
            <a:custGeom>
              <a:avLst/>
              <a:gdLst/>
              <a:ahLst/>
              <a:cxnLst/>
              <a:rect l="l" t="t" r="r" b="b"/>
              <a:pathLst>
                <a:path w="137" h="164" extrusionOk="0">
                  <a:moveTo>
                    <a:pt x="82" y="0"/>
                  </a:moveTo>
                  <a:cubicBezTo>
                    <a:pt x="28" y="0"/>
                    <a:pt x="0" y="28"/>
                    <a:pt x="0" y="82"/>
                  </a:cubicBezTo>
                  <a:cubicBezTo>
                    <a:pt x="0" y="109"/>
                    <a:pt x="28" y="164"/>
                    <a:pt x="82" y="164"/>
                  </a:cubicBezTo>
                  <a:cubicBezTo>
                    <a:pt x="109" y="164"/>
                    <a:pt x="137" y="109"/>
                    <a:pt x="137" y="82"/>
                  </a:cubicBezTo>
                  <a:cubicBezTo>
                    <a:pt x="137" y="28"/>
                    <a:pt x="109" y="0"/>
                    <a:pt x="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33"/>
            <p:cNvSpPr/>
            <p:nvPr/>
          </p:nvSpPr>
          <p:spPr>
            <a:xfrm>
              <a:off x="3757029" y="2931057"/>
              <a:ext cx="13376" cy="9236"/>
            </a:xfrm>
            <a:custGeom>
              <a:avLst/>
              <a:gdLst/>
              <a:ahLst/>
              <a:cxnLst/>
              <a:rect l="l" t="t" r="r" b="b"/>
              <a:pathLst>
                <a:path w="168" h="116" extrusionOk="0">
                  <a:moveTo>
                    <a:pt x="86" y="0"/>
                  </a:moveTo>
                  <a:cubicBezTo>
                    <a:pt x="1" y="0"/>
                    <a:pt x="97" y="116"/>
                    <a:pt x="145" y="116"/>
                  </a:cubicBezTo>
                  <a:cubicBezTo>
                    <a:pt x="158" y="116"/>
                    <a:pt x="167" y="106"/>
                    <a:pt x="167" y="82"/>
                  </a:cubicBezTo>
                  <a:cubicBezTo>
                    <a:pt x="167" y="28"/>
                    <a:pt x="140" y="0"/>
                    <a:pt x="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33"/>
            <p:cNvSpPr/>
            <p:nvPr/>
          </p:nvSpPr>
          <p:spPr>
            <a:xfrm>
              <a:off x="3796122" y="2931057"/>
              <a:ext cx="13297" cy="9236"/>
            </a:xfrm>
            <a:custGeom>
              <a:avLst/>
              <a:gdLst/>
              <a:ahLst/>
              <a:cxnLst/>
              <a:rect l="l" t="t" r="r" b="b"/>
              <a:pathLst>
                <a:path w="167" h="116" extrusionOk="0">
                  <a:moveTo>
                    <a:pt x="85" y="0"/>
                  </a:moveTo>
                  <a:cubicBezTo>
                    <a:pt x="0" y="0"/>
                    <a:pt x="97" y="116"/>
                    <a:pt x="144" y="116"/>
                  </a:cubicBezTo>
                  <a:cubicBezTo>
                    <a:pt x="158" y="116"/>
                    <a:pt x="167" y="106"/>
                    <a:pt x="167" y="82"/>
                  </a:cubicBezTo>
                  <a:cubicBezTo>
                    <a:pt x="167" y="28"/>
                    <a:pt x="112" y="0"/>
                    <a:pt x="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33"/>
            <p:cNvSpPr/>
            <p:nvPr/>
          </p:nvSpPr>
          <p:spPr>
            <a:xfrm>
              <a:off x="3832985" y="2931057"/>
              <a:ext cx="13376" cy="9236"/>
            </a:xfrm>
            <a:custGeom>
              <a:avLst/>
              <a:gdLst/>
              <a:ahLst/>
              <a:cxnLst/>
              <a:rect l="l" t="t" r="r" b="b"/>
              <a:pathLst>
                <a:path w="168" h="116" extrusionOk="0">
                  <a:moveTo>
                    <a:pt x="85" y="0"/>
                  </a:moveTo>
                  <a:cubicBezTo>
                    <a:pt x="1" y="0"/>
                    <a:pt x="97" y="116"/>
                    <a:pt x="144" y="116"/>
                  </a:cubicBezTo>
                  <a:cubicBezTo>
                    <a:pt x="158" y="116"/>
                    <a:pt x="167" y="106"/>
                    <a:pt x="167" y="82"/>
                  </a:cubicBezTo>
                  <a:cubicBezTo>
                    <a:pt x="167" y="28"/>
                    <a:pt x="140" y="0"/>
                    <a:pt x="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33"/>
            <p:cNvSpPr/>
            <p:nvPr/>
          </p:nvSpPr>
          <p:spPr>
            <a:xfrm>
              <a:off x="3872078" y="2931057"/>
              <a:ext cx="13297" cy="9236"/>
            </a:xfrm>
            <a:custGeom>
              <a:avLst/>
              <a:gdLst/>
              <a:ahLst/>
              <a:cxnLst/>
              <a:rect l="l" t="t" r="r" b="b"/>
              <a:pathLst>
                <a:path w="167" h="116" extrusionOk="0">
                  <a:moveTo>
                    <a:pt x="85" y="0"/>
                  </a:moveTo>
                  <a:cubicBezTo>
                    <a:pt x="0" y="0"/>
                    <a:pt x="97" y="116"/>
                    <a:pt x="144" y="116"/>
                  </a:cubicBezTo>
                  <a:cubicBezTo>
                    <a:pt x="157" y="116"/>
                    <a:pt x="167" y="106"/>
                    <a:pt x="167" y="82"/>
                  </a:cubicBezTo>
                  <a:cubicBezTo>
                    <a:pt x="167" y="28"/>
                    <a:pt x="139" y="0"/>
                    <a:pt x="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33"/>
            <p:cNvSpPr/>
            <p:nvPr/>
          </p:nvSpPr>
          <p:spPr>
            <a:xfrm>
              <a:off x="3909419" y="2931057"/>
              <a:ext cx="15048" cy="9236"/>
            </a:xfrm>
            <a:custGeom>
              <a:avLst/>
              <a:gdLst/>
              <a:ahLst/>
              <a:cxnLst/>
              <a:rect l="l" t="t" r="r" b="b"/>
              <a:pathLst>
                <a:path w="189" h="116" extrusionOk="0">
                  <a:moveTo>
                    <a:pt x="106" y="0"/>
                  </a:moveTo>
                  <a:cubicBezTo>
                    <a:pt x="0" y="0"/>
                    <a:pt x="109" y="116"/>
                    <a:pt x="162" y="116"/>
                  </a:cubicBezTo>
                  <a:cubicBezTo>
                    <a:pt x="177" y="116"/>
                    <a:pt x="188" y="106"/>
                    <a:pt x="188" y="82"/>
                  </a:cubicBezTo>
                  <a:cubicBezTo>
                    <a:pt x="188" y="55"/>
                    <a:pt x="134" y="0"/>
                    <a:pt x="1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33"/>
            <p:cNvSpPr/>
            <p:nvPr/>
          </p:nvSpPr>
          <p:spPr>
            <a:xfrm>
              <a:off x="3947954" y="2934879"/>
              <a:ext cx="13376" cy="9236"/>
            </a:xfrm>
            <a:custGeom>
              <a:avLst/>
              <a:gdLst/>
              <a:ahLst/>
              <a:cxnLst/>
              <a:rect l="l" t="t" r="r" b="b"/>
              <a:pathLst>
                <a:path w="168" h="116" extrusionOk="0">
                  <a:moveTo>
                    <a:pt x="144" y="0"/>
                  </a:moveTo>
                  <a:cubicBezTo>
                    <a:pt x="97" y="0"/>
                    <a:pt x="1" y="116"/>
                    <a:pt x="86" y="116"/>
                  </a:cubicBezTo>
                  <a:cubicBezTo>
                    <a:pt x="140" y="116"/>
                    <a:pt x="167" y="89"/>
                    <a:pt x="167" y="34"/>
                  </a:cubicBezTo>
                  <a:cubicBezTo>
                    <a:pt x="167" y="10"/>
                    <a:pt x="158"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33"/>
            <p:cNvSpPr/>
            <p:nvPr/>
          </p:nvSpPr>
          <p:spPr>
            <a:xfrm>
              <a:off x="3985136" y="2933207"/>
              <a:ext cx="15207" cy="10908"/>
            </a:xfrm>
            <a:custGeom>
              <a:avLst/>
              <a:gdLst/>
              <a:ahLst/>
              <a:cxnLst/>
              <a:rect l="l" t="t" r="r" b="b"/>
              <a:pathLst>
                <a:path w="191" h="137" extrusionOk="0">
                  <a:moveTo>
                    <a:pt x="109" y="1"/>
                  </a:moveTo>
                  <a:cubicBezTo>
                    <a:pt x="0" y="1"/>
                    <a:pt x="0" y="137"/>
                    <a:pt x="109" y="137"/>
                  </a:cubicBezTo>
                  <a:cubicBezTo>
                    <a:pt x="164" y="137"/>
                    <a:pt x="191" y="110"/>
                    <a:pt x="191" y="55"/>
                  </a:cubicBezTo>
                  <a:cubicBezTo>
                    <a:pt x="191" y="28"/>
                    <a:pt x="164" y="1"/>
                    <a:pt x="1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33"/>
            <p:cNvSpPr/>
            <p:nvPr/>
          </p:nvSpPr>
          <p:spPr>
            <a:xfrm>
              <a:off x="3739912" y="2948414"/>
              <a:ext cx="13137" cy="13058"/>
            </a:xfrm>
            <a:custGeom>
              <a:avLst/>
              <a:gdLst/>
              <a:ahLst/>
              <a:cxnLst/>
              <a:rect l="l" t="t" r="r" b="b"/>
              <a:pathLst>
                <a:path w="165" h="164" extrusionOk="0">
                  <a:moveTo>
                    <a:pt x="83" y="0"/>
                  </a:moveTo>
                  <a:cubicBezTo>
                    <a:pt x="28" y="0"/>
                    <a:pt x="1" y="28"/>
                    <a:pt x="1" y="82"/>
                  </a:cubicBezTo>
                  <a:cubicBezTo>
                    <a:pt x="1" y="109"/>
                    <a:pt x="28" y="164"/>
                    <a:pt x="83" y="164"/>
                  </a:cubicBezTo>
                  <a:cubicBezTo>
                    <a:pt x="110" y="164"/>
                    <a:pt x="164" y="109"/>
                    <a:pt x="164" y="82"/>
                  </a:cubicBezTo>
                  <a:cubicBezTo>
                    <a:pt x="164" y="28"/>
                    <a:pt x="110" y="0"/>
                    <a:pt x="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33"/>
            <p:cNvSpPr/>
            <p:nvPr/>
          </p:nvSpPr>
          <p:spPr>
            <a:xfrm>
              <a:off x="3776616" y="2952236"/>
              <a:ext cx="13297" cy="9236"/>
            </a:xfrm>
            <a:custGeom>
              <a:avLst/>
              <a:gdLst/>
              <a:ahLst/>
              <a:cxnLst/>
              <a:rect l="l" t="t" r="r" b="b"/>
              <a:pathLst>
                <a:path w="167" h="116" extrusionOk="0">
                  <a:moveTo>
                    <a:pt x="144" y="0"/>
                  </a:moveTo>
                  <a:cubicBezTo>
                    <a:pt x="97" y="0"/>
                    <a:pt x="0" y="116"/>
                    <a:pt x="85" y="116"/>
                  </a:cubicBezTo>
                  <a:cubicBezTo>
                    <a:pt x="139" y="116"/>
                    <a:pt x="167" y="89"/>
                    <a:pt x="167" y="34"/>
                  </a:cubicBezTo>
                  <a:cubicBezTo>
                    <a:pt x="167" y="10"/>
                    <a:pt x="157"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33"/>
            <p:cNvSpPr/>
            <p:nvPr/>
          </p:nvSpPr>
          <p:spPr>
            <a:xfrm>
              <a:off x="3815628" y="2952236"/>
              <a:ext cx="13376" cy="9236"/>
            </a:xfrm>
            <a:custGeom>
              <a:avLst/>
              <a:gdLst/>
              <a:ahLst/>
              <a:cxnLst/>
              <a:rect l="l" t="t" r="r" b="b"/>
              <a:pathLst>
                <a:path w="168" h="116" extrusionOk="0">
                  <a:moveTo>
                    <a:pt x="144" y="0"/>
                  </a:moveTo>
                  <a:cubicBezTo>
                    <a:pt x="97" y="0"/>
                    <a:pt x="1" y="116"/>
                    <a:pt x="85" y="116"/>
                  </a:cubicBezTo>
                  <a:cubicBezTo>
                    <a:pt x="113" y="116"/>
                    <a:pt x="167" y="89"/>
                    <a:pt x="167" y="34"/>
                  </a:cubicBezTo>
                  <a:cubicBezTo>
                    <a:pt x="167" y="10"/>
                    <a:pt x="158" y="0"/>
                    <a:pt x="1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33"/>
            <p:cNvSpPr/>
            <p:nvPr/>
          </p:nvSpPr>
          <p:spPr>
            <a:xfrm>
              <a:off x="3854960" y="2950007"/>
              <a:ext cx="10908" cy="11466"/>
            </a:xfrm>
            <a:custGeom>
              <a:avLst/>
              <a:gdLst/>
              <a:ahLst/>
              <a:cxnLst/>
              <a:rect l="l" t="t" r="r" b="b"/>
              <a:pathLst>
                <a:path w="137" h="144" extrusionOk="0">
                  <a:moveTo>
                    <a:pt x="54" y="0"/>
                  </a:moveTo>
                  <a:cubicBezTo>
                    <a:pt x="18" y="0"/>
                    <a:pt x="0" y="40"/>
                    <a:pt x="0" y="62"/>
                  </a:cubicBezTo>
                  <a:cubicBezTo>
                    <a:pt x="0" y="117"/>
                    <a:pt x="27" y="144"/>
                    <a:pt x="82" y="144"/>
                  </a:cubicBezTo>
                  <a:cubicBezTo>
                    <a:pt x="109" y="144"/>
                    <a:pt x="136" y="117"/>
                    <a:pt x="136" y="62"/>
                  </a:cubicBezTo>
                  <a:cubicBezTo>
                    <a:pt x="136" y="35"/>
                    <a:pt x="109" y="8"/>
                    <a:pt x="82" y="8"/>
                  </a:cubicBezTo>
                  <a:cubicBezTo>
                    <a:pt x="71" y="2"/>
                    <a:pt x="62" y="0"/>
                    <a:pt x="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33"/>
            <p:cNvSpPr/>
            <p:nvPr/>
          </p:nvSpPr>
          <p:spPr>
            <a:xfrm>
              <a:off x="3893973" y="2950564"/>
              <a:ext cx="10908" cy="10908"/>
            </a:xfrm>
            <a:custGeom>
              <a:avLst/>
              <a:gdLst/>
              <a:ahLst/>
              <a:cxnLst/>
              <a:rect l="l" t="t" r="r" b="b"/>
              <a:pathLst>
                <a:path w="137" h="137" extrusionOk="0">
                  <a:moveTo>
                    <a:pt x="55" y="1"/>
                  </a:moveTo>
                  <a:cubicBezTo>
                    <a:pt x="28" y="1"/>
                    <a:pt x="1" y="28"/>
                    <a:pt x="1" y="55"/>
                  </a:cubicBezTo>
                  <a:cubicBezTo>
                    <a:pt x="1" y="110"/>
                    <a:pt x="28" y="137"/>
                    <a:pt x="55" y="137"/>
                  </a:cubicBezTo>
                  <a:cubicBezTo>
                    <a:pt x="110" y="137"/>
                    <a:pt x="137" y="110"/>
                    <a:pt x="137" y="55"/>
                  </a:cubicBezTo>
                  <a:cubicBezTo>
                    <a:pt x="137" y="28"/>
                    <a:pt x="110" y="1"/>
                    <a:pt x="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33"/>
            <p:cNvSpPr/>
            <p:nvPr/>
          </p:nvSpPr>
          <p:spPr>
            <a:xfrm>
              <a:off x="3930836" y="2950564"/>
              <a:ext cx="13137" cy="10908"/>
            </a:xfrm>
            <a:custGeom>
              <a:avLst/>
              <a:gdLst/>
              <a:ahLst/>
              <a:cxnLst/>
              <a:rect l="l" t="t" r="r" b="b"/>
              <a:pathLst>
                <a:path w="165" h="137" extrusionOk="0">
                  <a:moveTo>
                    <a:pt x="83" y="1"/>
                  </a:moveTo>
                  <a:cubicBezTo>
                    <a:pt x="28" y="1"/>
                    <a:pt x="1" y="28"/>
                    <a:pt x="1" y="55"/>
                  </a:cubicBezTo>
                  <a:cubicBezTo>
                    <a:pt x="1" y="110"/>
                    <a:pt x="28" y="137"/>
                    <a:pt x="83" y="137"/>
                  </a:cubicBezTo>
                  <a:cubicBezTo>
                    <a:pt x="110" y="137"/>
                    <a:pt x="164" y="110"/>
                    <a:pt x="164" y="82"/>
                  </a:cubicBezTo>
                  <a:cubicBezTo>
                    <a:pt x="164" y="28"/>
                    <a:pt x="110" y="1"/>
                    <a:pt x="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33"/>
            <p:cNvSpPr/>
            <p:nvPr/>
          </p:nvSpPr>
          <p:spPr>
            <a:xfrm>
              <a:off x="3968257" y="2950325"/>
              <a:ext cx="12580" cy="11386"/>
            </a:xfrm>
            <a:custGeom>
              <a:avLst/>
              <a:gdLst/>
              <a:ahLst/>
              <a:cxnLst/>
              <a:rect l="l" t="t" r="r" b="b"/>
              <a:pathLst>
                <a:path w="158" h="143" extrusionOk="0">
                  <a:moveTo>
                    <a:pt x="83" y="1"/>
                  </a:moveTo>
                  <a:cubicBezTo>
                    <a:pt x="1" y="1"/>
                    <a:pt x="1" y="143"/>
                    <a:pt x="83" y="143"/>
                  </a:cubicBezTo>
                  <a:cubicBezTo>
                    <a:pt x="89" y="143"/>
                    <a:pt x="96" y="142"/>
                    <a:pt x="103" y="140"/>
                  </a:cubicBezTo>
                  <a:cubicBezTo>
                    <a:pt x="130" y="140"/>
                    <a:pt x="158" y="113"/>
                    <a:pt x="158" y="85"/>
                  </a:cubicBezTo>
                  <a:cubicBezTo>
                    <a:pt x="158" y="31"/>
                    <a:pt x="130" y="4"/>
                    <a:pt x="103" y="4"/>
                  </a:cubicBezTo>
                  <a:cubicBezTo>
                    <a:pt x="96" y="2"/>
                    <a:pt x="89" y="1"/>
                    <a:pt x="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33"/>
            <p:cNvSpPr/>
            <p:nvPr/>
          </p:nvSpPr>
          <p:spPr>
            <a:xfrm>
              <a:off x="3757428" y="2967921"/>
              <a:ext cx="12978" cy="8360"/>
            </a:xfrm>
            <a:custGeom>
              <a:avLst/>
              <a:gdLst/>
              <a:ahLst/>
              <a:cxnLst/>
              <a:rect l="l" t="t" r="r" b="b"/>
              <a:pathLst>
                <a:path w="163" h="105" extrusionOk="0">
                  <a:moveTo>
                    <a:pt x="81" y="1"/>
                  </a:moveTo>
                  <a:cubicBezTo>
                    <a:pt x="0" y="1"/>
                    <a:pt x="83" y="104"/>
                    <a:pt x="132" y="104"/>
                  </a:cubicBezTo>
                  <a:cubicBezTo>
                    <a:pt x="149" y="104"/>
                    <a:pt x="162" y="91"/>
                    <a:pt x="162" y="55"/>
                  </a:cubicBezTo>
                  <a:cubicBezTo>
                    <a:pt x="162" y="28"/>
                    <a:pt x="135" y="1"/>
                    <a:pt x="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33"/>
            <p:cNvSpPr/>
            <p:nvPr/>
          </p:nvSpPr>
          <p:spPr>
            <a:xfrm>
              <a:off x="3794450" y="2967921"/>
              <a:ext cx="14969" cy="9236"/>
            </a:xfrm>
            <a:custGeom>
              <a:avLst/>
              <a:gdLst/>
              <a:ahLst/>
              <a:cxnLst/>
              <a:rect l="l" t="t" r="r" b="b"/>
              <a:pathLst>
                <a:path w="188" h="116" extrusionOk="0">
                  <a:moveTo>
                    <a:pt x="106" y="1"/>
                  </a:moveTo>
                  <a:cubicBezTo>
                    <a:pt x="0" y="1"/>
                    <a:pt x="109" y="116"/>
                    <a:pt x="162" y="116"/>
                  </a:cubicBezTo>
                  <a:cubicBezTo>
                    <a:pt x="177" y="116"/>
                    <a:pt x="188" y="107"/>
                    <a:pt x="188" y="82"/>
                  </a:cubicBezTo>
                  <a:cubicBezTo>
                    <a:pt x="188" y="28"/>
                    <a:pt x="133" y="1"/>
                    <a:pt x="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33"/>
            <p:cNvSpPr/>
            <p:nvPr/>
          </p:nvSpPr>
          <p:spPr>
            <a:xfrm>
              <a:off x="3832985" y="2967921"/>
              <a:ext cx="13376" cy="9236"/>
            </a:xfrm>
            <a:custGeom>
              <a:avLst/>
              <a:gdLst/>
              <a:ahLst/>
              <a:cxnLst/>
              <a:rect l="l" t="t" r="r" b="b"/>
              <a:pathLst>
                <a:path w="168" h="116" extrusionOk="0">
                  <a:moveTo>
                    <a:pt x="85" y="1"/>
                  </a:moveTo>
                  <a:cubicBezTo>
                    <a:pt x="1" y="1"/>
                    <a:pt x="97" y="116"/>
                    <a:pt x="144" y="116"/>
                  </a:cubicBezTo>
                  <a:cubicBezTo>
                    <a:pt x="158" y="116"/>
                    <a:pt x="167" y="107"/>
                    <a:pt x="167" y="82"/>
                  </a:cubicBezTo>
                  <a:cubicBezTo>
                    <a:pt x="167" y="28"/>
                    <a:pt x="140" y="1"/>
                    <a:pt x="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33"/>
            <p:cNvSpPr/>
            <p:nvPr/>
          </p:nvSpPr>
          <p:spPr>
            <a:xfrm>
              <a:off x="3872078" y="2967921"/>
              <a:ext cx="13297" cy="9236"/>
            </a:xfrm>
            <a:custGeom>
              <a:avLst/>
              <a:gdLst/>
              <a:ahLst/>
              <a:cxnLst/>
              <a:rect l="l" t="t" r="r" b="b"/>
              <a:pathLst>
                <a:path w="167" h="116" extrusionOk="0">
                  <a:moveTo>
                    <a:pt x="85" y="1"/>
                  </a:moveTo>
                  <a:cubicBezTo>
                    <a:pt x="0" y="1"/>
                    <a:pt x="97" y="116"/>
                    <a:pt x="144" y="116"/>
                  </a:cubicBezTo>
                  <a:cubicBezTo>
                    <a:pt x="157" y="116"/>
                    <a:pt x="167" y="107"/>
                    <a:pt x="167" y="82"/>
                  </a:cubicBezTo>
                  <a:cubicBezTo>
                    <a:pt x="167" y="28"/>
                    <a:pt x="139" y="1"/>
                    <a:pt x="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33"/>
            <p:cNvSpPr/>
            <p:nvPr/>
          </p:nvSpPr>
          <p:spPr>
            <a:xfrm>
              <a:off x="3909419" y="2967921"/>
              <a:ext cx="12819" cy="9236"/>
            </a:xfrm>
            <a:custGeom>
              <a:avLst/>
              <a:gdLst/>
              <a:ahLst/>
              <a:cxnLst/>
              <a:rect l="l" t="t" r="r" b="b"/>
              <a:pathLst>
                <a:path w="161" h="116" extrusionOk="0">
                  <a:moveTo>
                    <a:pt x="106" y="1"/>
                  </a:moveTo>
                  <a:cubicBezTo>
                    <a:pt x="0" y="1"/>
                    <a:pt x="92" y="116"/>
                    <a:pt x="138" y="116"/>
                  </a:cubicBezTo>
                  <a:cubicBezTo>
                    <a:pt x="151" y="116"/>
                    <a:pt x="161" y="107"/>
                    <a:pt x="161" y="82"/>
                  </a:cubicBezTo>
                  <a:cubicBezTo>
                    <a:pt x="161" y="28"/>
                    <a:pt x="134" y="1"/>
                    <a:pt x="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33"/>
            <p:cNvSpPr/>
            <p:nvPr/>
          </p:nvSpPr>
          <p:spPr>
            <a:xfrm>
              <a:off x="3947954" y="2971743"/>
              <a:ext cx="13376" cy="9316"/>
            </a:xfrm>
            <a:custGeom>
              <a:avLst/>
              <a:gdLst/>
              <a:ahLst/>
              <a:cxnLst/>
              <a:rect l="l" t="t" r="r" b="b"/>
              <a:pathLst>
                <a:path w="168" h="117" extrusionOk="0">
                  <a:moveTo>
                    <a:pt x="144" y="1"/>
                  </a:moveTo>
                  <a:cubicBezTo>
                    <a:pt x="97" y="1"/>
                    <a:pt x="1" y="116"/>
                    <a:pt x="86" y="116"/>
                  </a:cubicBezTo>
                  <a:cubicBezTo>
                    <a:pt x="140" y="116"/>
                    <a:pt x="167" y="62"/>
                    <a:pt x="167" y="34"/>
                  </a:cubicBezTo>
                  <a:cubicBezTo>
                    <a:pt x="167" y="10"/>
                    <a:pt x="158" y="1"/>
                    <a:pt x="1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33"/>
            <p:cNvSpPr/>
            <p:nvPr/>
          </p:nvSpPr>
          <p:spPr>
            <a:xfrm>
              <a:off x="3987046" y="2971743"/>
              <a:ext cx="13297" cy="9316"/>
            </a:xfrm>
            <a:custGeom>
              <a:avLst/>
              <a:gdLst/>
              <a:ahLst/>
              <a:cxnLst/>
              <a:rect l="l" t="t" r="r" b="b"/>
              <a:pathLst>
                <a:path w="167" h="117" extrusionOk="0">
                  <a:moveTo>
                    <a:pt x="144" y="1"/>
                  </a:moveTo>
                  <a:cubicBezTo>
                    <a:pt x="97" y="1"/>
                    <a:pt x="0" y="116"/>
                    <a:pt x="85" y="116"/>
                  </a:cubicBezTo>
                  <a:cubicBezTo>
                    <a:pt x="112" y="116"/>
                    <a:pt x="167" y="89"/>
                    <a:pt x="167" y="34"/>
                  </a:cubicBezTo>
                  <a:cubicBezTo>
                    <a:pt x="167" y="10"/>
                    <a:pt x="157" y="1"/>
                    <a:pt x="1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33"/>
            <p:cNvSpPr/>
            <p:nvPr/>
          </p:nvSpPr>
          <p:spPr>
            <a:xfrm>
              <a:off x="3703048" y="2722216"/>
              <a:ext cx="34794" cy="1130958"/>
            </a:xfrm>
            <a:custGeom>
              <a:avLst/>
              <a:gdLst/>
              <a:ahLst/>
              <a:cxnLst/>
              <a:rect l="l" t="t" r="r" b="b"/>
              <a:pathLst>
                <a:path w="437" h="14204" extrusionOk="0">
                  <a:moveTo>
                    <a:pt x="232" y="1"/>
                  </a:moveTo>
                  <a:cubicBezTo>
                    <a:pt x="130" y="1"/>
                    <a:pt x="28" y="76"/>
                    <a:pt x="28" y="226"/>
                  </a:cubicBezTo>
                  <a:cubicBezTo>
                    <a:pt x="1" y="307"/>
                    <a:pt x="83" y="389"/>
                    <a:pt x="164" y="416"/>
                  </a:cubicBezTo>
                  <a:lnTo>
                    <a:pt x="164" y="607"/>
                  </a:lnTo>
                  <a:cubicBezTo>
                    <a:pt x="83" y="634"/>
                    <a:pt x="28" y="716"/>
                    <a:pt x="28" y="798"/>
                  </a:cubicBezTo>
                  <a:lnTo>
                    <a:pt x="55" y="14013"/>
                  </a:lnTo>
                  <a:cubicBezTo>
                    <a:pt x="55" y="14095"/>
                    <a:pt x="137" y="14204"/>
                    <a:pt x="246" y="14204"/>
                  </a:cubicBezTo>
                  <a:cubicBezTo>
                    <a:pt x="355" y="14204"/>
                    <a:pt x="437" y="14095"/>
                    <a:pt x="437" y="14013"/>
                  </a:cubicBezTo>
                  <a:lnTo>
                    <a:pt x="409" y="798"/>
                  </a:lnTo>
                  <a:cubicBezTo>
                    <a:pt x="409" y="716"/>
                    <a:pt x="355" y="634"/>
                    <a:pt x="301" y="607"/>
                  </a:cubicBezTo>
                  <a:lnTo>
                    <a:pt x="301" y="416"/>
                  </a:lnTo>
                  <a:cubicBezTo>
                    <a:pt x="382" y="389"/>
                    <a:pt x="437" y="307"/>
                    <a:pt x="437" y="226"/>
                  </a:cubicBezTo>
                  <a:cubicBezTo>
                    <a:pt x="437" y="76"/>
                    <a:pt x="335" y="1"/>
                    <a:pt x="23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5" name="Google Shape;7085;p33"/>
          <p:cNvSpPr/>
          <p:nvPr/>
        </p:nvSpPr>
        <p:spPr>
          <a:xfrm>
            <a:off x="209463" y="2611025"/>
            <a:ext cx="344100" cy="364200"/>
          </a:xfrm>
          <a:prstGeom prst="rect">
            <a:avLst/>
          </a:prstGeom>
          <a:solidFill>
            <a:srgbClr val="20215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7012;p33">
            <a:extLst>
              <a:ext uri="{FF2B5EF4-FFF2-40B4-BE49-F238E27FC236}">
                <a16:creationId xmlns:a16="http://schemas.microsoft.com/office/drawing/2014/main" id="{B9B02FFD-7948-ADA2-1659-D5C40F38EF77}"/>
              </a:ext>
            </a:extLst>
          </p:cNvPr>
          <p:cNvSpPr txBox="1">
            <a:spLocks/>
          </p:cNvSpPr>
          <p:nvPr/>
        </p:nvSpPr>
        <p:spPr>
          <a:xfrm>
            <a:off x="650209" y="384039"/>
            <a:ext cx="5633992" cy="1034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200"/>
              <a:buFont typeface="Ramaraja"/>
              <a:buNone/>
              <a:defRPr sz="3900" b="0" i="0" u="none" strike="noStrike" cap="none">
                <a:solidFill>
                  <a:schemeClr val="lt1"/>
                </a:solidFill>
                <a:latin typeface="Ramaraja"/>
                <a:ea typeface="Ramaraja"/>
                <a:cs typeface="Ramaraja"/>
                <a:sym typeface="Ramaraja"/>
              </a:defRPr>
            </a:lvl1pPr>
            <a:lvl2pPr marR="0" lvl="1" algn="ctr" rtl="0">
              <a:lnSpc>
                <a:spcPct val="100000"/>
              </a:lnSpc>
              <a:spcBef>
                <a:spcPts val="0"/>
              </a:spcBef>
              <a:spcAft>
                <a:spcPts val="0"/>
              </a:spcAft>
              <a:buClr>
                <a:schemeClr val="lt1"/>
              </a:buClr>
              <a:buSzPts val="5200"/>
              <a:buFont typeface="Impact"/>
              <a:buNone/>
              <a:defRPr sz="5200" b="0" i="0" u="none" strike="noStrike" cap="none">
                <a:solidFill>
                  <a:schemeClr val="lt1"/>
                </a:solidFill>
                <a:latin typeface="Impact"/>
                <a:ea typeface="Impact"/>
                <a:cs typeface="Impact"/>
                <a:sym typeface="Impact"/>
              </a:defRPr>
            </a:lvl2pPr>
            <a:lvl3pPr marR="0" lvl="2" algn="ctr" rtl="0">
              <a:lnSpc>
                <a:spcPct val="100000"/>
              </a:lnSpc>
              <a:spcBef>
                <a:spcPts val="0"/>
              </a:spcBef>
              <a:spcAft>
                <a:spcPts val="0"/>
              </a:spcAft>
              <a:buClr>
                <a:schemeClr val="lt1"/>
              </a:buClr>
              <a:buSzPts val="5200"/>
              <a:buFont typeface="Impact"/>
              <a:buNone/>
              <a:defRPr sz="5200" b="0" i="0" u="none" strike="noStrike" cap="none">
                <a:solidFill>
                  <a:schemeClr val="lt1"/>
                </a:solidFill>
                <a:latin typeface="Impact"/>
                <a:ea typeface="Impact"/>
                <a:cs typeface="Impact"/>
                <a:sym typeface="Impact"/>
              </a:defRPr>
            </a:lvl3pPr>
            <a:lvl4pPr marR="0" lvl="3" algn="ctr" rtl="0">
              <a:lnSpc>
                <a:spcPct val="100000"/>
              </a:lnSpc>
              <a:spcBef>
                <a:spcPts val="0"/>
              </a:spcBef>
              <a:spcAft>
                <a:spcPts val="0"/>
              </a:spcAft>
              <a:buClr>
                <a:schemeClr val="lt1"/>
              </a:buClr>
              <a:buSzPts val="5200"/>
              <a:buFont typeface="Impact"/>
              <a:buNone/>
              <a:defRPr sz="5200" b="0" i="0" u="none" strike="noStrike" cap="none">
                <a:solidFill>
                  <a:schemeClr val="lt1"/>
                </a:solidFill>
                <a:latin typeface="Impact"/>
                <a:ea typeface="Impact"/>
                <a:cs typeface="Impact"/>
                <a:sym typeface="Impact"/>
              </a:defRPr>
            </a:lvl4pPr>
            <a:lvl5pPr marR="0" lvl="4" algn="ctr" rtl="0">
              <a:lnSpc>
                <a:spcPct val="100000"/>
              </a:lnSpc>
              <a:spcBef>
                <a:spcPts val="0"/>
              </a:spcBef>
              <a:spcAft>
                <a:spcPts val="0"/>
              </a:spcAft>
              <a:buClr>
                <a:schemeClr val="lt1"/>
              </a:buClr>
              <a:buSzPts val="5200"/>
              <a:buFont typeface="Impact"/>
              <a:buNone/>
              <a:defRPr sz="5200" b="0" i="0" u="none" strike="noStrike" cap="none">
                <a:solidFill>
                  <a:schemeClr val="lt1"/>
                </a:solidFill>
                <a:latin typeface="Impact"/>
                <a:ea typeface="Impact"/>
                <a:cs typeface="Impact"/>
                <a:sym typeface="Impact"/>
              </a:defRPr>
            </a:lvl5pPr>
            <a:lvl6pPr marR="0" lvl="5" algn="ctr" rtl="0">
              <a:lnSpc>
                <a:spcPct val="100000"/>
              </a:lnSpc>
              <a:spcBef>
                <a:spcPts val="0"/>
              </a:spcBef>
              <a:spcAft>
                <a:spcPts val="0"/>
              </a:spcAft>
              <a:buClr>
                <a:schemeClr val="lt1"/>
              </a:buClr>
              <a:buSzPts val="5200"/>
              <a:buFont typeface="Impact"/>
              <a:buNone/>
              <a:defRPr sz="5200" b="0" i="0" u="none" strike="noStrike" cap="none">
                <a:solidFill>
                  <a:schemeClr val="lt1"/>
                </a:solidFill>
                <a:latin typeface="Impact"/>
                <a:ea typeface="Impact"/>
                <a:cs typeface="Impact"/>
                <a:sym typeface="Impact"/>
              </a:defRPr>
            </a:lvl6pPr>
            <a:lvl7pPr marR="0" lvl="6" algn="ctr" rtl="0">
              <a:lnSpc>
                <a:spcPct val="100000"/>
              </a:lnSpc>
              <a:spcBef>
                <a:spcPts val="0"/>
              </a:spcBef>
              <a:spcAft>
                <a:spcPts val="0"/>
              </a:spcAft>
              <a:buClr>
                <a:schemeClr val="lt1"/>
              </a:buClr>
              <a:buSzPts val="5200"/>
              <a:buFont typeface="Impact"/>
              <a:buNone/>
              <a:defRPr sz="5200" b="0" i="0" u="none" strike="noStrike" cap="none">
                <a:solidFill>
                  <a:schemeClr val="lt1"/>
                </a:solidFill>
                <a:latin typeface="Impact"/>
                <a:ea typeface="Impact"/>
                <a:cs typeface="Impact"/>
                <a:sym typeface="Impact"/>
              </a:defRPr>
            </a:lvl7pPr>
            <a:lvl8pPr marR="0" lvl="7" algn="ctr" rtl="0">
              <a:lnSpc>
                <a:spcPct val="100000"/>
              </a:lnSpc>
              <a:spcBef>
                <a:spcPts val="0"/>
              </a:spcBef>
              <a:spcAft>
                <a:spcPts val="0"/>
              </a:spcAft>
              <a:buClr>
                <a:schemeClr val="lt1"/>
              </a:buClr>
              <a:buSzPts val="5200"/>
              <a:buFont typeface="Impact"/>
              <a:buNone/>
              <a:defRPr sz="5200" b="0" i="0" u="none" strike="noStrike" cap="none">
                <a:solidFill>
                  <a:schemeClr val="lt1"/>
                </a:solidFill>
                <a:latin typeface="Impact"/>
                <a:ea typeface="Impact"/>
                <a:cs typeface="Impact"/>
                <a:sym typeface="Impact"/>
              </a:defRPr>
            </a:lvl8pPr>
            <a:lvl9pPr marR="0" lvl="8" algn="ctr" rtl="0">
              <a:lnSpc>
                <a:spcPct val="100000"/>
              </a:lnSpc>
              <a:spcBef>
                <a:spcPts val="0"/>
              </a:spcBef>
              <a:spcAft>
                <a:spcPts val="0"/>
              </a:spcAft>
              <a:buClr>
                <a:schemeClr val="lt1"/>
              </a:buClr>
              <a:buSzPts val="5200"/>
              <a:buFont typeface="Impact"/>
              <a:buNone/>
              <a:defRPr sz="5200" b="0" i="0" u="none" strike="noStrike" cap="none">
                <a:solidFill>
                  <a:schemeClr val="lt1"/>
                </a:solidFill>
                <a:latin typeface="Impact"/>
                <a:ea typeface="Impact"/>
                <a:cs typeface="Impact"/>
                <a:sym typeface="Impact"/>
              </a:defRPr>
            </a:lvl9pPr>
          </a:lstStyle>
          <a:p>
            <a:r>
              <a:rPr lang="en-US" dirty="0">
                <a:solidFill>
                  <a:srgbClr val="D32B2B"/>
                </a:solidFill>
                <a:latin typeface="Baigo-Regular" pitchFamily="2" charset="0"/>
              </a:rPr>
              <a:t>AMERICAN POLITICS:</a:t>
            </a:r>
            <a:endParaRPr lang="en-US" dirty="0">
              <a:latin typeface="Baigo-Regular"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131"/>
        <p:cNvGrpSpPr/>
        <p:nvPr/>
      </p:nvGrpSpPr>
      <p:grpSpPr>
        <a:xfrm>
          <a:off x="0" y="0"/>
          <a:ext cx="0" cy="0"/>
          <a:chOff x="0" y="0"/>
          <a:chExt cx="0" cy="0"/>
        </a:xfrm>
      </p:grpSpPr>
      <p:sp>
        <p:nvSpPr>
          <p:cNvPr id="7132" name="Google Shape;7132;p37"/>
          <p:cNvSpPr txBox="1">
            <a:spLocks noGrp="1"/>
          </p:cNvSpPr>
          <p:nvPr>
            <p:ph type="title"/>
          </p:nvPr>
        </p:nvSpPr>
        <p:spPr>
          <a:xfrm>
            <a:off x="1066750" y="1222150"/>
            <a:ext cx="7007400" cy="162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1,000,000</a:t>
            </a:r>
            <a:endParaRPr/>
          </a:p>
        </p:txBody>
      </p:sp>
      <p:cxnSp>
        <p:nvCxnSpPr>
          <p:cNvPr id="7133" name="Google Shape;7133;p37"/>
          <p:cNvCxnSpPr/>
          <p:nvPr/>
        </p:nvCxnSpPr>
        <p:spPr>
          <a:xfrm>
            <a:off x="3458387" y="2950663"/>
            <a:ext cx="2223900" cy="0"/>
          </a:xfrm>
          <a:prstGeom prst="straightConnector1">
            <a:avLst/>
          </a:prstGeom>
          <a:noFill/>
          <a:ln w="9525" cap="flat" cmpd="sng">
            <a:solidFill>
              <a:schemeClr val="lt1"/>
            </a:solidFill>
            <a:prstDash val="solid"/>
            <a:round/>
            <a:headEnd type="none" w="med" len="med"/>
            <a:tailEnd type="none" w="med" len="med"/>
          </a:ln>
        </p:spPr>
      </p:cxnSp>
      <p:sp>
        <p:nvSpPr>
          <p:cNvPr id="7134" name="Google Shape;7134;p37"/>
          <p:cNvSpPr/>
          <p:nvPr/>
        </p:nvSpPr>
        <p:spPr>
          <a:xfrm>
            <a:off x="1390308" y="1916040"/>
            <a:ext cx="247200" cy="236400"/>
          </a:xfrm>
          <a:prstGeom prst="star5">
            <a:avLst>
              <a:gd name="adj" fmla="val 19098"/>
              <a:gd name="hf" fmla="val 105146"/>
              <a:gd name="vf" fmla="val 11055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37"/>
          <p:cNvSpPr/>
          <p:nvPr/>
        </p:nvSpPr>
        <p:spPr>
          <a:xfrm>
            <a:off x="7503156" y="1916040"/>
            <a:ext cx="247200" cy="236400"/>
          </a:xfrm>
          <a:prstGeom prst="star5">
            <a:avLst>
              <a:gd name="adj" fmla="val 19098"/>
              <a:gd name="hf" fmla="val 105146"/>
              <a:gd name="vf" fmla="val 11055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37"/>
          <p:cNvSpPr txBox="1">
            <a:spLocks noGrp="1"/>
          </p:cNvSpPr>
          <p:nvPr>
            <p:ph type="subTitle" idx="1"/>
          </p:nvPr>
        </p:nvSpPr>
        <p:spPr>
          <a:xfrm>
            <a:off x="2474825" y="3328150"/>
            <a:ext cx="4191000" cy="771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Clr>
                <a:schemeClr val="dk1"/>
              </a:buClr>
              <a:buSzPts val="1100"/>
              <a:buFont typeface="Arial"/>
              <a:buNone/>
            </a:pPr>
            <a:r>
              <a:rPr lang="en"/>
              <a:t>Big numbers catch your audience’s attention easily</a:t>
            </a:r>
            <a:endParaRPr/>
          </a:p>
        </p:txBody>
      </p:sp>
      <p:pic>
        <p:nvPicPr>
          <p:cNvPr id="9" name="图片 8">
            <a:extLst>
              <a:ext uri="{FF2B5EF4-FFF2-40B4-BE49-F238E27FC236}">
                <a16:creationId xmlns:a16="http://schemas.microsoft.com/office/drawing/2014/main" id="{1FCDEDE3-CB2F-0CE2-585C-E6ABD5F6A974}"/>
              </a:ext>
            </a:extLst>
          </p:cNvPr>
          <p:cNvPicPr>
            <a:picLocks noChangeAspect="1"/>
          </p:cNvPicPr>
          <p:nvPr/>
        </p:nvPicPr>
        <p:blipFill>
          <a:blip r:embed="rId3"/>
          <a:stretch>
            <a:fillRect/>
          </a:stretch>
        </p:blipFill>
        <p:spPr>
          <a:xfrm>
            <a:off x="1" y="-105507"/>
            <a:ext cx="9144000" cy="5307033"/>
          </a:xfrm>
          <a:prstGeom prst="rect">
            <a:avLst/>
          </a:prstGeom>
        </p:spPr>
      </p:pic>
    </p:spTree>
    <p:extLst>
      <p:ext uri="{BB962C8B-B14F-4D97-AF65-F5344CB8AC3E}">
        <p14:creationId xmlns:p14="http://schemas.microsoft.com/office/powerpoint/2010/main" val="2161402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131"/>
        <p:cNvGrpSpPr/>
        <p:nvPr/>
      </p:nvGrpSpPr>
      <p:grpSpPr>
        <a:xfrm>
          <a:off x="0" y="0"/>
          <a:ext cx="0" cy="0"/>
          <a:chOff x="0" y="0"/>
          <a:chExt cx="0" cy="0"/>
        </a:xfrm>
      </p:grpSpPr>
      <p:sp>
        <p:nvSpPr>
          <p:cNvPr id="7132" name="Google Shape;7132;p37"/>
          <p:cNvSpPr txBox="1">
            <a:spLocks noGrp="1"/>
          </p:cNvSpPr>
          <p:nvPr>
            <p:ph type="title"/>
          </p:nvPr>
        </p:nvSpPr>
        <p:spPr>
          <a:xfrm>
            <a:off x="1066750" y="1222150"/>
            <a:ext cx="7007400" cy="162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1,000,000</a:t>
            </a:r>
            <a:endParaRPr/>
          </a:p>
        </p:txBody>
      </p:sp>
      <p:cxnSp>
        <p:nvCxnSpPr>
          <p:cNvPr id="7133" name="Google Shape;7133;p37"/>
          <p:cNvCxnSpPr/>
          <p:nvPr/>
        </p:nvCxnSpPr>
        <p:spPr>
          <a:xfrm>
            <a:off x="3458387" y="2950663"/>
            <a:ext cx="2223900" cy="0"/>
          </a:xfrm>
          <a:prstGeom prst="straightConnector1">
            <a:avLst/>
          </a:prstGeom>
          <a:noFill/>
          <a:ln w="9525" cap="flat" cmpd="sng">
            <a:solidFill>
              <a:schemeClr val="lt1"/>
            </a:solidFill>
            <a:prstDash val="solid"/>
            <a:round/>
            <a:headEnd type="none" w="med" len="med"/>
            <a:tailEnd type="none" w="med" len="med"/>
          </a:ln>
        </p:spPr>
      </p:cxnSp>
      <p:sp>
        <p:nvSpPr>
          <p:cNvPr id="7134" name="Google Shape;7134;p37"/>
          <p:cNvSpPr/>
          <p:nvPr/>
        </p:nvSpPr>
        <p:spPr>
          <a:xfrm>
            <a:off x="1390308" y="1916040"/>
            <a:ext cx="247200" cy="236400"/>
          </a:xfrm>
          <a:prstGeom prst="star5">
            <a:avLst>
              <a:gd name="adj" fmla="val 19098"/>
              <a:gd name="hf" fmla="val 105146"/>
              <a:gd name="vf" fmla="val 11055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37"/>
          <p:cNvSpPr/>
          <p:nvPr/>
        </p:nvSpPr>
        <p:spPr>
          <a:xfrm>
            <a:off x="7503156" y="1916040"/>
            <a:ext cx="247200" cy="236400"/>
          </a:xfrm>
          <a:prstGeom prst="star5">
            <a:avLst>
              <a:gd name="adj" fmla="val 19098"/>
              <a:gd name="hf" fmla="val 105146"/>
              <a:gd name="vf" fmla="val 11055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37"/>
          <p:cNvSpPr txBox="1">
            <a:spLocks noGrp="1"/>
          </p:cNvSpPr>
          <p:nvPr>
            <p:ph type="subTitle" idx="1"/>
          </p:nvPr>
        </p:nvSpPr>
        <p:spPr>
          <a:xfrm>
            <a:off x="2474825" y="3328150"/>
            <a:ext cx="4191000" cy="771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Clr>
                <a:schemeClr val="dk1"/>
              </a:buClr>
              <a:buSzPts val="1100"/>
              <a:buFont typeface="Arial"/>
              <a:buNone/>
            </a:pPr>
            <a:r>
              <a:rPr lang="en"/>
              <a:t>Big numbers catch your audience’s attention easily</a:t>
            </a:r>
            <a:endParaRPr/>
          </a:p>
        </p:txBody>
      </p:sp>
      <p:pic>
        <p:nvPicPr>
          <p:cNvPr id="9" name="图片 8">
            <a:extLst>
              <a:ext uri="{FF2B5EF4-FFF2-40B4-BE49-F238E27FC236}">
                <a16:creationId xmlns:a16="http://schemas.microsoft.com/office/drawing/2014/main" id="{1FCDEDE3-CB2F-0CE2-585C-E6ABD5F6A974}"/>
              </a:ext>
            </a:extLst>
          </p:cNvPr>
          <p:cNvPicPr>
            <a:picLocks noChangeAspect="1"/>
          </p:cNvPicPr>
          <p:nvPr/>
        </p:nvPicPr>
        <p:blipFill>
          <a:blip r:embed="rId3"/>
          <a:stretch>
            <a:fillRect/>
          </a:stretch>
        </p:blipFill>
        <p:spPr>
          <a:xfrm>
            <a:off x="1" y="-105507"/>
            <a:ext cx="9144000" cy="5307033"/>
          </a:xfrm>
          <a:prstGeom prst="rect">
            <a:avLst/>
          </a:prstGeom>
        </p:spPr>
      </p:pic>
      <p:pic>
        <p:nvPicPr>
          <p:cNvPr id="11" name="图片 10">
            <a:extLst>
              <a:ext uri="{FF2B5EF4-FFF2-40B4-BE49-F238E27FC236}">
                <a16:creationId xmlns:a16="http://schemas.microsoft.com/office/drawing/2014/main" id="{4454EA06-2A31-FDBF-3F75-33AD74F174B2}"/>
              </a:ext>
            </a:extLst>
          </p:cNvPr>
          <p:cNvPicPr>
            <a:picLocks noChangeAspect="1"/>
          </p:cNvPicPr>
          <p:nvPr/>
        </p:nvPicPr>
        <p:blipFill>
          <a:blip r:embed="rId4"/>
          <a:stretch>
            <a:fillRect/>
          </a:stretch>
        </p:blipFill>
        <p:spPr>
          <a:xfrm>
            <a:off x="1268325" y="216595"/>
            <a:ext cx="6604000" cy="3251200"/>
          </a:xfrm>
          <a:prstGeom prst="rect">
            <a:avLst/>
          </a:prstGeom>
        </p:spPr>
      </p:pic>
      <p:pic>
        <p:nvPicPr>
          <p:cNvPr id="3" name="图片 2">
            <a:extLst>
              <a:ext uri="{FF2B5EF4-FFF2-40B4-BE49-F238E27FC236}">
                <a16:creationId xmlns:a16="http://schemas.microsoft.com/office/drawing/2014/main" id="{82C52914-F072-1312-4DC7-19340EC355AE}"/>
              </a:ext>
            </a:extLst>
          </p:cNvPr>
          <p:cNvPicPr>
            <a:picLocks noChangeAspect="1"/>
          </p:cNvPicPr>
          <p:nvPr/>
        </p:nvPicPr>
        <p:blipFill>
          <a:blip r:embed="rId5"/>
          <a:stretch>
            <a:fillRect/>
          </a:stretch>
        </p:blipFill>
        <p:spPr>
          <a:xfrm>
            <a:off x="3957096" y="3548212"/>
            <a:ext cx="3915229" cy="1548396"/>
          </a:xfrm>
          <a:prstGeom prst="rect">
            <a:avLst/>
          </a:prstGeom>
        </p:spPr>
      </p:pic>
    </p:spTree>
    <p:extLst>
      <p:ext uri="{BB962C8B-B14F-4D97-AF65-F5344CB8AC3E}">
        <p14:creationId xmlns:p14="http://schemas.microsoft.com/office/powerpoint/2010/main" val="29496294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54"/>
        <p:cNvGrpSpPr/>
        <p:nvPr/>
      </p:nvGrpSpPr>
      <p:grpSpPr>
        <a:xfrm>
          <a:off x="0" y="0"/>
          <a:ext cx="0" cy="0"/>
          <a:chOff x="0" y="0"/>
          <a:chExt cx="0" cy="0"/>
        </a:xfrm>
      </p:grpSpPr>
      <p:sp>
        <p:nvSpPr>
          <p:cNvPr id="7255" name="Google Shape;7255;p45"/>
          <p:cNvSpPr txBox="1">
            <a:spLocks noGrp="1"/>
          </p:cNvSpPr>
          <p:nvPr>
            <p:ph type="title"/>
          </p:nvPr>
        </p:nvSpPr>
        <p:spPr>
          <a:xfrm>
            <a:off x="723900" y="718213"/>
            <a:ext cx="7696200" cy="54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Origins of Government</a:t>
            </a:r>
            <a:endParaRPr dirty="0"/>
          </a:p>
        </p:txBody>
      </p:sp>
      <p:sp>
        <p:nvSpPr>
          <p:cNvPr id="7256" name="Google Shape;7256;p45"/>
          <p:cNvSpPr txBox="1">
            <a:spLocks noGrp="1"/>
          </p:cNvSpPr>
          <p:nvPr>
            <p:ph type="subTitle" idx="1"/>
          </p:nvPr>
        </p:nvSpPr>
        <p:spPr>
          <a:xfrm>
            <a:off x="1287425" y="1780690"/>
            <a:ext cx="2428200" cy="1334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2000" i="1" dirty="0"/>
              <a:t>Leviathan</a:t>
            </a:r>
          </a:p>
          <a:p>
            <a:pPr marL="0" lvl="0" indent="0" algn="l" rtl="0">
              <a:spcBef>
                <a:spcPts val="0"/>
              </a:spcBef>
              <a:spcAft>
                <a:spcPts val="1200"/>
              </a:spcAft>
              <a:buNone/>
            </a:pPr>
            <a:r>
              <a:rPr lang="en" sz="2000" dirty="0"/>
              <a:t>Realism</a:t>
            </a:r>
            <a:endParaRPr sz="2000" dirty="0"/>
          </a:p>
        </p:txBody>
      </p:sp>
      <p:sp>
        <p:nvSpPr>
          <p:cNvPr id="7257" name="Google Shape;7257;p45"/>
          <p:cNvSpPr txBox="1">
            <a:spLocks noGrp="1"/>
          </p:cNvSpPr>
          <p:nvPr>
            <p:ph type="title" idx="2"/>
          </p:nvPr>
        </p:nvSpPr>
        <p:spPr>
          <a:xfrm>
            <a:off x="723900" y="1318300"/>
            <a:ext cx="2428200" cy="54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Thomas Hobbes</a:t>
            </a:r>
            <a:endParaRPr sz="2400" dirty="0"/>
          </a:p>
        </p:txBody>
      </p:sp>
      <p:sp>
        <p:nvSpPr>
          <p:cNvPr id="7258" name="Google Shape;7258;p45"/>
          <p:cNvSpPr txBox="1">
            <a:spLocks noGrp="1"/>
          </p:cNvSpPr>
          <p:nvPr>
            <p:ph type="subTitle" idx="3"/>
          </p:nvPr>
        </p:nvSpPr>
        <p:spPr>
          <a:xfrm>
            <a:off x="1287425" y="3406290"/>
            <a:ext cx="2428200" cy="1334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2000" i="1" dirty="0"/>
              <a:t>Two Treatises of Government</a:t>
            </a:r>
          </a:p>
          <a:p>
            <a:pPr marL="0" lvl="0" indent="0" algn="l" rtl="0">
              <a:spcBef>
                <a:spcPts val="0"/>
              </a:spcBef>
              <a:spcAft>
                <a:spcPts val="1200"/>
              </a:spcAft>
              <a:buNone/>
            </a:pPr>
            <a:r>
              <a:rPr lang="en" sz="2000" dirty="0"/>
              <a:t>Liberalism</a:t>
            </a:r>
            <a:endParaRPr sz="2000" dirty="0"/>
          </a:p>
        </p:txBody>
      </p:sp>
      <p:sp>
        <p:nvSpPr>
          <p:cNvPr id="7259" name="Google Shape;7259;p45"/>
          <p:cNvSpPr txBox="1">
            <a:spLocks noGrp="1"/>
          </p:cNvSpPr>
          <p:nvPr>
            <p:ph type="title" idx="4"/>
          </p:nvPr>
        </p:nvSpPr>
        <p:spPr>
          <a:xfrm>
            <a:off x="723900" y="2927250"/>
            <a:ext cx="2428200" cy="54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John Locke</a:t>
            </a:r>
            <a:endParaRPr sz="2400" dirty="0"/>
          </a:p>
        </p:txBody>
      </p:sp>
      <p:cxnSp>
        <p:nvCxnSpPr>
          <p:cNvPr id="7260" name="Google Shape;7260;p45"/>
          <p:cNvCxnSpPr/>
          <p:nvPr/>
        </p:nvCxnSpPr>
        <p:spPr>
          <a:xfrm rot="10800000">
            <a:off x="714425" y="2819550"/>
            <a:ext cx="2414100" cy="0"/>
          </a:xfrm>
          <a:prstGeom prst="straightConnector1">
            <a:avLst/>
          </a:prstGeom>
          <a:noFill/>
          <a:ln w="9525" cap="flat" cmpd="sng">
            <a:solidFill>
              <a:srgbClr val="000000"/>
            </a:solidFill>
            <a:prstDash val="solid"/>
            <a:round/>
            <a:headEnd type="none" w="med" len="med"/>
            <a:tailEnd type="none" w="med" len="med"/>
          </a:ln>
        </p:spPr>
      </p:cxnSp>
      <p:sp>
        <p:nvSpPr>
          <p:cNvPr id="7261" name="Google Shape;7261;p45"/>
          <p:cNvSpPr txBox="1"/>
          <p:nvPr/>
        </p:nvSpPr>
        <p:spPr>
          <a:xfrm>
            <a:off x="723900" y="393000"/>
            <a:ext cx="2714700" cy="3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a:solidFill>
                  <a:srgbClr val="D32B2B"/>
                </a:solidFill>
                <a:latin typeface="Ramaraja"/>
                <a:ea typeface="Ramaraja"/>
                <a:cs typeface="Ramaraja"/>
                <a:sym typeface="Ramaraja"/>
              </a:rPr>
              <a:t>American Politics</a:t>
            </a:r>
            <a:endParaRPr sz="1300" dirty="0">
              <a:latin typeface="Ramaraja"/>
              <a:ea typeface="Ramaraja"/>
              <a:cs typeface="Ramaraja"/>
              <a:sym typeface="Ramaraja"/>
            </a:endParaRPr>
          </a:p>
        </p:txBody>
      </p:sp>
      <p:sp>
        <p:nvSpPr>
          <p:cNvPr id="7262" name="Google Shape;7262;p45"/>
          <p:cNvSpPr txBox="1"/>
          <p:nvPr/>
        </p:nvSpPr>
        <p:spPr>
          <a:xfrm>
            <a:off x="5705400" y="393000"/>
            <a:ext cx="2714700" cy="300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300" dirty="0">
                <a:solidFill>
                  <a:schemeClr val="dk1"/>
                </a:solidFill>
                <a:latin typeface="Ramaraja"/>
                <a:ea typeface="Ramaraja"/>
                <a:cs typeface="Ramaraja"/>
                <a:sym typeface="Ramaraja"/>
              </a:rPr>
              <a:t>The Democratic Republic</a:t>
            </a:r>
            <a:endParaRPr sz="1300" dirty="0">
              <a:solidFill>
                <a:schemeClr val="dk1"/>
              </a:solidFill>
              <a:latin typeface="Ramaraja"/>
              <a:ea typeface="Ramaraja"/>
              <a:cs typeface="Ramaraja"/>
              <a:sym typeface="Ramaraja"/>
            </a:endParaRPr>
          </a:p>
        </p:txBody>
      </p:sp>
      <p:pic>
        <p:nvPicPr>
          <p:cNvPr id="3" name="图片 2">
            <a:extLst>
              <a:ext uri="{FF2B5EF4-FFF2-40B4-BE49-F238E27FC236}">
                <a16:creationId xmlns:a16="http://schemas.microsoft.com/office/drawing/2014/main" id="{73549D84-E94F-AD08-5286-B6047CE66D0F}"/>
              </a:ext>
            </a:extLst>
          </p:cNvPr>
          <p:cNvPicPr>
            <a:picLocks noChangeAspect="1"/>
          </p:cNvPicPr>
          <p:nvPr/>
        </p:nvPicPr>
        <p:blipFill>
          <a:blip r:embed="rId3"/>
          <a:stretch>
            <a:fillRect/>
          </a:stretch>
        </p:blipFill>
        <p:spPr>
          <a:xfrm>
            <a:off x="6105020" y="1140923"/>
            <a:ext cx="2315080" cy="3572654"/>
          </a:xfrm>
          <a:prstGeom prst="rect">
            <a:avLst/>
          </a:prstGeom>
        </p:spPr>
      </p:pic>
      <p:pic>
        <p:nvPicPr>
          <p:cNvPr id="5" name="图片 4">
            <a:extLst>
              <a:ext uri="{FF2B5EF4-FFF2-40B4-BE49-F238E27FC236}">
                <a16:creationId xmlns:a16="http://schemas.microsoft.com/office/drawing/2014/main" id="{996047F0-8E94-BD8E-E0BF-1EC2FC81A47F}"/>
              </a:ext>
            </a:extLst>
          </p:cNvPr>
          <p:cNvPicPr>
            <a:picLocks noChangeAspect="1"/>
          </p:cNvPicPr>
          <p:nvPr/>
        </p:nvPicPr>
        <p:blipFill>
          <a:blip r:embed="rId4"/>
          <a:stretch>
            <a:fillRect/>
          </a:stretch>
        </p:blipFill>
        <p:spPr>
          <a:xfrm>
            <a:off x="3486033" y="1140923"/>
            <a:ext cx="2505869" cy="3572654"/>
          </a:xfrm>
          <a:prstGeom prst="rect">
            <a:avLst/>
          </a:prstGeom>
        </p:spPr>
      </p:pic>
    </p:spTree>
    <p:extLst>
      <p:ext uri="{BB962C8B-B14F-4D97-AF65-F5344CB8AC3E}">
        <p14:creationId xmlns:p14="http://schemas.microsoft.com/office/powerpoint/2010/main" val="3399462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370"/>
        <p:cNvGrpSpPr/>
        <p:nvPr/>
      </p:nvGrpSpPr>
      <p:grpSpPr>
        <a:xfrm>
          <a:off x="0" y="0"/>
          <a:ext cx="0" cy="0"/>
          <a:chOff x="0" y="0"/>
          <a:chExt cx="0" cy="0"/>
        </a:xfrm>
      </p:grpSpPr>
      <p:sp>
        <p:nvSpPr>
          <p:cNvPr id="7371" name="Google Shape;7371;p53"/>
          <p:cNvSpPr txBox="1">
            <a:spLocks noGrp="1"/>
          </p:cNvSpPr>
          <p:nvPr>
            <p:ph type="title" idx="4"/>
          </p:nvPr>
        </p:nvSpPr>
        <p:spPr>
          <a:xfrm>
            <a:off x="1277571" y="2889816"/>
            <a:ext cx="2568900" cy="5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Authority</a:t>
            </a:r>
            <a:endParaRPr dirty="0"/>
          </a:p>
        </p:txBody>
      </p:sp>
      <p:sp>
        <p:nvSpPr>
          <p:cNvPr id="7372" name="Google Shape;7372;p53"/>
          <p:cNvSpPr txBox="1">
            <a:spLocks noGrp="1"/>
          </p:cNvSpPr>
          <p:nvPr>
            <p:ph type="subTitle" idx="5"/>
          </p:nvPr>
        </p:nvSpPr>
        <p:spPr>
          <a:xfrm>
            <a:off x="1153534" y="3591330"/>
            <a:ext cx="3418466" cy="10287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1200"/>
              </a:spcAft>
              <a:buFont typeface="Wingdings" pitchFamily="2" charset="2"/>
              <a:buChar char="Ø"/>
            </a:pPr>
            <a:r>
              <a:rPr lang="en-US"/>
              <a:t>Facilitates </a:t>
            </a:r>
            <a:r>
              <a:rPr lang="en-US" dirty="0"/>
              <a:t>GOV to enforce its decisions</a:t>
            </a:r>
          </a:p>
          <a:p>
            <a:pPr marL="285750" lvl="0" indent="-285750" algn="l" rtl="0">
              <a:spcBef>
                <a:spcPts val="0"/>
              </a:spcBef>
              <a:spcAft>
                <a:spcPts val="1200"/>
              </a:spcAft>
              <a:buFont typeface="Wingdings" pitchFamily="2" charset="2"/>
              <a:buChar char="Ø"/>
            </a:pPr>
            <a:r>
              <a:rPr lang="en-US" dirty="0"/>
              <a:t>Based on armed forces &amp; the police</a:t>
            </a:r>
          </a:p>
        </p:txBody>
      </p:sp>
      <p:sp>
        <p:nvSpPr>
          <p:cNvPr id="7374" name="Google Shape;7374;p53"/>
          <p:cNvSpPr txBox="1">
            <a:spLocks noGrp="1"/>
          </p:cNvSpPr>
          <p:nvPr>
            <p:ph type="title"/>
          </p:nvPr>
        </p:nvSpPr>
        <p:spPr>
          <a:xfrm>
            <a:off x="5288836" y="2858975"/>
            <a:ext cx="2930126" cy="5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Legitimacy</a:t>
            </a:r>
            <a:endParaRPr dirty="0"/>
          </a:p>
        </p:txBody>
      </p:sp>
      <p:sp>
        <p:nvSpPr>
          <p:cNvPr id="7375" name="Google Shape;7375;p53"/>
          <p:cNvSpPr txBox="1">
            <a:spLocks noGrp="1"/>
          </p:cNvSpPr>
          <p:nvPr>
            <p:ph type="subTitle" idx="1"/>
          </p:nvPr>
        </p:nvSpPr>
        <p:spPr>
          <a:xfrm>
            <a:off x="5148678" y="3603200"/>
            <a:ext cx="3644447" cy="10287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1200"/>
              </a:spcAft>
              <a:buFont typeface="Wingdings" pitchFamily="2" charset="2"/>
              <a:buChar char="Ø"/>
            </a:pPr>
            <a:r>
              <a:rPr lang="en" dirty="0"/>
              <a:t>Authority accepted-----Legitimate</a:t>
            </a:r>
          </a:p>
          <a:p>
            <a:pPr marL="285750" lvl="0" indent="-285750" algn="l" rtl="0">
              <a:spcBef>
                <a:spcPts val="0"/>
              </a:spcBef>
              <a:spcAft>
                <a:spcPts val="1200"/>
              </a:spcAft>
              <a:buFont typeface="Wingdings" pitchFamily="2" charset="2"/>
              <a:buChar char="Ø"/>
            </a:pPr>
            <a:r>
              <a:rPr lang="en" dirty="0"/>
              <a:t>Authority not accepted-----illegitimate</a:t>
            </a:r>
            <a:endParaRPr dirty="0"/>
          </a:p>
        </p:txBody>
      </p:sp>
      <p:sp>
        <p:nvSpPr>
          <p:cNvPr id="7378" name="Google Shape;7378;p53"/>
          <p:cNvSpPr/>
          <p:nvPr/>
        </p:nvSpPr>
        <p:spPr>
          <a:xfrm>
            <a:off x="1712729" y="1469625"/>
            <a:ext cx="1325400" cy="1325400"/>
          </a:xfrm>
          <a:prstGeom prst="donut">
            <a:avLst>
              <a:gd name="adj" fmla="val 1332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53"/>
          <p:cNvSpPr/>
          <p:nvPr/>
        </p:nvSpPr>
        <p:spPr>
          <a:xfrm>
            <a:off x="1742669" y="1499565"/>
            <a:ext cx="1265700" cy="1265700"/>
          </a:xfrm>
          <a:prstGeom prst="blockArc">
            <a:avLst>
              <a:gd name="adj1" fmla="val 6087488"/>
              <a:gd name="adj2" fmla="val 507381"/>
              <a:gd name="adj3" fmla="val 932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53"/>
          <p:cNvSpPr/>
          <p:nvPr/>
        </p:nvSpPr>
        <p:spPr>
          <a:xfrm>
            <a:off x="2114031" y="1893606"/>
            <a:ext cx="522889" cy="477530"/>
          </a:xfrm>
          <a:custGeom>
            <a:avLst/>
            <a:gdLst/>
            <a:ahLst/>
            <a:cxnLst/>
            <a:rect l="l" t="t" r="r" b="b"/>
            <a:pathLst>
              <a:path w="13038" h="11907" extrusionOk="0">
                <a:moveTo>
                  <a:pt x="6632" y="369"/>
                </a:moveTo>
                <a:cubicBezTo>
                  <a:pt x="6680" y="369"/>
                  <a:pt x="6704" y="405"/>
                  <a:pt x="6704" y="441"/>
                </a:cubicBezTo>
                <a:lnTo>
                  <a:pt x="6704" y="881"/>
                </a:lnTo>
                <a:cubicBezTo>
                  <a:pt x="6644" y="864"/>
                  <a:pt x="6582" y="855"/>
                  <a:pt x="6519" y="855"/>
                </a:cubicBezTo>
                <a:cubicBezTo>
                  <a:pt x="6457" y="855"/>
                  <a:pt x="6394" y="864"/>
                  <a:pt x="6335" y="881"/>
                </a:cubicBezTo>
                <a:lnTo>
                  <a:pt x="6335" y="441"/>
                </a:lnTo>
                <a:lnTo>
                  <a:pt x="6323" y="441"/>
                </a:lnTo>
                <a:cubicBezTo>
                  <a:pt x="6323" y="405"/>
                  <a:pt x="6347" y="369"/>
                  <a:pt x="6394" y="369"/>
                </a:cubicBezTo>
                <a:close/>
                <a:moveTo>
                  <a:pt x="6501" y="1251"/>
                </a:moveTo>
                <a:cubicBezTo>
                  <a:pt x="7061" y="1251"/>
                  <a:pt x="7275" y="2013"/>
                  <a:pt x="6763" y="2286"/>
                </a:cubicBezTo>
                <a:cubicBezTo>
                  <a:pt x="6692" y="2322"/>
                  <a:pt x="6585" y="2346"/>
                  <a:pt x="6501" y="2346"/>
                </a:cubicBezTo>
                <a:cubicBezTo>
                  <a:pt x="6204" y="2346"/>
                  <a:pt x="5954" y="2096"/>
                  <a:pt x="5954" y="1798"/>
                </a:cubicBezTo>
                <a:cubicBezTo>
                  <a:pt x="5954" y="1489"/>
                  <a:pt x="6204" y="1251"/>
                  <a:pt x="6501" y="1251"/>
                </a:cubicBezTo>
                <a:close/>
                <a:moveTo>
                  <a:pt x="2382" y="2429"/>
                </a:moveTo>
                <a:cubicBezTo>
                  <a:pt x="2560" y="2429"/>
                  <a:pt x="2703" y="2572"/>
                  <a:pt x="2703" y="2751"/>
                </a:cubicBezTo>
                <a:cubicBezTo>
                  <a:pt x="2703" y="2929"/>
                  <a:pt x="2560" y="3084"/>
                  <a:pt x="2382" y="3084"/>
                </a:cubicBezTo>
                <a:cubicBezTo>
                  <a:pt x="2215" y="3084"/>
                  <a:pt x="2048" y="2941"/>
                  <a:pt x="2048" y="2751"/>
                </a:cubicBezTo>
                <a:cubicBezTo>
                  <a:pt x="2048" y="2560"/>
                  <a:pt x="2203" y="2429"/>
                  <a:pt x="2382" y="2429"/>
                </a:cubicBezTo>
                <a:close/>
                <a:moveTo>
                  <a:pt x="10657" y="2429"/>
                </a:moveTo>
                <a:cubicBezTo>
                  <a:pt x="10835" y="2429"/>
                  <a:pt x="10978" y="2572"/>
                  <a:pt x="10978" y="2751"/>
                </a:cubicBezTo>
                <a:cubicBezTo>
                  <a:pt x="10978" y="2929"/>
                  <a:pt x="10835" y="3084"/>
                  <a:pt x="10657" y="3084"/>
                </a:cubicBezTo>
                <a:cubicBezTo>
                  <a:pt x="10478" y="3084"/>
                  <a:pt x="10323" y="2941"/>
                  <a:pt x="10323" y="2751"/>
                </a:cubicBezTo>
                <a:cubicBezTo>
                  <a:pt x="10323" y="2560"/>
                  <a:pt x="10478" y="2429"/>
                  <a:pt x="10657" y="2429"/>
                </a:cubicBezTo>
                <a:close/>
                <a:moveTo>
                  <a:pt x="2477" y="3441"/>
                </a:moveTo>
                <a:lnTo>
                  <a:pt x="3715" y="6025"/>
                </a:lnTo>
                <a:lnTo>
                  <a:pt x="1024" y="6025"/>
                </a:lnTo>
                <a:lnTo>
                  <a:pt x="2239" y="3441"/>
                </a:lnTo>
                <a:cubicBezTo>
                  <a:pt x="2275" y="3447"/>
                  <a:pt x="2316" y="3450"/>
                  <a:pt x="2358" y="3450"/>
                </a:cubicBezTo>
                <a:cubicBezTo>
                  <a:pt x="2400" y="3450"/>
                  <a:pt x="2441" y="3447"/>
                  <a:pt x="2477" y="3441"/>
                </a:cubicBezTo>
                <a:close/>
                <a:moveTo>
                  <a:pt x="10776" y="3441"/>
                </a:moveTo>
                <a:lnTo>
                  <a:pt x="11990" y="6025"/>
                </a:lnTo>
                <a:lnTo>
                  <a:pt x="9299" y="6025"/>
                </a:lnTo>
                <a:lnTo>
                  <a:pt x="10538" y="3441"/>
                </a:lnTo>
                <a:cubicBezTo>
                  <a:pt x="10573" y="3447"/>
                  <a:pt x="10612" y="3450"/>
                  <a:pt x="10652" y="3450"/>
                </a:cubicBezTo>
                <a:cubicBezTo>
                  <a:pt x="10692" y="3450"/>
                  <a:pt x="10734" y="3447"/>
                  <a:pt x="10776" y="3441"/>
                </a:cubicBezTo>
                <a:close/>
                <a:moveTo>
                  <a:pt x="4251" y="6418"/>
                </a:moveTo>
                <a:cubicBezTo>
                  <a:pt x="4322" y="6418"/>
                  <a:pt x="4382" y="6477"/>
                  <a:pt x="4382" y="6549"/>
                </a:cubicBezTo>
                <a:lnTo>
                  <a:pt x="4382" y="6668"/>
                </a:lnTo>
                <a:cubicBezTo>
                  <a:pt x="4382" y="6739"/>
                  <a:pt x="4322" y="6799"/>
                  <a:pt x="4251" y="6799"/>
                </a:cubicBezTo>
                <a:lnTo>
                  <a:pt x="501" y="6799"/>
                </a:lnTo>
                <a:cubicBezTo>
                  <a:pt x="429" y="6799"/>
                  <a:pt x="370" y="6739"/>
                  <a:pt x="370" y="6668"/>
                </a:cubicBezTo>
                <a:lnTo>
                  <a:pt x="370" y="6549"/>
                </a:lnTo>
                <a:cubicBezTo>
                  <a:pt x="370" y="6477"/>
                  <a:pt x="429" y="6418"/>
                  <a:pt x="501" y="6418"/>
                </a:cubicBezTo>
                <a:close/>
                <a:moveTo>
                  <a:pt x="12526" y="6418"/>
                </a:moveTo>
                <a:cubicBezTo>
                  <a:pt x="12597" y="6418"/>
                  <a:pt x="12657" y="6477"/>
                  <a:pt x="12657" y="6549"/>
                </a:cubicBezTo>
                <a:lnTo>
                  <a:pt x="12657" y="6668"/>
                </a:lnTo>
                <a:cubicBezTo>
                  <a:pt x="12657" y="6739"/>
                  <a:pt x="12597" y="6799"/>
                  <a:pt x="12526" y="6799"/>
                </a:cubicBezTo>
                <a:lnTo>
                  <a:pt x="8775" y="6799"/>
                </a:lnTo>
                <a:cubicBezTo>
                  <a:pt x="8704" y="6799"/>
                  <a:pt x="8644" y="6739"/>
                  <a:pt x="8644" y="6668"/>
                </a:cubicBezTo>
                <a:lnTo>
                  <a:pt x="8644" y="6549"/>
                </a:lnTo>
                <a:cubicBezTo>
                  <a:pt x="8644" y="6477"/>
                  <a:pt x="8704" y="6418"/>
                  <a:pt x="8775" y="6418"/>
                </a:cubicBezTo>
                <a:close/>
                <a:moveTo>
                  <a:pt x="3715" y="7168"/>
                </a:moveTo>
                <a:cubicBezTo>
                  <a:pt x="3525" y="7787"/>
                  <a:pt x="2953" y="8228"/>
                  <a:pt x="2298" y="8228"/>
                </a:cubicBezTo>
                <a:cubicBezTo>
                  <a:pt x="1644" y="8228"/>
                  <a:pt x="1084" y="7799"/>
                  <a:pt x="905" y="7168"/>
                </a:cubicBezTo>
                <a:close/>
                <a:moveTo>
                  <a:pt x="12145" y="7168"/>
                </a:moveTo>
                <a:cubicBezTo>
                  <a:pt x="11942" y="7787"/>
                  <a:pt x="11383" y="8228"/>
                  <a:pt x="10728" y="8228"/>
                </a:cubicBezTo>
                <a:cubicBezTo>
                  <a:pt x="10073" y="8228"/>
                  <a:pt x="9502" y="7799"/>
                  <a:pt x="9323" y="7168"/>
                </a:cubicBezTo>
                <a:close/>
                <a:moveTo>
                  <a:pt x="7942" y="10371"/>
                </a:moveTo>
                <a:cubicBezTo>
                  <a:pt x="8013" y="10371"/>
                  <a:pt x="8073" y="10430"/>
                  <a:pt x="8073" y="10502"/>
                </a:cubicBezTo>
                <a:lnTo>
                  <a:pt x="8073" y="10764"/>
                </a:lnTo>
                <a:lnTo>
                  <a:pt x="4918" y="10764"/>
                </a:lnTo>
                <a:lnTo>
                  <a:pt x="4918" y="10502"/>
                </a:lnTo>
                <a:cubicBezTo>
                  <a:pt x="4918" y="10430"/>
                  <a:pt x="4977" y="10371"/>
                  <a:pt x="5049" y="10371"/>
                </a:cubicBezTo>
                <a:close/>
                <a:moveTo>
                  <a:pt x="6382" y="0"/>
                </a:moveTo>
                <a:cubicBezTo>
                  <a:pt x="6132" y="0"/>
                  <a:pt x="5930" y="203"/>
                  <a:pt x="5930" y="441"/>
                </a:cubicBezTo>
                <a:lnTo>
                  <a:pt x="5930" y="1060"/>
                </a:lnTo>
                <a:cubicBezTo>
                  <a:pt x="5692" y="1251"/>
                  <a:pt x="5549" y="1536"/>
                  <a:pt x="5561" y="1858"/>
                </a:cubicBezTo>
                <a:lnTo>
                  <a:pt x="3703" y="2370"/>
                </a:lnTo>
                <a:cubicBezTo>
                  <a:pt x="3477" y="2429"/>
                  <a:pt x="3251" y="2465"/>
                  <a:pt x="3037" y="2501"/>
                </a:cubicBezTo>
                <a:cubicBezTo>
                  <a:pt x="2929" y="2227"/>
                  <a:pt x="2679" y="2036"/>
                  <a:pt x="2382" y="2036"/>
                </a:cubicBezTo>
                <a:cubicBezTo>
                  <a:pt x="1989" y="2036"/>
                  <a:pt x="1679" y="2346"/>
                  <a:pt x="1679" y="2739"/>
                </a:cubicBezTo>
                <a:cubicBezTo>
                  <a:pt x="1679" y="2941"/>
                  <a:pt x="1763" y="3132"/>
                  <a:pt x="1917" y="3275"/>
                </a:cubicBezTo>
                <a:lnTo>
                  <a:pt x="608" y="6025"/>
                </a:lnTo>
                <a:lnTo>
                  <a:pt x="501" y="6025"/>
                </a:lnTo>
                <a:cubicBezTo>
                  <a:pt x="215" y="6025"/>
                  <a:pt x="1" y="6251"/>
                  <a:pt x="1" y="6525"/>
                </a:cubicBezTo>
                <a:lnTo>
                  <a:pt x="1" y="6644"/>
                </a:lnTo>
                <a:cubicBezTo>
                  <a:pt x="1" y="6930"/>
                  <a:pt x="215" y="7156"/>
                  <a:pt x="501" y="7156"/>
                </a:cubicBezTo>
                <a:cubicBezTo>
                  <a:pt x="691" y="7989"/>
                  <a:pt x="1441" y="8585"/>
                  <a:pt x="2298" y="8585"/>
                </a:cubicBezTo>
                <a:cubicBezTo>
                  <a:pt x="3168" y="8585"/>
                  <a:pt x="3906" y="7978"/>
                  <a:pt x="4108" y="7156"/>
                </a:cubicBezTo>
                <a:lnTo>
                  <a:pt x="4251" y="7156"/>
                </a:lnTo>
                <a:cubicBezTo>
                  <a:pt x="4537" y="7156"/>
                  <a:pt x="4763" y="6930"/>
                  <a:pt x="4763" y="6644"/>
                </a:cubicBezTo>
                <a:lnTo>
                  <a:pt x="4763" y="6525"/>
                </a:lnTo>
                <a:cubicBezTo>
                  <a:pt x="4763" y="6251"/>
                  <a:pt x="4537" y="6025"/>
                  <a:pt x="4251" y="6025"/>
                </a:cubicBezTo>
                <a:lnTo>
                  <a:pt x="4144" y="6025"/>
                </a:lnTo>
                <a:lnTo>
                  <a:pt x="2834" y="3275"/>
                </a:lnTo>
                <a:cubicBezTo>
                  <a:pt x="2953" y="3167"/>
                  <a:pt x="3037" y="3036"/>
                  <a:pt x="3060" y="2870"/>
                </a:cubicBezTo>
                <a:cubicBezTo>
                  <a:pt x="3310" y="2846"/>
                  <a:pt x="3549" y="2798"/>
                  <a:pt x="3787" y="2727"/>
                </a:cubicBezTo>
                <a:lnTo>
                  <a:pt x="5656" y="2215"/>
                </a:lnTo>
                <a:cubicBezTo>
                  <a:pt x="5716" y="2346"/>
                  <a:pt x="5811" y="2453"/>
                  <a:pt x="5918" y="2548"/>
                </a:cubicBezTo>
                <a:lnTo>
                  <a:pt x="5918" y="10002"/>
                </a:lnTo>
                <a:lnTo>
                  <a:pt x="5037" y="10002"/>
                </a:lnTo>
                <a:cubicBezTo>
                  <a:pt x="4763" y="10002"/>
                  <a:pt x="4537" y="10228"/>
                  <a:pt x="4537" y="10502"/>
                </a:cubicBezTo>
                <a:lnTo>
                  <a:pt x="4537" y="10776"/>
                </a:lnTo>
                <a:cubicBezTo>
                  <a:pt x="4299" y="10823"/>
                  <a:pt x="4120" y="11026"/>
                  <a:pt x="4120" y="11276"/>
                </a:cubicBezTo>
                <a:lnTo>
                  <a:pt x="4120" y="11395"/>
                </a:lnTo>
                <a:cubicBezTo>
                  <a:pt x="4120" y="11680"/>
                  <a:pt x="4346" y="11907"/>
                  <a:pt x="4620" y="11907"/>
                </a:cubicBezTo>
                <a:lnTo>
                  <a:pt x="6049" y="11907"/>
                </a:lnTo>
                <a:cubicBezTo>
                  <a:pt x="6156" y="11907"/>
                  <a:pt x="6251" y="11811"/>
                  <a:pt x="6251" y="11704"/>
                </a:cubicBezTo>
                <a:cubicBezTo>
                  <a:pt x="6251" y="11609"/>
                  <a:pt x="6156" y="11514"/>
                  <a:pt x="6049" y="11514"/>
                </a:cubicBezTo>
                <a:lnTo>
                  <a:pt x="4620" y="11514"/>
                </a:lnTo>
                <a:cubicBezTo>
                  <a:pt x="4549" y="11514"/>
                  <a:pt x="4489" y="11454"/>
                  <a:pt x="4489" y="11383"/>
                </a:cubicBezTo>
                <a:lnTo>
                  <a:pt x="4489" y="11264"/>
                </a:lnTo>
                <a:cubicBezTo>
                  <a:pt x="4489" y="11192"/>
                  <a:pt x="4549" y="11133"/>
                  <a:pt x="4620" y="11133"/>
                </a:cubicBezTo>
                <a:lnTo>
                  <a:pt x="8371" y="11133"/>
                </a:lnTo>
                <a:cubicBezTo>
                  <a:pt x="8454" y="11133"/>
                  <a:pt x="8513" y="11192"/>
                  <a:pt x="8513" y="11264"/>
                </a:cubicBezTo>
                <a:lnTo>
                  <a:pt x="8513" y="11383"/>
                </a:lnTo>
                <a:cubicBezTo>
                  <a:pt x="8513" y="11454"/>
                  <a:pt x="8454" y="11514"/>
                  <a:pt x="8371" y="11514"/>
                </a:cubicBezTo>
                <a:lnTo>
                  <a:pt x="6930" y="11514"/>
                </a:lnTo>
                <a:cubicBezTo>
                  <a:pt x="6823" y="11514"/>
                  <a:pt x="6739" y="11609"/>
                  <a:pt x="6739" y="11704"/>
                </a:cubicBezTo>
                <a:cubicBezTo>
                  <a:pt x="6739" y="11811"/>
                  <a:pt x="6823" y="11907"/>
                  <a:pt x="6930" y="11907"/>
                </a:cubicBezTo>
                <a:lnTo>
                  <a:pt x="8371" y="11907"/>
                </a:lnTo>
                <a:cubicBezTo>
                  <a:pt x="8656" y="11907"/>
                  <a:pt x="8883" y="11680"/>
                  <a:pt x="8883" y="11395"/>
                </a:cubicBezTo>
                <a:lnTo>
                  <a:pt x="8883" y="11276"/>
                </a:lnTo>
                <a:cubicBezTo>
                  <a:pt x="8883" y="11026"/>
                  <a:pt x="8692" y="10799"/>
                  <a:pt x="8454" y="10776"/>
                </a:cubicBezTo>
                <a:lnTo>
                  <a:pt x="8454" y="10502"/>
                </a:lnTo>
                <a:cubicBezTo>
                  <a:pt x="8454" y="10228"/>
                  <a:pt x="8228" y="10002"/>
                  <a:pt x="7942" y="10002"/>
                </a:cubicBezTo>
                <a:lnTo>
                  <a:pt x="7061" y="10002"/>
                </a:lnTo>
                <a:lnTo>
                  <a:pt x="7061" y="7049"/>
                </a:lnTo>
                <a:cubicBezTo>
                  <a:pt x="7061" y="6954"/>
                  <a:pt x="6978" y="6858"/>
                  <a:pt x="6870" y="6858"/>
                </a:cubicBezTo>
                <a:cubicBezTo>
                  <a:pt x="6763" y="6858"/>
                  <a:pt x="6680" y="6954"/>
                  <a:pt x="6680" y="7049"/>
                </a:cubicBezTo>
                <a:lnTo>
                  <a:pt x="6680" y="10002"/>
                </a:lnTo>
                <a:lnTo>
                  <a:pt x="6311" y="10002"/>
                </a:lnTo>
                <a:lnTo>
                  <a:pt x="6311" y="2727"/>
                </a:lnTo>
                <a:cubicBezTo>
                  <a:pt x="6370" y="2739"/>
                  <a:pt x="6430" y="2745"/>
                  <a:pt x="6491" y="2745"/>
                </a:cubicBezTo>
                <a:cubicBezTo>
                  <a:pt x="6552" y="2745"/>
                  <a:pt x="6614" y="2739"/>
                  <a:pt x="6680" y="2727"/>
                </a:cubicBezTo>
                <a:lnTo>
                  <a:pt x="6680" y="6156"/>
                </a:lnTo>
                <a:cubicBezTo>
                  <a:pt x="6680" y="6263"/>
                  <a:pt x="6763" y="6358"/>
                  <a:pt x="6870" y="6358"/>
                </a:cubicBezTo>
                <a:cubicBezTo>
                  <a:pt x="6978" y="6358"/>
                  <a:pt x="7061" y="6263"/>
                  <a:pt x="7061" y="6156"/>
                </a:cubicBezTo>
                <a:lnTo>
                  <a:pt x="7061" y="2548"/>
                </a:lnTo>
                <a:cubicBezTo>
                  <a:pt x="7180" y="2453"/>
                  <a:pt x="7275" y="2346"/>
                  <a:pt x="7335" y="2215"/>
                </a:cubicBezTo>
                <a:lnTo>
                  <a:pt x="9228" y="2739"/>
                </a:lnTo>
                <a:cubicBezTo>
                  <a:pt x="9466" y="2798"/>
                  <a:pt x="9716" y="2858"/>
                  <a:pt x="9954" y="2882"/>
                </a:cubicBezTo>
                <a:cubicBezTo>
                  <a:pt x="9978" y="3048"/>
                  <a:pt x="10073" y="3179"/>
                  <a:pt x="10180" y="3287"/>
                </a:cubicBezTo>
                <a:lnTo>
                  <a:pt x="8871" y="6037"/>
                </a:lnTo>
                <a:lnTo>
                  <a:pt x="8764" y="6037"/>
                </a:lnTo>
                <a:cubicBezTo>
                  <a:pt x="8478" y="6037"/>
                  <a:pt x="8252" y="6263"/>
                  <a:pt x="8252" y="6549"/>
                </a:cubicBezTo>
                <a:lnTo>
                  <a:pt x="8252" y="6668"/>
                </a:lnTo>
                <a:cubicBezTo>
                  <a:pt x="8252" y="6954"/>
                  <a:pt x="8478" y="7168"/>
                  <a:pt x="8764" y="7168"/>
                </a:cubicBezTo>
                <a:lnTo>
                  <a:pt x="8906" y="7168"/>
                </a:lnTo>
                <a:cubicBezTo>
                  <a:pt x="9109" y="8001"/>
                  <a:pt x="9847" y="8597"/>
                  <a:pt x="10716" y="8597"/>
                </a:cubicBezTo>
                <a:cubicBezTo>
                  <a:pt x="11573" y="8597"/>
                  <a:pt x="12323" y="7989"/>
                  <a:pt x="12514" y="7168"/>
                </a:cubicBezTo>
                <a:cubicBezTo>
                  <a:pt x="12800" y="7168"/>
                  <a:pt x="13014" y="6954"/>
                  <a:pt x="13014" y="6668"/>
                </a:cubicBezTo>
                <a:lnTo>
                  <a:pt x="13014" y="6549"/>
                </a:lnTo>
                <a:cubicBezTo>
                  <a:pt x="13038" y="6263"/>
                  <a:pt x="12812" y="6025"/>
                  <a:pt x="12526" y="6025"/>
                </a:cubicBezTo>
                <a:lnTo>
                  <a:pt x="12419" y="6025"/>
                </a:lnTo>
                <a:lnTo>
                  <a:pt x="11109" y="3275"/>
                </a:lnTo>
                <a:cubicBezTo>
                  <a:pt x="11264" y="3144"/>
                  <a:pt x="11347" y="2965"/>
                  <a:pt x="11347" y="2739"/>
                </a:cubicBezTo>
                <a:cubicBezTo>
                  <a:pt x="11347" y="2346"/>
                  <a:pt x="11038" y="2036"/>
                  <a:pt x="10657" y="2036"/>
                </a:cubicBezTo>
                <a:cubicBezTo>
                  <a:pt x="10359" y="2036"/>
                  <a:pt x="10097" y="2227"/>
                  <a:pt x="10002" y="2501"/>
                </a:cubicBezTo>
                <a:cubicBezTo>
                  <a:pt x="9776" y="2465"/>
                  <a:pt x="9549" y="2429"/>
                  <a:pt x="9323" y="2370"/>
                </a:cubicBezTo>
                <a:lnTo>
                  <a:pt x="7442" y="1846"/>
                </a:lnTo>
                <a:cubicBezTo>
                  <a:pt x="7454" y="1536"/>
                  <a:pt x="7323" y="1239"/>
                  <a:pt x="7061" y="1060"/>
                </a:cubicBezTo>
                <a:lnTo>
                  <a:pt x="7061" y="441"/>
                </a:lnTo>
                <a:cubicBezTo>
                  <a:pt x="7061" y="191"/>
                  <a:pt x="6859" y="0"/>
                  <a:pt x="6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53"/>
          <p:cNvSpPr/>
          <p:nvPr/>
        </p:nvSpPr>
        <p:spPr>
          <a:xfrm>
            <a:off x="6233985" y="2108791"/>
            <a:ext cx="438869" cy="280295"/>
          </a:xfrm>
          <a:custGeom>
            <a:avLst/>
            <a:gdLst/>
            <a:ahLst/>
            <a:cxnLst/>
            <a:rect l="l" t="t" r="r" b="b"/>
            <a:pathLst>
              <a:path w="8931" h="5704" extrusionOk="0">
                <a:moveTo>
                  <a:pt x="3001" y="346"/>
                </a:moveTo>
                <a:cubicBezTo>
                  <a:pt x="3096" y="346"/>
                  <a:pt x="3179" y="370"/>
                  <a:pt x="3263" y="453"/>
                </a:cubicBezTo>
                <a:cubicBezTo>
                  <a:pt x="3334" y="525"/>
                  <a:pt x="3358" y="608"/>
                  <a:pt x="3358" y="703"/>
                </a:cubicBezTo>
                <a:lnTo>
                  <a:pt x="3358" y="1132"/>
                </a:lnTo>
                <a:cubicBezTo>
                  <a:pt x="3358" y="1311"/>
                  <a:pt x="3263" y="1477"/>
                  <a:pt x="3096" y="1584"/>
                </a:cubicBezTo>
                <a:cubicBezTo>
                  <a:pt x="3048" y="1608"/>
                  <a:pt x="3025" y="1656"/>
                  <a:pt x="3025" y="1715"/>
                </a:cubicBezTo>
                <a:lnTo>
                  <a:pt x="3025" y="1894"/>
                </a:lnTo>
                <a:lnTo>
                  <a:pt x="2644" y="1894"/>
                </a:lnTo>
                <a:lnTo>
                  <a:pt x="2644" y="1715"/>
                </a:lnTo>
                <a:cubicBezTo>
                  <a:pt x="2644" y="1656"/>
                  <a:pt x="2620" y="1608"/>
                  <a:pt x="2572" y="1584"/>
                </a:cubicBezTo>
                <a:cubicBezTo>
                  <a:pt x="2405" y="1489"/>
                  <a:pt x="2310" y="1311"/>
                  <a:pt x="2310" y="1132"/>
                </a:cubicBezTo>
                <a:lnTo>
                  <a:pt x="2310" y="703"/>
                </a:lnTo>
                <a:cubicBezTo>
                  <a:pt x="2310" y="513"/>
                  <a:pt x="2465" y="346"/>
                  <a:pt x="2667" y="346"/>
                </a:cubicBezTo>
                <a:close/>
                <a:moveTo>
                  <a:pt x="6096" y="346"/>
                </a:moveTo>
                <a:cubicBezTo>
                  <a:pt x="6192" y="346"/>
                  <a:pt x="6275" y="370"/>
                  <a:pt x="6358" y="453"/>
                </a:cubicBezTo>
                <a:cubicBezTo>
                  <a:pt x="6430" y="525"/>
                  <a:pt x="6454" y="608"/>
                  <a:pt x="6454" y="703"/>
                </a:cubicBezTo>
                <a:lnTo>
                  <a:pt x="6454" y="1132"/>
                </a:lnTo>
                <a:cubicBezTo>
                  <a:pt x="6454" y="1311"/>
                  <a:pt x="6370" y="1477"/>
                  <a:pt x="6192" y="1584"/>
                </a:cubicBezTo>
                <a:cubicBezTo>
                  <a:pt x="6144" y="1608"/>
                  <a:pt x="6120" y="1656"/>
                  <a:pt x="6120" y="1715"/>
                </a:cubicBezTo>
                <a:lnTo>
                  <a:pt x="6120" y="1894"/>
                </a:lnTo>
                <a:lnTo>
                  <a:pt x="5739" y="1894"/>
                </a:lnTo>
                <a:lnTo>
                  <a:pt x="5739" y="1715"/>
                </a:lnTo>
                <a:cubicBezTo>
                  <a:pt x="5739" y="1656"/>
                  <a:pt x="5715" y="1608"/>
                  <a:pt x="5668" y="1584"/>
                </a:cubicBezTo>
                <a:cubicBezTo>
                  <a:pt x="5501" y="1489"/>
                  <a:pt x="5406" y="1311"/>
                  <a:pt x="5406" y="1132"/>
                </a:cubicBezTo>
                <a:lnTo>
                  <a:pt x="5406" y="703"/>
                </a:lnTo>
                <a:cubicBezTo>
                  <a:pt x="5406" y="513"/>
                  <a:pt x="5561" y="346"/>
                  <a:pt x="5763" y="346"/>
                </a:cubicBezTo>
                <a:close/>
                <a:moveTo>
                  <a:pt x="1453" y="2061"/>
                </a:moveTo>
                <a:cubicBezTo>
                  <a:pt x="1548" y="2061"/>
                  <a:pt x="1632" y="2084"/>
                  <a:pt x="1715" y="2156"/>
                </a:cubicBezTo>
                <a:cubicBezTo>
                  <a:pt x="1786" y="2239"/>
                  <a:pt x="1810" y="2323"/>
                  <a:pt x="1810" y="2418"/>
                </a:cubicBezTo>
                <a:lnTo>
                  <a:pt x="1810" y="2846"/>
                </a:lnTo>
                <a:cubicBezTo>
                  <a:pt x="1810" y="3037"/>
                  <a:pt x="1715" y="3204"/>
                  <a:pt x="1548" y="3287"/>
                </a:cubicBezTo>
                <a:cubicBezTo>
                  <a:pt x="1501" y="3323"/>
                  <a:pt x="1477" y="3370"/>
                  <a:pt x="1477" y="3430"/>
                </a:cubicBezTo>
                <a:lnTo>
                  <a:pt x="1477" y="3608"/>
                </a:lnTo>
                <a:lnTo>
                  <a:pt x="1096" y="3608"/>
                </a:lnTo>
                <a:lnTo>
                  <a:pt x="1096" y="3430"/>
                </a:lnTo>
                <a:cubicBezTo>
                  <a:pt x="1096" y="3370"/>
                  <a:pt x="1072" y="3323"/>
                  <a:pt x="1024" y="3287"/>
                </a:cubicBezTo>
                <a:cubicBezTo>
                  <a:pt x="858" y="3204"/>
                  <a:pt x="762" y="3025"/>
                  <a:pt x="762" y="2846"/>
                </a:cubicBezTo>
                <a:lnTo>
                  <a:pt x="762" y="2418"/>
                </a:lnTo>
                <a:cubicBezTo>
                  <a:pt x="762" y="2215"/>
                  <a:pt x="917" y="2061"/>
                  <a:pt x="1120" y="2061"/>
                </a:cubicBezTo>
                <a:close/>
                <a:moveTo>
                  <a:pt x="4549" y="2061"/>
                </a:moveTo>
                <a:cubicBezTo>
                  <a:pt x="4644" y="2061"/>
                  <a:pt x="4727" y="2084"/>
                  <a:pt x="4810" y="2156"/>
                </a:cubicBezTo>
                <a:cubicBezTo>
                  <a:pt x="4882" y="2239"/>
                  <a:pt x="4906" y="2323"/>
                  <a:pt x="4906" y="2418"/>
                </a:cubicBezTo>
                <a:lnTo>
                  <a:pt x="4906" y="2846"/>
                </a:lnTo>
                <a:cubicBezTo>
                  <a:pt x="4906" y="3025"/>
                  <a:pt x="4810" y="3204"/>
                  <a:pt x="4644" y="3287"/>
                </a:cubicBezTo>
                <a:cubicBezTo>
                  <a:pt x="4596" y="3323"/>
                  <a:pt x="4572" y="3370"/>
                  <a:pt x="4572" y="3430"/>
                </a:cubicBezTo>
                <a:lnTo>
                  <a:pt x="4572" y="3608"/>
                </a:lnTo>
                <a:lnTo>
                  <a:pt x="4191" y="3608"/>
                </a:lnTo>
                <a:lnTo>
                  <a:pt x="4191" y="3430"/>
                </a:lnTo>
                <a:cubicBezTo>
                  <a:pt x="4191" y="3370"/>
                  <a:pt x="4168" y="3323"/>
                  <a:pt x="4120" y="3287"/>
                </a:cubicBezTo>
                <a:cubicBezTo>
                  <a:pt x="3953" y="3204"/>
                  <a:pt x="3858" y="3025"/>
                  <a:pt x="3858" y="2846"/>
                </a:cubicBezTo>
                <a:lnTo>
                  <a:pt x="3858" y="2418"/>
                </a:lnTo>
                <a:cubicBezTo>
                  <a:pt x="3858" y="2215"/>
                  <a:pt x="4013" y="2061"/>
                  <a:pt x="4215" y="2061"/>
                </a:cubicBezTo>
                <a:close/>
                <a:moveTo>
                  <a:pt x="7668" y="2061"/>
                </a:moveTo>
                <a:cubicBezTo>
                  <a:pt x="7751" y="2061"/>
                  <a:pt x="7847" y="2084"/>
                  <a:pt x="7918" y="2156"/>
                </a:cubicBezTo>
                <a:cubicBezTo>
                  <a:pt x="7989" y="2239"/>
                  <a:pt x="8025" y="2323"/>
                  <a:pt x="8025" y="2418"/>
                </a:cubicBezTo>
                <a:lnTo>
                  <a:pt x="8025" y="2846"/>
                </a:lnTo>
                <a:cubicBezTo>
                  <a:pt x="8001" y="3025"/>
                  <a:pt x="7918" y="3204"/>
                  <a:pt x="7751" y="3287"/>
                </a:cubicBezTo>
                <a:cubicBezTo>
                  <a:pt x="7704" y="3323"/>
                  <a:pt x="7680" y="3370"/>
                  <a:pt x="7680" y="3430"/>
                </a:cubicBezTo>
                <a:lnTo>
                  <a:pt x="7680" y="3608"/>
                </a:lnTo>
                <a:lnTo>
                  <a:pt x="7311" y="3608"/>
                </a:lnTo>
                <a:lnTo>
                  <a:pt x="7311" y="3430"/>
                </a:lnTo>
                <a:cubicBezTo>
                  <a:pt x="7311" y="3370"/>
                  <a:pt x="7275" y="3323"/>
                  <a:pt x="7227" y="3287"/>
                </a:cubicBezTo>
                <a:cubicBezTo>
                  <a:pt x="7073" y="3204"/>
                  <a:pt x="6966" y="3025"/>
                  <a:pt x="6966" y="2846"/>
                </a:cubicBezTo>
                <a:lnTo>
                  <a:pt x="6966" y="2418"/>
                </a:lnTo>
                <a:cubicBezTo>
                  <a:pt x="6966" y="2215"/>
                  <a:pt x="7132" y="2061"/>
                  <a:pt x="7323" y="2061"/>
                </a:cubicBezTo>
                <a:close/>
                <a:moveTo>
                  <a:pt x="5787" y="1"/>
                </a:moveTo>
                <a:cubicBezTo>
                  <a:pt x="5418" y="1"/>
                  <a:pt x="5120" y="310"/>
                  <a:pt x="5120" y="691"/>
                </a:cubicBezTo>
                <a:lnTo>
                  <a:pt x="5120" y="1120"/>
                </a:lnTo>
                <a:cubicBezTo>
                  <a:pt x="5120" y="1382"/>
                  <a:pt x="5251" y="1644"/>
                  <a:pt x="5465" y="1799"/>
                </a:cubicBezTo>
                <a:lnTo>
                  <a:pt x="5465" y="1953"/>
                </a:lnTo>
                <a:lnTo>
                  <a:pt x="5180" y="2073"/>
                </a:lnTo>
                <a:cubicBezTo>
                  <a:pt x="5144" y="2025"/>
                  <a:pt x="5120" y="1977"/>
                  <a:pt x="5072" y="1942"/>
                </a:cubicBezTo>
                <a:cubicBezTo>
                  <a:pt x="4941" y="1799"/>
                  <a:pt x="4775" y="1739"/>
                  <a:pt x="4596" y="1739"/>
                </a:cubicBezTo>
                <a:lnTo>
                  <a:pt x="4251" y="1739"/>
                </a:lnTo>
                <a:cubicBezTo>
                  <a:pt x="4001" y="1739"/>
                  <a:pt x="3798" y="1882"/>
                  <a:pt x="3679" y="2073"/>
                </a:cubicBezTo>
                <a:lnTo>
                  <a:pt x="3394" y="1953"/>
                </a:lnTo>
                <a:lnTo>
                  <a:pt x="3394" y="1799"/>
                </a:lnTo>
                <a:cubicBezTo>
                  <a:pt x="3596" y="1644"/>
                  <a:pt x="3739" y="1382"/>
                  <a:pt x="3739" y="1120"/>
                </a:cubicBezTo>
                <a:lnTo>
                  <a:pt x="3739" y="691"/>
                </a:lnTo>
                <a:cubicBezTo>
                  <a:pt x="3739" y="513"/>
                  <a:pt x="3656" y="334"/>
                  <a:pt x="3537" y="215"/>
                </a:cubicBezTo>
                <a:cubicBezTo>
                  <a:pt x="3406" y="72"/>
                  <a:pt x="3239" y="13"/>
                  <a:pt x="3060" y="13"/>
                </a:cubicBezTo>
                <a:lnTo>
                  <a:pt x="2727" y="13"/>
                </a:lnTo>
                <a:cubicBezTo>
                  <a:pt x="2346" y="13"/>
                  <a:pt x="2048" y="334"/>
                  <a:pt x="2048" y="703"/>
                </a:cubicBezTo>
                <a:lnTo>
                  <a:pt x="2048" y="1132"/>
                </a:lnTo>
                <a:cubicBezTo>
                  <a:pt x="2048" y="1406"/>
                  <a:pt x="2191" y="1656"/>
                  <a:pt x="2394" y="1822"/>
                </a:cubicBezTo>
                <a:lnTo>
                  <a:pt x="2394" y="1965"/>
                </a:lnTo>
                <a:lnTo>
                  <a:pt x="2108" y="2084"/>
                </a:lnTo>
                <a:cubicBezTo>
                  <a:pt x="2084" y="2037"/>
                  <a:pt x="2048" y="2001"/>
                  <a:pt x="2013" y="1953"/>
                </a:cubicBezTo>
                <a:cubicBezTo>
                  <a:pt x="1870" y="1822"/>
                  <a:pt x="1715" y="1763"/>
                  <a:pt x="1536" y="1763"/>
                </a:cubicBezTo>
                <a:lnTo>
                  <a:pt x="1191" y="1763"/>
                </a:lnTo>
                <a:cubicBezTo>
                  <a:pt x="822" y="1763"/>
                  <a:pt x="524" y="2073"/>
                  <a:pt x="524" y="2442"/>
                </a:cubicBezTo>
                <a:lnTo>
                  <a:pt x="524" y="2870"/>
                </a:lnTo>
                <a:cubicBezTo>
                  <a:pt x="524" y="3144"/>
                  <a:pt x="655" y="3394"/>
                  <a:pt x="858" y="3561"/>
                </a:cubicBezTo>
                <a:lnTo>
                  <a:pt x="858" y="3704"/>
                </a:lnTo>
                <a:lnTo>
                  <a:pt x="429" y="3882"/>
                </a:lnTo>
                <a:cubicBezTo>
                  <a:pt x="179" y="3989"/>
                  <a:pt x="0" y="4239"/>
                  <a:pt x="0" y="4513"/>
                </a:cubicBezTo>
                <a:lnTo>
                  <a:pt x="0" y="5537"/>
                </a:lnTo>
                <a:cubicBezTo>
                  <a:pt x="0" y="5632"/>
                  <a:pt x="72" y="5704"/>
                  <a:pt x="167" y="5704"/>
                </a:cubicBezTo>
                <a:cubicBezTo>
                  <a:pt x="250" y="5704"/>
                  <a:pt x="322" y="5632"/>
                  <a:pt x="322" y="5537"/>
                </a:cubicBezTo>
                <a:lnTo>
                  <a:pt x="322" y="4513"/>
                </a:lnTo>
                <a:cubicBezTo>
                  <a:pt x="322" y="4358"/>
                  <a:pt x="417" y="4228"/>
                  <a:pt x="548" y="4180"/>
                </a:cubicBezTo>
                <a:lnTo>
                  <a:pt x="1060" y="3977"/>
                </a:lnTo>
                <a:lnTo>
                  <a:pt x="1679" y="3977"/>
                </a:lnTo>
                <a:lnTo>
                  <a:pt x="2191" y="4180"/>
                </a:lnTo>
                <a:cubicBezTo>
                  <a:pt x="2322" y="4239"/>
                  <a:pt x="2405" y="4358"/>
                  <a:pt x="2405" y="4513"/>
                </a:cubicBezTo>
                <a:lnTo>
                  <a:pt x="2405" y="5537"/>
                </a:lnTo>
                <a:cubicBezTo>
                  <a:pt x="2405" y="5632"/>
                  <a:pt x="2489" y="5704"/>
                  <a:pt x="2572" y="5704"/>
                </a:cubicBezTo>
                <a:cubicBezTo>
                  <a:pt x="2667" y="5704"/>
                  <a:pt x="2739" y="5632"/>
                  <a:pt x="2739" y="5537"/>
                </a:cubicBezTo>
                <a:lnTo>
                  <a:pt x="2739" y="4513"/>
                </a:lnTo>
                <a:cubicBezTo>
                  <a:pt x="2739" y="4228"/>
                  <a:pt x="2572" y="3989"/>
                  <a:pt x="2310" y="3882"/>
                </a:cubicBezTo>
                <a:lnTo>
                  <a:pt x="1870" y="3704"/>
                </a:lnTo>
                <a:lnTo>
                  <a:pt x="1870" y="3561"/>
                </a:lnTo>
                <a:cubicBezTo>
                  <a:pt x="2084" y="3394"/>
                  <a:pt x="2215" y="3144"/>
                  <a:pt x="2215" y="2870"/>
                </a:cubicBezTo>
                <a:lnTo>
                  <a:pt x="2215" y="2442"/>
                </a:lnTo>
                <a:lnTo>
                  <a:pt x="2215" y="2418"/>
                </a:lnTo>
                <a:lnTo>
                  <a:pt x="2608" y="2263"/>
                </a:lnTo>
                <a:lnTo>
                  <a:pt x="3227" y="2263"/>
                </a:lnTo>
                <a:lnTo>
                  <a:pt x="3620" y="2418"/>
                </a:lnTo>
                <a:lnTo>
                  <a:pt x="3620" y="2442"/>
                </a:lnTo>
                <a:lnTo>
                  <a:pt x="3620" y="2870"/>
                </a:lnTo>
                <a:cubicBezTo>
                  <a:pt x="3620" y="3144"/>
                  <a:pt x="3751" y="3394"/>
                  <a:pt x="3953" y="3561"/>
                </a:cubicBezTo>
                <a:lnTo>
                  <a:pt x="3953" y="3704"/>
                </a:lnTo>
                <a:lnTo>
                  <a:pt x="3525" y="3882"/>
                </a:lnTo>
                <a:cubicBezTo>
                  <a:pt x="3275" y="3989"/>
                  <a:pt x="3096" y="4239"/>
                  <a:pt x="3096" y="4513"/>
                </a:cubicBezTo>
                <a:lnTo>
                  <a:pt x="3096" y="5537"/>
                </a:lnTo>
                <a:cubicBezTo>
                  <a:pt x="3096" y="5632"/>
                  <a:pt x="3167" y="5704"/>
                  <a:pt x="3263" y="5704"/>
                </a:cubicBezTo>
                <a:cubicBezTo>
                  <a:pt x="3346" y="5704"/>
                  <a:pt x="3417" y="5632"/>
                  <a:pt x="3417" y="5537"/>
                </a:cubicBezTo>
                <a:lnTo>
                  <a:pt x="3417" y="4513"/>
                </a:lnTo>
                <a:cubicBezTo>
                  <a:pt x="3417" y="4358"/>
                  <a:pt x="3513" y="4228"/>
                  <a:pt x="3644" y="4180"/>
                </a:cubicBezTo>
                <a:lnTo>
                  <a:pt x="4156" y="3977"/>
                </a:lnTo>
                <a:lnTo>
                  <a:pt x="4775" y="3977"/>
                </a:lnTo>
                <a:lnTo>
                  <a:pt x="5287" y="4180"/>
                </a:lnTo>
                <a:cubicBezTo>
                  <a:pt x="5418" y="4239"/>
                  <a:pt x="5501" y="4358"/>
                  <a:pt x="5501" y="4513"/>
                </a:cubicBezTo>
                <a:lnTo>
                  <a:pt x="5501" y="5537"/>
                </a:lnTo>
                <a:cubicBezTo>
                  <a:pt x="5501" y="5632"/>
                  <a:pt x="5584" y="5704"/>
                  <a:pt x="5668" y="5704"/>
                </a:cubicBezTo>
                <a:cubicBezTo>
                  <a:pt x="5763" y="5704"/>
                  <a:pt x="5834" y="5632"/>
                  <a:pt x="5834" y="5537"/>
                </a:cubicBezTo>
                <a:lnTo>
                  <a:pt x="5834" y="4513"/>
                </a:lnTo>
                <a:cubicBezTo>
                  <a:pt x="5834" y="4228"/>
                  <a:pt x="5668" y="3989"/>
                  <a:pt x="5406" y="3882"/>
                </a:cubicBezTo>
                <a:lnTo>
                  <a:pt x="4965" y="3704"/>
                </a:lnTo>
                <a:lnTo>
                  <a:pt x="4965" y="3561"/>
                </a:lnTo>
                <a:cubicBezTo>
                  <a:pt x="5180" y="3394"/>
                  <a:pt x="5311" y="3144"/>
                  <a:pt x="5311" y="2870"/>
                </a:cubicBezTo>
                <a:lnTo>
                  <a:pt x="5311" y="2442"/>
                </a:lnTo>
                <a:lnTo>
                  <a:pt x="5311" y="2418"/>
                </a:lnTo>
                <a:lnTo>
                  <a:pt x="5703" y="2263"/>
                </a:lnTo>
                <a:lnTo>
                  <a:pt x="6323" y="2263"/>
                </a:lnTo>
                <a:lnTo>
                  <a:pt x="6715" y="2418"/>
                </a:lnTo>
                <a:lnTo>
                  <a:pt x="6715" y="2442"/>
                </a:lnTo>
                <a:lnTo>
                  <a:pt x="6715" y="2870"/>
                </a:lnTo>
                <a:cubicBezTo>
                  <a:pt x="6715" y="3144"/>
                  <a:pt x="6846" y="3394"/>
                  <a:pt x="7049" y="3561"/>
                </a:cubicBezTo>
                <a:lnTo>
                  <a:pt x="7049" y="3704"/>
                </a:lnTo>
                <a:lnTo>
                  <a:pt x="6620" y="3882"/>
                </a:lnTo>
                <a:cubicBezTo>
                  <a:pt x="6370" y="3989"/>
                  <a:pt x="6192" y="4239"/>
                  <a:pt x="6192" y="4513"/>
                </a:cubicBezTo>
                <a:lnTo>
                  <a:pt x="6192" y="5537"/>
                </a:lnTo>
                <a:cubicBezTo>
                  <a:pt x="6192" y="5632"/>
                  <a:pt x="6263" y="5704"/>
                  <a:pt x="6358" y="5704"/>
                </a:cubicBezTo>
                <a:cubicBezTo>
                  <a:pt x="6442" y="5704"/>
                  <a:pt x="6513" y="5632"/>
                  <a:pt x="6513" y="5537"/>
                </a:cubicBezTo>
                <a:lnTo>
                  <a:pt x="6513" y="4513"/>
                </a:lnTo>
                <a:cubicBezTo>
                  <a:pt x="6513" y="4358"/>
                  <a:pt x="6608" y="4228"/>
                  <a:pt x="6739" y="4180"/>
                </a:cubicBezTo>
                <a:lnTo>
                  <a:pt x="7251" y="3977"/>
                </a:lnTo>
                <a:lnTo>
                  <a:pt x="7870" y="3977"/>
                </a:lnTo>
                <a:lnTo>
                  <a:pt x="8382" y="4180"/>
                </a:lnTo>
                <a:cubicBezTo>
                  <a:pt x="8513" y="4239"/>
                  <a:pt x="8597" y="4358"/>
                  <a:pt x="8597" y="4513"/>
                </a:cubicBezTo>
                <a:lnTo>
                  <a:pt x="8597" y="5537"/>
                </a:lnTo>
                <a:cubicBezTo>
                  <a:pt x="8597" y="5632"/>
                  <a:pt x="8680" y="5704"/>
                  <a:pt x="8763" y="5704"/>
                </a:cubicBezTo>
                <a:cubicBezTo>
                  <a:pt x="8859" y="5704"/>
                  <a:pt x="8930" y="5632"/>
                  <a:pt x="8930" y="5537"/>
                </a:cubicBezTo>
                <a:lnTo>
                  <a:pt x="8930" y="4513"/>
                </a:lnTo>
                <a:cubicBezTo>
                  <a:pt x="8859" y="4204"/>
                  <a:pt x="8680" y="3942"/>
                  <a:pt x="8418" y="3847"/>
                </a:cubicBezTo>
                <a:lnTo>
                  <a:pt x="7989" y="3668"/>
                </a:lnTo>
                <a:lnTo>
                  <a:pt x="7989" y="3513"/>
                </a:lnTo>
                <a:cubicBezTo>
                  <a:pt x="8204" y="3346"/>
                  <a:pt x="8335" y="3096"/>
                  <a:pt x="8335" y="2835"/>
                </a:cubicBezTo>
                <a:lnTo>
                  <a:pt x="8335" y="2394"/>
                </a:lnTo>
                <a:cubicBezTo>
                  <a:pt x="8335" y="2215"/>
                  <a:pt x="8263" y="2037"/>
                  <a:pt x="8144" y="1918"/>
                </a:cubicBezTo>
                <a:cubicBezTo>
                  <a:pt x="8001" y="1787"/>
                  <a:pt x="7847" y="1727"/>
                  <a:pt x="7668" y="1727"/>
                </a:cubicBezTo>
                <a:lnTo>
                  <a:pt x="7323" y="1727"/>
                </a:lnTo>
                <a:cubicBezTo>
                  <a:pt x="7073" y="1727"/>
                  <a:pt x="6858" y="1858"/>
                  <a:pt x="6739" y="2061"/>
                </a:cubicBezTo>
                <a:lnTo>
                  <a:pt x="6454" y="1942"/>
                </a:lnTo>
                <a:lnTo>
                  <a:pt x="6454" y="1787"/>
                </a:lnTo>
                <a:cubicBezTo>
                  <a:pt x="6668" y="1620"/>
                  <a:pt x="6799" y="1370"/>
                  <a:pt x="6799" y="1108"/>
                </a:cubicBezTo>
                <a:lnTo>
                  <a:pt x="6799" y="668"/>
                </a:lnTo>
                <a:cubicBezTo>
                  <a:pt x="6799" y="489"/>
                  <a:pt x="6727" y="310"/>
                  <a:pt x="6608" y="191"/>
                </a:cubicBezTo>
                <a:cubicBezTo>
                  <a:pt x="6477" y="60"/>
                  <a:pt x="6311" y="1"/>
                  <a:pt x="6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53"/>
          <p:cNvSpPr/>
          <p:nvPr/>
        </p:nvSpPr>
        <p:spPr>
          <a:xfrm>
            <a:off x="6356831" y="1846087"/>
            <a:ext cx="185503" cy="253415"/>
          </a:xfrm>
          <a:custGeom>
            <a:avLst/>
            <a:gdLst/>
            <a:ahLst/>
            <a:cxnLst/>
            <a:rect l="l" t="t" r="r" b="b"/>
            <a:pathLst>
              <a:path w="3775" h="5157" extrusionOk="0">
                <a:moveTo>
                  <a:pt x="2049" y="334"/>
                </a:moveTo>
                <a:cubicBezTo>
                  <a:pt x="2239" y="334"/>
                  <a:pt x="2406" y="501"/>
                  <a:pt x="2406" y="691"/>
                </a:cubicBezTo>
                <a:lnTo>
                  <a:pt x="2406" y="1037"/>
                </a:lnTo>
                <a:cubicBezTo>
                  <a:pt x="2406" y="1334"/>
                  <a:pt x="2168" y="1549"/>
                  <a:pt x="1882" y="1549"/>
                </a:cubicBezTo>
                <a:cubicBezTo>
                  <a:pt x="1869" y="1550"/>
                  <a:pt x="1855" y="1550"/>
                  <a:pt x="1842" y="1550"/>
                </a:cubicBezTo>
                <a:cubicBezTo>
                  <a:pt x="1575" y="1550"/>
                  <a:pt x="1358" y="1321"/>
                  <a:pt x="1358" y="1037"/>
                </a:cubicBezTo>
                <a:lnTo>
                  <a:pt x="1358" y="691"/>
                </a:lnTo>
                <a:cubicBezTo>
                  <a:pt x="1358" y="501"/>
                  <a:pt x="1513" y="334"/>
                  <a:pt x="1715" y="334"/>
                </a:cubicBezTo>
                <a:close/>
                <a:moveTo>
                  <a:pt x="2049" y="1870"/>
                </a:moveTo>
                <a:lnTo>
                  <a:pt x="2049" y="1965"/>
                </a:lnTo>
                <a:cubicBezTo>
                  <a:pt x="2072" y="2025"/>
                  <a:pt x="2084" y="2073"/>
                  <a:pt x="2108" y="2132"/>
                </a:cubicBezTo>
                <a:lnTo>
                  <a:pt x="1894" y="2358"/>
                </a:lnTo>
                <a:lnTo>
                  <a:pt x="1870" y="2358"/>
                </a:lnTo>
                <a:lnTo>
                  <a:pt x="1656" y="2132"/>
                </a:lnTo>
                <a:cubicBezTo>
                  <a:pt x="1679" y="2085"/>
                  <a:pt x="1691" y="2025"/>
                  <a:pt x="1691" y="1965"/>
                </a:cubicBezTo>
                <a:lnTo>
                  <a:pt x="1691" y="1870"/>
                </a:lnTo>
                <a:cubicBezTo>
                  <a:pt x="1751" y="1882"/>
                  <a:pt x="1810" y="1882"/>
                  <a:pt x="1870" y="1882"/>
                </a:cubicBezTo>
                <a:cubicBezTo>
                  <a:pt x="1929" y="1882"/>
                  <a:pt x="1989" y="1882"/>
                  <a:pt x="2049" y="1870"/>
                </a:cubicBezTo>
                <a:close/>
                <a:moveTo>
                  <a:pt x="2382" y="2323"/>
                </a:moveTo>
                <a:lnTo>
                  <a:pt x="2668" y="2454"/>
                </a:lnTo>
                <a:cubicBezTo>
                  <a:pt x="2727" y="2489"/>
                  <a:pt x="2763" y="2549"/>
                  <a:pt x="2763" y="2620"/>
                </a:cubicBezTo>
                <a:lnTo>
                  <a:pt x="2763" y="2942"/>
                </a:lnTo>
                <a:lnTo>
                  <a:pt x="1025" y="2942"/>
                </a:lnTo>
                <a:lnTo>
                  <a:pt x="1025" y="2620"/>
                </a:lnTo>
                <a:lnTo>
                  <a:pt x="1013" y="2620"/>
                </a:lnTo>
                <a:cubicBezTo>
                  <a:pt x="1013" y="2549"/>
                  <a:pt x="1060" y="2489"/>
                  <a:pt x="1120" y="2454"/>
                </a:cubicBezTo>
                <a:lnTo>
                  <a:pt x="1394" y="2323"/>
                </a:lnTo>
                <a:lnTo>
                  <a:pt x="1656" y="2585"/>
                </a:lnTo>
                <a:cubicBezTo>
                  <a:pt x="1715" y="2632"/>
                  <a:pt x="1799" y="2680"/>
                  <a:pt x="1894" y="2680"/>
                </a:cubicBezTo>
                <a:cubicBezTo>
                  <a:pt x="1977" y="2680"/>
                  <a:pt x="2049" y="2656"/>
                  <a:pt x="2132" y="2585"/>
                </a:cubicBezTo>
                <a:lnTo>
                  <a:pt x="2382" y="2323"/>
                </a:lnTo>
                <a:close/>
                <a:moveTo>
                  <a:pt x="3334" y="3263"/>
                </a:moveTo>
                <a:lnTo>
                  <a:pt x="3156" y="3632"/>
                </a:lnTo>
                <a:lnTo>
                  <a:pt x="596" y="3632"/>
                </a:lnTo>
                <a:lnTo>
                  <a:pt x="417" y="3263"/>
                </a:lnTo>
                <a:close/>
                <a:moveTo>
                  <a:pt x="1715" y="1"/>
                </a:moveTo>
                <a:cubicBezTo>
                  <a:pt x="1334" y="1"/>
                  <a:pt x="1025" y="299"/>
                  <a:pt x="1025" y="691"/>
                </a:cubicBezTo>
                <a:lnTo>
                  <a:pt x="1025" y="1025"/>
                </a:lnTo>
                <a:cubicBezTo>
                  <a:pt x="1025" y="1311"/>
                  <a:pt x="1156" y="1549"/>
                  <a:pt x="1370" y="1715"/>
                </a:cubicBezTo>
                <a:lnTo>
                  <a:pt x="1370" y="1954"/>
                </a:lnTo>
                <a:lnTo>
                  <a:pt x="1370" y="1965"/>
                </a:lnTo>
                <a:lnTo>
                  <a:pt x="965" y="2180"/>
                </a:lnTo>
                <a:cubicBezTo>
                  <a:pt x="786" y="2263"/>
                  <a:pt x="679" y="2430"/>
                  <a:pt x="679" y="2620"/>
                </a:cubicBezTo>
                <a:lnTo>
                  <a:pt x="679" y="2942"/>
                </a:lnTo>
                <a:lnTo>
                  <a:pt x="155" y="2942"/>
                </a:lnTo>
                <a:cubicBezTo>
                  <a:pt x="96" y="2942"/>
                  <a:pt x="60" y="2966"/>
                  <a:pt x="24" y="3013"/>
                </a:cubicBezTo>
                <a:cubicBezTo>
                  <a:pt x="1" y="3061"/>
                  <a:pt x="1" y="3120"/>
                  <a:pt x="24" y="3180"/>
                </a:cubicBezTo>
                <a:lnTo>
                  <a:pt x="370" y="3859"/>
                </a:lnTo>
                <a:cubicBezTo>
                  <a:pt x="394" y="3918"/>
                  <a:pt x="453" y="3954"/>
                  <a:pt x="513" y="3954"/>
                </a:cubicBezTo>
                <a:lnTo>
                  <a:pt x="691" y="3954"/>
                </a:lnTo>
                <a:lnTo>
                  <a:pt x="691" y="4990"/>
                </a:lnTo>
                <a:cubicBezTo>
                  <a:pt x="691" y="5085"/>
                  <a:pt x="775" y="5156"/>
                  <a:pt x="858" y="5156"/>
                </a:cubicBezTo>
                <a:cubicBezTo>
                  <a:pt x="953" y="5156"/>
                  <a:pt x="1025" y="5085"/>
                  <a:pt x="1025" y="4990"/>
                </a:cubicBezTo>
                <a:lnTo>
                  <a:pt x="1025" y="3954"/>
                </a:lnTo>
                <a:lnTo>
                  <a:pt x="2763" y="3954"/>
                </a:lnTo>
                <a:lnTo>
                  <a:pt x="2763" y="4990"/>
                </a:lnTo>
                <a:cubicBezTo>
                  <a:pt x="2763" y="5085"/>
                  <a:pt x="2846" y="5156"/>
                  <a:pt x="2930" y="5156"/>
                </a:cubicBezTo>
                <a:cubicBezTo>
                  <a:pt x="3025" y="5156"/>
                  <a:pt x="3096" y="5085"/>
                  <a:pt x="3096" y="4990"/>
                </a:cubicBezTo>
                <a:lnTo>
                  <a:pt x="3096" y="3954"/>
                </a:lnTo>
                <a:lnTo>
                  <a:pt x="3275" y="3954"/>
                </a:lnTo>
                <a:cubicBezTo>
                  <a:pt x="3334" y="3954"/>
                  <a:pt x="3394" y="3918"/>
                  <a:pt x="3418" y="3859"/>
                </a:cubicBezTo>
                <a:lnTo>
                  <a:pt x="3763" y="3180"/>
                </a:lnTo>
                <a:cubicBezTo>
                  <a:pt x="3775" y="3132"/>
                  <a:pt x="3763" y="3073"/>
                  <a:pt x="3751" y="3013"/>
                </a:cubicBezTo>
                <a:cubicBezTo>
                  <a:pt x="3715" y="2966"/>
                  <a:pt x="3680" y="2942"/>
                  <a:pt x="3620" y="2942"/>
                </a:cubicBezTo>
                <a:lnTo>
                  <a:pt x="3084" y="2942"/>
                </a:lnTo>
                <a:lnTo>
                  <a:pt x="3084" y="2620"/>
                </a:lnTo>
                <a:cubicBezTo>
                  <a:pt x="3084" y="2430"/>
                  <a:pt x="2977" y="2251"/>
                  <a:pt x="2799" y="2180"/>
                </a:cubicBezTo>
                <a:lnTo>
                  <a:pt x="2394" y="1965"/>
                </a:lnTo>
                <a:lnTo>
                  <a:pt x="2394" y="1954"/>
                </a:lnTo>
                <a:lnTo>
                  <a:pt x="2394" y="1715"/>
                </a:lnTo>
                <a:cubicBezTo>
                  <a:pt x="2608" y="1561"/>
                  <a:pt x="2739" y="1311"/>
                  <a:pt x="2739" y="1025"/>
                </a:cubicBezTo>
                <a:lnTo>
                  <a:pt x="2739" y="691"/>
                </a:lnTo>
                <a:cubicBezTo>
                  <a:pt x="2739" y="310"/>
                  <a:pt x="2441" y="1"/>
                  <a:pt x="2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53"/>
          <p:cNvSpPr/>
          <p:nvPr/>
        </p:nvSpPr>
        <p:spPr>
          <a:xfrm>
            <a:off x="6424692" y="2058472"/>
            <a:ext cx="49779" cy="15872"/>
          </a:xfrm>
          <a:custGeom>
            <a:avLst/>
            <a:gdLst/>
            <a:ahLst/>
            <a:cxnLst/>
            <a:rect l="l" t="t" r="r" b="b"/>
            <a:pathLst>
              <a:path w="1013" h="323" extrusionOk="0">
                <a:moveTo>
                  <a:pt x="167" y="1"/>
                </a:moveTo>
                <a:cubicBezTo>
                  <a:pt x="72" y="1"/>
                  <a:pt x="1" y="72"/>
                  <a:pt x="1" y="168"/>
                </a:cubicBezTo>
                <a:cubicBezTo>
                  <a:pt x="1" y="251"/>
                  <a:pt x="72" y="322"/>
                  <a:pt x="167" y="322"/>
                </a:cubicBezTo>
                <a:lnTo>
                  <a:pt x="846" y="322"/>
                </a:lnTo>
                <a:cubicBezTo>
                  <a:pt x="941" y="322"/>
                  <a:pt x="1013" y="251"/>
                  <a:pt x="1013" y="168"/>
                </a:cubicBezTo>
                <a:cubicBezTo>
                  <a:pt x="1013" y="72"/>
                  <a:pt x="941" y="1"/>
                  <a:pt x="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53"/>
          <p:cNvSpPr txBox="1"/>
          <p:nvPr/>
        </p:nvSpPr>
        <p:spPr>
          <a:xfrm>
            <a:off x="723900" y="393000"/>
            <a:ext cx="2714700" cy="3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a:solidFill>
                  <a:srgbClr val="D32B2B"/>
                </a:solidFill>
                <a:latin typeface="Ramaraja"/>
                <a:ea typeface="Ramaraja"/>
                <a:cs typeface="Ramaraja"/>
                <a:sym typeface="Ramaraja"/>
              </a:rPr>
              <a:t>American Politics</a:t>
            </a:r>
            <a:endParaRPr sz="1300" dirty="0">
              <a:latin typeface="Ramaraja"/>
              <a:ea typeface="Ramaraja"/>
              <a:cs typeface="Ramaraja"/>
              <a:sym typeface="Ramaraja"/>
            </a:endParaRPr>
          </a:p>
        </p:txBody>
      </p:sp>
      <p:sp>
        <p:nvSpPr>
          <p:cNvPr id="7392" name="Google Shape;7392;p53"/>
          <p:cNvSpPr txBox="1"/>
          <p:nvPr/>
        </p:nvSpPr>
        <p:spPr>
          <a:xfrm>
            <a:off x="5705400" y="393000"/>
            <a:ext cx="2714700" cy="300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300" dirty="0">
                <a:solidFill>
                  <a:schemeClr val="dk1"/>
                </a:solidFill>
                <a:latin typeface="Ramaraja"/>
                <a:ea typeface="Ramaraja"/>
                <a:cs typeface="Ramaraja"/>
                <a:sym typeface="Ramaraja"/>
              </a:rPr>
              <a:t>The Democratic Republic</a:t>
            </a:r>
            <a:endParaRPr sz="1300" dirty="0">
              <a:solidFill>
                <a:schemeClr val="dk1"/>
              </a:solidFill>
              <a:latin typeface="Ramaraja"/>
              <a:ea typeface="Ramaraja"/>
              <a:cs typeface="Ramaraja"/>
              <a:sym typeface="Ramaraja"/>
            </a:endParaRPr>
          </a:p>
        </p:txBody>
      </p:sp>
      <p:sp>
        <p:nvSpPr>
          <p:cNvPr id="7395" name="Google Shape;7395;p53"/>
          <p:cNvSpPr/>
          <p:nvPr/>
        </p:nvSpPr>
        <p:spPr>
          <a:xfrm>
            <a:off x="5790722" y="1469625"/>
            <a:ext cx="1325400" cy="1325400"/>
          </a:xfrm>
          <a:prstGeom prst="donut">
            <a:avLst>
              <a:gd name="adj" fmla="val 1332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53"/>
          <p:cNvSpPr/>
          <p:nvPr/>
        </p:nvSpPr>
        <p:spPr>
          <a:xfrm>
            <a:off x="5820662" y="1499565"/>
            <a:ext cx="1265700" cy="1265700"/>
          </a:xfrm>
          <a:prstGeom prst="blockArc">
            <a:avLst>
              <a:gd name="adj1" fmla="val 17154444"/>
              <a:gd name="adj2" fmla="val 507381"/>
              <a:gd name="adj3" fmla="val 932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179"/>
        <p:cNvGrpSpPr/>
        <p:nvPr/>
      </p:nvGrpSpPr>
      <p:grpSpPr>
        <a:xfrm>
          <a:off x="0" y="0"/>
          <a:ext cx="0" cy="0"/>
          <a:chOff x="0" y="0"/>
          <a:chExt cx="0" cy="0"/>
        </a:xfrm>
      </p:grpSpPr>
      <p:sp>
        <p:nvSpPr>
          <p:cNvPr id="7180" name="Google Shape;7180;p42"/>
          <p:cNvSpPr txBox="1">
            <a:spLocks noGrp="1"/>
          </p:cNvSpPr>
          <p:nvPr>
            <p:ph type="subTitle" idx="1"/>
          </p:nvPr>
        </p:nvSpPr>
        <p:spPr>
          <a:xfrm>
            <a:off x="727500" y="1427988"/>
            <a:ext cx="7689000" cy="2817600"/>
          </a:xfrm>
          <a:prstGeom prst="rect">
            <a:avLst/>
          </a:prstGeom>
        </p:spPr>
        <p:txBody>
          <a:bodyPr spcFirstLastPara="1" wrap="square" lIns="91425" tIns="91425" rIns="91425" bIns="91425" anchor="t" anchorCtr="0">
            <a:noAutofit/>
          </a:bodyPr>
          <a:lstStyle/>
          <a:p>
            <a:pPr marL="342900" lvl="0" algn="l" rtl="0">
              <a:spcBef>
                <a:spcPts val="1200"/>
              </a:spcBef>
              <a:spcAft>
                <a:spcPts val="0"/>
              </a:spcAft>
              <a:buFont typeface="Wingdings" pitchFamily="2" charset="2"/>
              <a:buChar char="ü"/>
            </a:pPr>
            <a:r>
              <a:rPr lang="en-US" sz="2400" dirty="0"/>
              <a:t>Divided by which person or group of people controls society through the government:</a:t>
            </a:r>
          </a:p>
          <a:p>
            <a:pPr marL="800100" lvl="1" algn="l">
              <a:spcBef>
                <a:spcPts val="1200"/>
              </a:spcBef>
              <a:buFont typeface="Wingdings" pitchFamily="2" charset="2"/>
              <a:buChar char="ü"/>
            </a:pPr>
            <a:r>
              <a:rPr lang="en-US" sz="2400" dirty="0">
                <a:solidFill>
                  <a:srgbClr val="FF0000"/>
                </a:solidFill>
              </a:rPr>
              <a:t>Totalitarian</a:t>
            </a:r>
            <a:r>
              <a:rPr lang="en-US" sz="2400" dirty="0"/>
              <a:t> regimes: few ctrl gov; gov ctrl all</a:t>
            </a:r>
          </a:p>
          <a:p>
            <a:pPr marL="800100" lvl="1" algn="l">
              <a:spcBef>
                <a:spcPts val="1200"/>
              </a:spcBef>
              <a:buFont typeface="Wingdings" pitchFamily="2" charset="2"/>
              <a:buChar char="ü"/>
            </a:pPr>
            <a:r>
              <a:rPr lang="en-US" sz="2400" dirty="0">
                <a:solidFill>
                  <a:srgbClr val="FF0000"/>
                </a:solidFill>
              </a:rPr>
              <a:t>Authoritarian</a:t>
            </a:r>
            <a:r>
              <a:rPr lang="en-US" sz="2400" dirty="0"/>
              <a:t> regimes: few ctrl gov; gov ctrl gov</a:t>
            </a:r>
          </a:p>
          <a:p>
            <a:pPr marL="800100" lvl="1" algn="l">
              <a:spcBef>
                <a:spcPts val="1200"/>
              </a:spcBef>
              <a:buFont typeface="Wingdings" pitchFamily="2" charset="2"/>
              <a:buChar char="ü"/>
            </a:pPr>
            <a:r>
              <a:rPr lang="en-US" sz="2400" b="1" u="sng" dirty="0">
                <a:solidFill>
                  <a:srgbClr val="FF0000"/>
                </a:solidFill>
              </a:rPr>
              <a:t>Democracies</a:t>
            </a:r>
            <a:r>
              <a:rPr lang="en-US" sz="2400" b="1" u="sng" dirty="0"/>
              <a:t>: rule by the people</a:t>
            </a:r>
          </a:p>
        </p:txBody>
      </p:sp>
      <p:sp>
        <p:nvSpPr>
          <p:cNvPr id="7181" name="Google Shape;7181;p42"/>
          <p:cNvSpPr txBox="1">
            <a:spLocks noGrp="1"/>
          </p:cNvSpPr>
          <p:nvPr>
            <p:ph type="title"/>
          </p:nvPr>
        </p:nvSpPr>
        <p:spPr>
          <a:xfrm>
            <a:off x="723900" y="718213"/>
            <a:ext cx="7696200" cy="54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Forms of Government</a:t>
            </a:r>
            <a:endParaRPr dirty="0"/>
          </a:p>
        </p:txBody>
      </p:sp>
      <p:sp>
        <p:nvSpPr>
          <p:cNvPr id="7183" name="Google Shape;7183;p42"/>
          <p:cNvSpPr txBox="1"/>
          <p:nvPr/>
        </p:nvSpPr>
        <p:spPr>
          <a:xfrm>
            <a:off x="723900" y="393000"/>
            <a:ext cx="2714700" cy="3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a:solidFill>
                  <a:srgbClr val="D32B2B"/>
                </a:solidFill>
                <a:latin typeface="Ramaraja"/>
                <a:ea typeface="Ramaraja"/>
                <a:cs typeface="Ramaraja"/>
                <a:sym typeface="Ramaraja"/>
              </a:rPr>
              <a:t>American Politics</a:t>
            </a:r>
            <a:endParaRPr sz="1300" dirty="0">
              <a:latin typeface="Ramaraja"/>
              <a:ea typeface="Ramaraja"/>
              <a:cs typeface="Ramaraja"/>
              <a:sym typeface="Ramaraja"/>
            </a:endParaRPr>
          </a:p>
        </p:txBody>
      </p:sp>
      <p:sp>
        <p:nvSpPr>
          <p:cNvPr id="7184" name="Google Shape;7184;p42"/>
          <p:cNvSpPr txBox="1"/>
          <p:nvPr/>
        </p:nvSpPr>
        <p:spPr>
          <a:xfrm>
            <a:off x="5705400" y="393000"/>
            <a:ext cx="2714700" cy="300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300" dirty="0">
                <a:solidFill>
                  <a:schemeClr val="dk1"/>
                </a:solidFill>
                <a:latin typeface="Ramaraja"/>
                <a:ea typeface="Ramaraja"/>
                <a:cs typeface="Ramaraja"/>
                <a:sym typeface="Ramaraja"/>
              </a:rPr>
              <a:t>The Democratic Republic</a:t>
            </a:r>
            <a:endParaRPr sz="1300" dirty="0">
              <a:solidFill>
                <a:schemeClr val="dk1"/>
              </a:solidFill>
              <a:latin typeface="Ramaraja"/>
              <a:ea typeface="Ramaraja"/>
              <a:cs typeface="Ramaraja"/>
              <a:sym typeface="Ramaraja"/>
            </a:endParaRPr>
          </a:p>
        </p:txBody>
      </p:sp>
    </p:spTree>
    <p:extLst>
      <p:ext uri="{BB962C8B-B14F-4D97-AF65-F5344CB8AC3E}">
        <p14:creationId xmlns:p14="http://schemas.microsoft.com/office/powerpoint/2010/main" val="3564848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179"/>
        <p:cNvGrpSpPr/>
        <p:nvPr/>
      </p:nvGrpSpPr>
      <p:grpSpPr>
        <a:xfrm>
          <a:off x="0" y="0"/>
          <a:ext cx="0" cy="0"/>
          <a:chOff x="0" y="0"/>
          <a:chExt cx="0" cy="0"/>
        </a:xfrm>
      </p:grpSpPr>
      <p:sp>
        <p:nvSpPr>
          <p:cNvPr id="7180" name="Google Shape;7180;p42"/>
          <p:cNvSpPr txBox="1">
            <a:spLocks noGrp="1"/>
          </p:cNvSpPr>
          <p:nvPr>
            <p:ph type="subTitle" idx="1"/>
          </p:nvPr>
        </p:nvSpPr>
        <p:spPr>
          <a:xfrm>
            <a:off x="727500" y="1140907"/>
            <a:ext cx="7689000" cy="2817600"/>
          </a:xfrm>
          <a:prstGeom prst="rect">
            <a:avLst/>
          </a:prstGeom>
        </p:spPr>
        <p:txBody>
          <a:bodyPr spcFirstLastPara="1" wrap="square" lIns="91425" tIns="91425" rIns="91425" bIns="91425" anchor="t" anchorCtr="0">
            <a:noAutofit/>
          </a:bodyPr>
          <a:lstStyle/>
          <a:p>
            <a:pPr marL="342900" lvl="0" algn="l" rtl="0">
              <a:spcBef>
                <a:spcPts val="1200"/>
              </a:spcBef>
              <a:spcAft>
                <a:spcPts val="0"/>
              </a:spcAft>
              <a:buFont typeface="Wingdings" pitchFamily="2" charset="2"/>
              <a:buChar char="ü"/>
            </a:pPr>
            <a:r>
              <a:rPr lang="en-US" sz="2400" b="1" u="sng" dirty="0"/>
              <a:t>Direct democracy</a:t>
            </a:r>
          </a:p>
          <a:p>
            <a:pPr marL="800100" lvl="1" algn="l">
              <a:spcBef>
                <a:spcPts val="1200"/>
              </a:spcBef>
              <a:buFont typeface="Wingdings" pitchFamily="2" charset="2"/>
              <a:buChar char="ü"/>
            </a:pPr>
            <a:r>
              <a:rPr lang="en-US" sz="2400" dirty="0"/>
              <a:t>Decisions are made by everyone directly</a:t>
            </a:r>
          </a:p>
          <a:p>
            <a:pPr marL="800100" lvl="1" algn="l">
              <a:spcBef>
                <a:spcPts val="1200"/>
              </a:spcBef>
              <a:buFont typeface="Wingdings" pitchFamily="2" charset="2"/>
              <a:buChar char="ü"/>
            </a:pPr>
            <a:r>
              <a:rPr lang="en-US" sz="2400" dirty="0"/>
              <a:t>Ancient Greece</a:t>
            </a:r>
          </a:p>
          <a:p>
            <a:pPr marL="342900" lvl="0" algn="l" rtl="0">
              <a:spcBef>
                <a:spcPts val="1200"/>
              </a:spcBef>
              <a:spcAft>
                <a:spcPts val="0"/>
              </a:spcAft>
              <a:buFont typeface="Wingdings" pitchFamily="2" charset="2"/>
              <a:buChar char="ü"/>
            </a:pPr>
            <a:r>
              <a:rPr lang="en-US" sz="2400" b="1" u="sng" dirty="0"/>
              <a:t>Representative democracy/democratic republic</a:t>
            </a:r>
          </a:p>
          <a:p>
            <a:pPr marL="800100" lvl="1" algn="l">
              <a:spcBef>
                <a:spcPts val="1200"/>
              </a:spcBef>
              <a:buFont typeface="Wingdings" pitchFamily="2" charset="2"/>
              <a:buChar char="ü"/>
            </a:pPr>
            <a:r>
              <a:rPr lang="en-US" sz="2400" dirty="0"/>
              <a:t>Decisions are made by representatives elected by the people</a:t>
            </a:r>
          </a:p>
        </p:txBody>
      </p:sp>
      <p:sp>
        <p:nvSpPr>
          <p:cNvPr id="7181" name="Google Shape;7181;p42"/>
          <p:cNvSpPr txBox="1">
            <a:spLocks noGrp="1"/>
          </p:cNvSpPr>
          <p:nvPr>
            <p:ph type="title"/>
          </p:nvPr>
        </p:nvSpPr>
        <p:spPr>
          <a:xfrm>
            <a:off x="723900" y="718213"/>
            <a:ext cx="7696200" cy="54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Forms of Government</a:t>
            </a:r>
            <a:endParaRPr dirty="0"/>
          </a:p>
        </p:txBody>
      </p:sp>
      <p:sp>
        <p:nvSpPr>
          <p:cNvPr id="7183" name="Google Shape;7183;p42"/>
          <p:cNvSpPr txBox="1"/>
          <p:nvPr/>
        </p:nvSpPr>
        <p:spPr>
          <a:xfrm>
            <a:off x="723900" y="393000"/>
            <a:ext cx="2714700" cy="3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a:solidFill>
                  <a:srgbClr val="D32B2B"/>
                </a:solidFill>
                <a:latin typeface="Ramaraja"/>
                <a:ea typeface="Ramaraja"/>
                <a:cs typeface="Ramaraja"/>
                <a:sym typeface="Ramaraja"/>
              </a:rPr>
              <a:t>American Politics</a:t>
            </a:r>
            <a:endParaRPr sz="1300" dirty="0">
              <a:latin typeface="Ramaraja"/>
              <a:ea typeface="Ramaraja"/>
              <a:cs typeface="Ramaraja"/>
              <a:sym typeface="Ramaraja"/>
            </a:endParaRPr>
          </a:p>
        </p:txBody>
      </p:sp>
      <p:sp>
        <p:nvSpPr>
          <p:cNvPr id="7184" name="Google Shape;7184;p42"/>
          <p:cNvSpPr txBox="1"/>
          <p:nvPr/>
        </p:nvSpPr>
        <p:spPr>
          <a:xfrm>
            <a:off x="5705400" y="393000"/>
            <a:ext cx="2714700" cy="300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300" dirty="0">
                <a:solidFill>
                  <a:schemeClr val="dk1"/>
                </a:solidFill>
                <a:latin typeface="Ramaraja"/>
                <a:ea typeface="Ramaraja"/>
                <a:cs typeface="Ramaraja"/>
                <a:sym typeface="Ramaraja"/>
              </a:rPr>
              <a:t>The Democratic Republic</a:t>
            </a:r>
            <a:endParaRPr sz="1300" dirty="0">
              <a:solidFill>
                <a:schemeClr val="dk1"/>
              </a:solidFill>
              <a:latin typeface="Ramaraja"/>
              <a:ea typeface="Ramaraja"/>
              <a:cs typeface="Ramaraja"/>
              <a:sym typeface="Ramaraja"/>
            </a:endParaRPr>
          </a:p>
        </p:txBody>
      </p:sp>
    </p:spTree>
    <p:extLst>
      <p:ext uri="{BB962C8B-B14F-4D97-AF65-F5344CB8AC3E}">
        <p14:creationId xmlns:p14="http://schemas.microsoft.com/office/powerpoint/2010/main" val="29909416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179"/>
        <p:cNvGrpSpPr/>
        <p:nvPr/>
      </p:nvGrpSpPr>
      <p:grpSpPr>
        <a:xfrm>
          <a:off x="0" y="0"/>
          <a:ext cx="0" cy="0"/>
          <a:chOff x="0" y="0"/>
          <a:chExt cx="0" cy="0"/>
        </a:xfrm>
      </p:grpSpPr>
      <p:sp>
        <p:nvSpPr>
          <p:cNvPr id="7180" name="Google Shape;7180;p42"/>
          <p:cNvSpPr txBox="1">
            <a:spLocks noGrp="1"/>
          </p:cNvSpPr>
          <p:nvPr>
            <p:ph type="subTitle" idx="1"/>
          </p:nvPr>
        </p:nvSpPr>
        <p:spPr>
          <a:xfrm>
            <a:off x="727500" y="1098377"/>
            <a:ext cx="7689000" cy="2817600"/>
          </a:xfrm>
          <a:prstGeom prst="rect">
            <a:avLst/>
          </a:prstGeom>
        </p:spPr>
        <p:txBody>
          <a:bodyPr spcFirstLastPara="1" wrap="square" lIns="91425" tIns="91425" rIns="91425" bIns="91425" anchor="t" anchorCtr="0">
            <a:noAutofit/>
          </a:bodyPr>
          <a:lstStyle/>
          <a:p>
            <a:pPr marL="342900" lvl="0" algn="l" rtl="0">
              <a:spcBef>
                <a:spcPts val="1200"/>
              </a:spcBef>
              <a:spcAft>
                <a:spcPts val="0"/>
              </a:spcAft>
              <a:buFont typeface="Wingdings" pitchFamily="2" charset="2"/>
              <a:buChar char="ü"/>
            </a:pPr>
            <a:r>
              <a:rPr lang="en-US" sz="2400" b="1" u="sng" dirty="0">
                <a:solidFill>
                  <a:srgbClr val="FF0000"/>
                </a:solidFill>
              </a:rPr>
              <a:t>Direct democracy</a:t>
            </a:r>
          </a:p>
          <a:p>
            <a:pPr marL="800100" lvl="1" algn="l">
              <a:lnSpc>
                <a:spcPct val="100000"/>
              </a:lnSpc>
              <a:buFont typeface="Wingdings" pitchFamily="2" charset="2"/>
              <a:buChar char="ü"/>
            </a:pPr>
            <a:r>
              <a:rPr lang="en-US" sz="2400" dirty="0">
                <a:solidFill>
                  <a:schemeClr val="tx1"/>
                </a:solidFill>
              </a:rPr>
              <a:t>Small communities</a:t>
            </a:r>
          </a:p>
          <a:p>
            <a:pPr marL="800100" lvl="1" algn="l">
              <a:lnSpc>
                <a:spcPct val="100000"/>
              </a:lnSpc>
              <a:buFont typeface="Wingdings" pitchFamily="2" charset="2"/>
              <a:buChar char="ü"/>
            </a:pPr>
            <a:r>
              <a:rPr lang="en-US" sz="2400" dirty="0">
                <a:solidFill>
                  <a:schemeClr val="tx1"/>
                </a:solidFill>
              </a:rPr>
              <a:t>Demerits</a:t>
            </a:r>
          </a:p>
          <a:p>
            <a:pPr marL="1257300" lvl="2" algn="l">
              <a:lnSpc>
                <a:spcPct val="100000"/>
              </a:lnSpc>
              <a:buFont typeface="Wingdings" pitchFamily="2" charset="2"/>
              <a:buChar char="ü"/>
            </a:pPr>
            <a:r>
              <a:rPr lang="en-US" sz="2400" dirty="0">
                <a:solidFill>
                  <a:schemeClr val="tx1"/>
                </a:solidFill>
              </a:rPr>
              <a:t>The tendency for the public to be easily swayed by demagogues</a:t>
            </a:r>
          </a:p>
          <a:p>
            <a:pPr marL="1257300" lvl="2" algn="l">
              <a:lnSpc>
                <a:spcPct val="100000"/>
              </a:lnSpc>
              <a:buFont typeface="Wingdings" pitchFamily="2" charset="2"/>
              <a:buChar char="ü"/>
            </a:pPr>
            <a:r>
              <a:rPr lang="en-US" sz="2400" dirty="0">
                <a:solidFill>
                  <a:schemeClr val="tx1"/>
                </a:solidFill>
              </a:rPr>
              <a:t>The possibility for the tyranny of the majority</a:t>
            </a:r>
          </a:p>
          <a:p>
            <a:pPr marL="800100" lvl="1" algn="l">
              <a:lnSpc>
                <a:spcPct val="100000"/>
              </a:lnSpc>
              <a:buFont typeface="Wingdings" pitchFamily="2" charset="2"/>
              <a:buChar char="ü"/>
            </a:pPr>
            <a:r>
              <a:rPr lang="en-US" sz="2400" dirty="0"/>
              <a:t>Serve as complements: initiatives, referenda, recalls</a:t>
            </a:r>
          </a:p>
          <a:p>
            <a:pPr marL="342900" lvl="0" algn="l" rtl="0">
              <a:spcBef>
                <a:spcPts val="1200"/>
              </a:spcBef>
              <a:spcAft>
                <a:spcPts val="0"/>
              </a:spcAft>
              <a:buFont typeface="Wingdings" pitchFamily="2" charset="2"/>
              <a:buChar char="ü"/>
            </a:pPr>
            <a:r>
              <a:rPr lang="en-US" sz="2400" b="1" u="sng" dirty="0"/>
              <a:t>Representative democracy/democratic republic</a:t>
            </a:r>
          </a:p>
        </p:txBody>
      </p:sp>
      <p:sp>
        <p:nvSpPr>
          <p:cNvPr id="7181" name="Google Shape;7181;p42"/>
          <p:cNvSpPr txBox="1">
            <a:spLocks noGrp="1"/>
          </p:cNvSpPr>
          <p:nvPr>
            <p:ph type="title"/>
          </p:nvPr>
        </p:nvSpPr>
        <p:spPr>
          <a:xfrm>
            <a:off x="723900" y="718213"/>
            <a:ext cx="7696200" cy="54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Forms of Government</a:t>
            </a:r>
            <a:endParaRPr dirty="0"/>
          </a:p>
        </p:txBody>
      </p:sp>
      <p:sp>
        <p:nvSpPr>
          <p:cNvPr id="7183" name="Google Shape;7183;p42"/>
          <p:cNvSpPr txBox="1"/>
          <p:nvPr/>
        </p:nvSpPr>
        <p:spPr>
          <a:xfrm>
            <a:off x="723900" y="393000"/>
            <a:ext cx="2714700" cy="3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a:solidFill>
                  <a:srgbClr val="D32B2B"/>
                </a:solidFill>
                <a:latin typeface="Ramaraja"/>
                <a:ea typeface="Ramaraja"/>
                <a:cs typeface="Ramaraja"/>
                <a:sym typeface="Ramaraja"/>
              </a:rPr>
              <a:t>American Politics</a:t>
            </a:r>
            <a:endParaRPr sz="1300" dirty="0">
              <a:latin typeface="Ramaraja"/>
              <a:ea typeface="Ramaraja"/>
              <a:cs typeface="Ramaraja"/>
              <a:sym typeface="Ramaraja"/>
            </a:endParaRPr>
          </a:p>
        </p:txBody>
      </p:sp>
      <p:sp>
        <p:nvSpPr>
          <p:cNvPr id="7184" name="Google Shape;7184;p42"/>
          <p:cNvSpPr txBox="1"/>
          <p:nvPr/>
        </p:nvSpPr>
        <p:spPr>
          <a:xfrm>
            <a:off x="5705400" y="393000"/>
            <a:ext cx="2714700" cy="300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300" dirty="0">
                <a:solidFill>
                  <a:schemeClr val="dk1"/>
                </a:solidFill>
                <a:latin typeface="Ramaraja"/>
                <a:ea typeface="Ramaraja"/>
                <a:cs typeface="Ramaraja"/>
                <a:sym typeface="Ramaraja"/>
              </a:rPr>
              <a:t>The Democratic Republic</a:t>
            </a:r>
            <a:endParaRPr sz="1300" dirty="0">
              <a:solidFill>
                <a:schemeClr val="dk1"/>
              </a:solidFill>
              <a:latin typeface="Ramaraja"/>
              <a:ea typeface="Ramaraja"/>
              <a:cs typeface="Ramaraja"/>
              <a:sym typeface="Ramaraja"/>
            </a:endParaRPr>
          </a:p>
        </p:txBody>
      </p:sp>
    </p:spTree>
    <p:extLst>
      <p:ext uri="{BB962C8B-B14F-4D97-AF65-F5344CB8AC3E}">
        <p14:creationId xmlns:p14="http://schemas.microsoft.com/office/powerpoint/2010/main" val="56959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179"/>
        <p:cNvGrpSpPr/>
        <p:nvPr/>
      </p:nvGrpSpPr>
      <p:grpSpPr>
        <a:xfrm>
          <a:off x="0" y="0"/>
          <a:ext cx="0" cy="0"/>
          <a:chOff x="0" y="0"/>
          <a:chExt cx="0" cy="0"/>
        </a:xfrm>
      </p:grpSpPr>
      <p:sp>
        <p:nvSpPr>
          <p:cNvPr id="7180" name="Google Shape;7180;p42"/>
          <p:cNvSpPr txBox="1">
            <a:spLocks noGrp="1"/>
          </p:cNvSpPr>
          <p:nvPr>
            <p:ph type="subTitle" idx="1"/>
          </p:nvPr>
        </p:nvSpPr>
        <p:spPr>
          <a:xfrm>
            <a:off x="727500" y="1130276"/>
            <a:ext cx="7689000" cy="2817600"/>
          </a:xfrm>
          <a:prstGeom prst="rect">
            <a:avLst/>
          </a:prstGeom>
        </p:spPr>
        <p:txBody>
          <a:bodyPr spcFirstLastPara="1" wrap="square" lIns="91425" tIns="91425" rIns="91425" bIns="91425" anchor="t" anchorCtr="0">
            <a:noAutofit/>
          </a:bodyPr>
          <a:lstStyle/>
          <a:p>
            <a:pPr marL="342900" lvl="0" algn="l" rtl="0">
              <a:spcBef>
                <a:spcPts val="1200"/>
              </a:spcBef>
              <a:spcAft>
                <a:spcPts val="0"/>
              </a:spcAft>
              <a:buFont typeface="Wingdings" pitchFamily="2" charset="2"/>
              <a:buChar char="ü"/>
            </a:pPr>
            <a:r>
              <a:rPr lang="en-US" sz="2400" b="1" u="sng" dirty="0"/>
              <a:t>Direct democracy</a:t>
            </a:r>
          </a:p>
          <a:p>
            <a:pPr marL="342900" lvl="0" algn="l" rtl="0">
              <a:spcBef>
                <a:spcPts val="1200"/>
              </a:spcBef>
              <a:spcAft>
                <a:spcPts val="1200"/>
              </a:spcAft>
              <a:buFont typeface="Wingdings" pitchFamily="2" charset="2"/>
              <a:buChar char="ü"/>
            </a:pPr>
            <a:r>
              <a:rPr lang="en-US" sz="2400" b="1" u="sng" dirty="0">
                <a:solidFill>
                  <a:srgbClr val="FF0000"/>
                </a:solidFill>
              </a:rPr>
              <a:t>Representative democracy/democratic republic</a:t>
            </a:r>
          </a:p>
          <a:p>
            <a:pPr marL="800100" lvl="1" algn="l">
              <a:lnSpc>
                <a:spcPct val="100000"/>
              </a:lnSpc>
              <a:buFont typeface="Wingdings" pitchFamily="2" charset="2"/>
              <a:buChar char="ü"/>
            </a:pPr>
            <a:r>
              <a:rPr lang="en-US" sz="2400" dirty="0"/>
              <a:t>With or without a monarch</a:t>
            </a:r>
          </a:p>
          <a:p>
            <a:pPr marL="800100" lvl="1" algn="l">
              <a:lnSpc>
                <a:spcPct val="100000"/>
              </a:lnSpc>
              <a:buFont typeface="Wingdings" pitchFamily="2" charset="2"/>
              <a:buChar char="ü"/>
            </a:pPr>
            <a:r>
              <a:rPr lang="en-US" sz="2400" dirty="0"/>
              <a:t>the people hold the ultimate power over the government through elections</a:t>
            </a:r>
          </a:p>
          <a:p>
            <a:pPr marL="800100" lvl="1" algn="l">
              <a:lnSpc>
                <a:spcPct val="100000"/>
              </a:lnSpc>
              <a:buFont typeface="Wingdings" pitchFamily="2" charset="2"/>
              <a:buChar char="ü"/>
            </a:pPr>
            <a:r>
              <a:rPr lang="en-US" sz="2400" dirty="0"/>
              <a:t>Universal suffrage; majority rule; minority rights; Constitutional democracy</a:t>
            </a:r>
          </a:p>
        </p:txBody>
      </p:sp>
      <p:sp>
        <p:nvSpPr>
          <p:cNvPr id="7181" name="Google Shape;7181;p42"/>
          <p:cNvSpPr txBox="1">
            <a:spLocks noGrp="1"/>
          </p:cNvSpPr>
          <p:nvPr>
            <p:ph type="title"/>
          </p:nvPr>
        </p:nvSpPr>
        <p:spPr>
          <a:xfrm>
            <a:off x="723900" y="718213"/>
            <a:ext cx="7696200" cy="54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Forms of Government</a:t>
            </a:r>
            <a:endParaRPr dirty="0"/>
          </a:p>
        </p:txBody>
      </p:sp>
      <p:sp>
        <p:nvSpPr>
          <p:cNvPr id="7183" name="Google Shape;7183;p42"/>
          <p:cNvSpPr txBox="1"/>
          <p:nvPr/>
        </p:nvSpPr>
        <p:spPr>
          <a:xfrm>
            <a:off x="723900" y="393000"/>
            <a:ext cx="2714700" cy="3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a:solidFill>
                  <a:srgbClr val="D32B2B"/>
                </a:solidFill>
                <a:latin typeface="Ramaraja"/>
                <a:ea typeface="Ramaraja"/>
                <a:cs typeface="Ramaraja"/>
                <a:sym typeface="Ramaraja"/>
              </a:rPr>
              <a:t>American Politics</a:t>
            </a:r>
            <a:endParaRPr sz="1300" dirty="0">
              <a:latin typeface="Ramaraja"/>
              <a:ea typeface="Ramaraja"/>
              <a:cs typeface="Ramaraja"/>
              <a:sym typeface="Ramaraja"/>
            </a:endParaRPr>
          </a:p>
        </p:txBody>
      </p:sp>
      <p:sp>
        <p:nvSpPr>
          <p:cNvPr id="7184" name="Google Shape;7184;p42"/>
          <p:cNvSpPr txBox="1"/>
          <p:nvPr/>
        </p:nvSpPr>
        <p:spPr>
          <a:xfrm>
            <a:off x="5705400" y="393000"/>
            <a:ext cx="2714700" cy="300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300" dirty="0">
                <a:solidFill>
                  <a:schemeClr val="dk1"/>
                </a:solidFill>
                <a:latin typeface="Ramaraja"/>
                <a:ea typeface="Ramaraja"/>
                <a:cs typeface="Ramaraja"/>
                <a:sym typeface="Ramaraja"/>
              </a:rPr>
              <a:t>The Democratic Republic</a:t>
            </a:r>
            <a:endParaRPr sz="1300" dirty="0">
              <a:solidFill>
                <a:schemeClr val="dk1"/>
              </a:solidFill>
              <a:latin typeface="Ramaraja"/>
              <a:ea typeface="Ramaraja"/>
              <a:cs typeface="Ramaraja"/>
              <a:sym typeface="Ramaraja"/>
            </a:endParaRPr>
          </a:p>
        </p:txBody>
      </p:sp>
    </p:spTree>
    <p:extLst>
      <p:ext uri="{BB962C8B-B14F-4D97-AF65-F5344CB8AC3E}">
        <p14:creationId xmlns:p14="http://schemas.microsoft.com/office/powerpoint/2010/main" val="31564185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96"/>
        <p:cNvGrpSpPr/>
        <p:nvPr/>
      </p:nvGrpSpPr>
      <p:grpSpPr>
        <a:xfrm>
          <a:off x="0" y="0"/>
          <a:ext cx="0" cy="0"/>
          <a:chOff x="0" y="0"/>
          <a:chExt cx="0" cy="0"/>
        </a:xfrm>
      </p:grpSpPr>
      <p:sp>
        <p:nvSpPr>
          <p:cNvPr id="7297" name="Google Shape;7297;p48"/>
          <p:cNvSpPr txBox="1">
            <a:spLocks noGrp="1"/>
          </p:cNvSpPr>
          <p:nvPr>
            <p:ph type="title"/>
          </p:nvPr>
        </p:nvSpPr>
        <p:spPr>
          <a:xfrm>
            <a:off x="5993477" y="1501200"/>
            <a:ext cx="2465100" cy="5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Communism</a:t>
            </a:r>
            <a:endParaRPr sz="2800" dirty="0"/>
          </a:p>
        </p:txBody>
      </p:sp>
      <p:sp>
        <p:nvSpPr>
          <p:cNvPr id="7298" name="Google Shape;7298;p48"/>
          <p:cNvSpPr txBox="1">
            <a:spLocks noGrp="1"/>
          </p:cNvSpPr>
          <p:nvPr>
            <p:ph type="subTitle" idx="1"/>
          </p:nvPr>
        </p:nvSpPr>
        <p:spPr>
          <a:xfrm>
            <a:off x="6001825" y="1898056"/>
            <a:ext cx="2706235" cy="1028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1600" dirty="0"/>
              <a:t>the means of production are commonly owned and production is undertaken for use, rather than for profit.</a:t>
            </a:r>
          </a:p>
        </p:txBody>
      </p:sp>
      <p:sp>
        <p:nvSpPr>
          <p:cNvPr id="7299" name="Google Shape;7299;p48"/>
          <p:cNvSpPr txBox="1">
            <a:spLocks noGrp="1"/>
          </p:cNvSpPr>
          <p:nvPr>
            <p:ph type="title" idx="2"/>
          </p:nvPr>
        </p:nvSpPr>
        <p:spPr>
          <a:xfrm>
            <a:off x="3362852" y="1501200"/>
            <a:ext cx="2465100" cy="5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Monarchy</a:t>
            </a:r>
            <a:endParaRPr sz="2800" dirty="0"/>
          </a:p>
        </p:txBody>
      </p:sp>
      <p:sp>
        <p:nvSpPr>
          <p:cNvPr id="7300" name="Google Shape;7300;p48"/>
          <p:cNvSpPr txBox="1">
            <a:spLocks noGrp="1"/>
          </p:cNvSpPr>
          <p:nvPr>
            <p:ph type="subTitle" idx="3"/>
          </p:nvPr>
        </p:nvSpPr>
        <p:spPr>
          <a:xfrm>
            <a:off x="3371208" y="1898056"/>
            <a:ext cx="2465100" cy="1028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1800" dirty="0"/>
              <a:t>Rule by a dynasty; monarch sovereignty </a:t>
            </a:r>
            <a:endParaRPr sz="1800" dirty="0"/>
          </a:p>
        </p:txBody>
      </p:sp>
      <p:sp>
        <p:nvSpPr>
          <p:cNvPr id="7301" name="Google Shape;7301;p48"/>
          <p:cNvSpPr txBox="1">
            <a:spLocks noGrp="1"/>
          </p:cNvSpPr>
          <p:nvPr>
            <p:ph type="title" idx="4"/>
          </p:nvPr>
        </p:nvSpPr>
        <p:spPr>
          <a:xfrm>
            <a:off x="723900" y="1501200"/>
            <a:ext cx="2465100" cy="5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Autocracy</a:t>
            </a:r>
            <a:endParaRPr sz="2800" dirty="0"/>
          </a:p>
        </p:txBody>
      </p:sp>
      <p:sp>
        <p:nvSpPr>
          <p:cNvPr id="7302" name="Google Shape;7302;p48"/>
          <p:cNvSpPr txBox="1">
            <a:spLocks noGrp="1"/>
          </p:cNvSpPr>
          <p:nvPr>
            <p:ph type="subTitle" idx="5"/>
          </p:nvPr>
        </p:nvSpPr>
        <p:spPr>
          <a:xfrm>
            <a:off x="732230" y="1898056"/>
            <a:ext cx="2465100" cy="1028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800" dirty="0"/>
              <a:t>Rule by a dictator with no legal restraints or popular control</a:t>
            </a:r>
            <a:endParaRPr sz="1800" dirty="0"/>
          </a:p>
        </p:txBody>
      </p:sp>
      <p:sp>
        <p:nvSpPr>
          <p:cNvPr id="7303" name="Google Shape;7303;p48"/>
          <p:cNvSpPr txBox="1">
            <a:spLocks noGrp="1"/>
          </p:cNvSpPr>
          <p:nvPr>
            <p:ph type="title" idx="6"/>
          </p:nvPr>
        </p:nvSpPr>
        <p:spPr>
          <a:xfrm>
            <a:off x="723900" y="718213"/>
            <a:ext cx="7696200" cy="54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Forms of Government: Other Names</a:t>
            </a:r>
            <a:endParaRPr dirty="0"/>
          </a:p>
        </p:txBody>
      </p:sp>
      <p:sp>
        <p:nvSpPr>
          <p:cNvPr id="7304" name="Google Shape;7304;p48"/>
          <p:cNvSpPr txBox="1">
            <a:spLocks noGrp="1"/>
          </p:cNvSpPr>
          <p:nvPr>
            <p:ph type="title" idx="7"/>
          </p:nvPr>
        </p:nvSpPr>
        <p:spPr>
          <a:xfrm>
            <a:off x="5993477" y="3168075"/>
            <a:ext cx="2465100" cy="5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Oligarchy</a:t>
            </a:r>
            <a:endParaRPr sz="2800" dirty="0"/>
          </a:p>
        </p:txBody>
      </p:sp>
      <p:sp>
        <p:nvSpPr>
          <p:cNvPr id="7305" name="Google Shape;7305;p48"/>
          <p:cNvSpPr txBox="1">
            <a:spLocks noGrp="1"/>
          </p:cNvSpPr>
          <p:nvPr>
            <p:ph type="subTitle" idx="8"/>
          </p:nvPr>
        </p:nvSpPr>
        <p:spPr>
          <a:xfrm>
            <a:off x="6001826" y="3564931"/>
            <a:ext cx="2465100" cy="1028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800" dirty="0"/>
              <a:t>Rule by few</a:t>
            </a:r>
            <a:endParaRPr sz="1800" dirty="0"/>
          </a:p>
        </p:txBody>
      </p:sp>
      <p:sp>
        <p:nvSpPr>
          <p:cNvPr id="7306" name="Google Shape;7306;p48"/>
          <p:cNvSpPr txBox="1">
            <a:spLocks noGrp="1"/>
          </p:cNvSpPr>
          <p:nvPr>
            <p:ph type="title" idx="9"/>
          </p:nvPr>
        </p:nvSpPr>
        <p:spPr>
          <a:xfrm>
            <a:off x="3362852" y="3168075"/>
            <a:ext cx="2465100" cy="5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Theocracy</a:t>
            </a:r>
            <a:endParaRPr sz="2800" dirty="0"/>
          </a:p>
        </p:txBody>
      </p:sp>
      <p:sp>
        <p:nvSpPr>
          <p:cNvPr id="7307" name="Google Shape;7307;p48"/>
          <p:cNvSpPr txBox="1">
            <a:spLocks noGrp="1"/>
          </p:cNvSpPr>
          <p:nvPr>
            <p:ph type="subTitle" idx="13"/>
          </p:nvPr>
        </p:nvSpPr>
        <p:spPr>
          <a:xfrm>
            <a:off x="3371208" y="3564931"/>
            <a:ext cx="2465100" cy="1028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800" dirty="0"/>
              <a:t>Rule by God</a:t>
            </a:r>
            <a:endParaRPr sz="1800" dirty="0"/>
          </a:p>
        </p:txBody>
      </p:sp>
      <p:sp>
        <p:nvSpPr>
          <p:cNvPr id="7308" name="Google Shape;7308;p48"/>
          <p:cNvSpPr txBox="1">
            <a:spLocks noGrp="1"/>
          </p:cNvSpPr>
          <p:nvPr>
            <p:ph type="title" idx="14"/>
          </p:nvPr>
        </p:nvSpPr>
        <p:spPr>
          <a:xfrm>
            <a:off x="723900" y="3168075"/>
            <a:ext cx="2465100" cy="5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t>Aristocracy</a:t>
            </a:r>
            <a:endParaRPr sz="2800" dirty="0"/>
          </a:p>
        </p:txBody>
      </p:sp>
      <p:sp>
        <p:nvSpPr>
          <p:cNvPr id="7309" name="Google Shape;7309;p48"/>
          <p:cNvSpPr txBox="1">
            <a:spLocks noGrp="1"/>
          </p:cNvSpPr>
          <p:nvPr>
            <p:ph type="subTitle" idx="15"/>
          </p:nvPr>
        </p:nvSpPr>
        <p:spPr>
          <a:xfrm>
            <a:off x="732230" y="3564931"/>
            <a:ext cx="2465100" cy="1028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800" dirty="0"/>
              <a:t>Rule by the best/rich</a:t>
            </a:r>
            <a:endParaRPr sz="1800" dirty="0"/>
          </a:p>
        </p:txBody>
      </p:sp>
      <p:cxnSp>
        <p:nvCxnSpPr>
          <p:cNvPr id="7310" name="Google Shape;7310;p48"/>
          <p:cNvCxnSpPr/>
          <p:nvPr/>
        </p:nvCxnSpPr>
        <p:spPr>
          <a:xfrm>
            <a:off x="3227100" y="1670975"/>
            <a:ext cx="0" cy="2554200"/>
          </a:xfrm>
          <a:prstGeom prst="straightConnector1">
            <a:avLst/>
          </a:prstGeom>
          <a:noFill/>
          <a:ln w="9525" cap="flat" cmpd="sng">
            <a:solidFill>
              <a:schemeClr val="dk2"/>
            </a:solidFill>
            <a:prstDash val="solid"/>
            <a:round/>
            <a:headEnd type="none" w="med" len="med"/>
            <a:tailEnd type="none" w="med" len="med"/>
          </a:ln>
        </p:spPr>
      </p:cxnSp>
      <p:cxnSp>
        <p:nvCxnSpPr>
          <p:cNvPr id="7311" name="Google Shape;7311;p48"/>
          <p:cNvCxnSpPr/>
          <p:nvPr/>
        </p:nvCxnSpPr>
        <p:spPr>
          <a:xfrm>
            <a:off x="5870300" y="1670975"/>
            <a:ext cx="0" cy="2554200"/>
          </a:xfrm>
          <a:prstGeom prst="straightConnector1">
            <a:avLst/>
          </a:prstGeom>
          <a:noFill/>
          <a:ln w="9525" cap="flat" cmpd="sng">
            <a:solidFill>
              <a:schemeClr val="dk2"/>
            </a:solidFill>
            <a:prstDash val="solid"/>
            <a:round/>
            <a:headEnd type="none" w="med" len="med"/>
            <a:tailEnd type="none" w="med" len="med"/>
          </a:ln>
        </p:spPr>
      </p:cxnSp>
      <p:sp>
        <p:nvSpPr>
          <p:cNvPr id="7312" name="Google Shape;7312;p48"/>
          <p:cNvSpPr txBox="1"/>
          <p:nvPr/>
        </p:nvSpPr>
        <p:spPr>
          <a:xfrm>
            <a:off x="723900" y="393000"/>
            <a:ext cx="2714700" cy="3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a:solidFill>
                  <a:srgbClr val="D32B2B"/>
                </a:solidFill>
                <a:latin typeface="Ramaraja"/>
                <a:ea typeface="Ramaraja"/>
                <a:cs typeface="Ramaraja"/>
                <a:sym typeface="Ramaraja"/>
              </a:rPr>
              <a:t>American Politics</a:t>
            </a:r>
            <a:endParaRPr sz="1300" dirty="0">
              <a:latin typeface="Ramaraja"/>
              <a:ea typeface="Ramaraja"/>
              <a:cs typeface="Ramaraja"/>
              <a:sym typeface="Ramaraja"/>
            </a:endParaRPr>
          </a:p>
        </p:txBody>
      </p:sp>
      <p:sp>
        <p:nvSpPr>
          <p:cNvPr id="7313" name="Google Shape;7313;p48"/>
          <p:cNvSpPr txBox="1"/>
          <p:nvPr/>
        </p:nvSpPr>
        <p:spPr>
          <a:xfrm>
            <a:off x="5705400" y="393000"/>
            <a:ext cx="2714700" cy="300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300" dirty="0">
                <a:solidFill>
                  <a:schemeClr val="dk1"/>
                </a:solidFill>
                <a:latin typeface="Ramaraja"/>
                <a:ea typeface="Ramaraja"/>
                <a:cs typeface="Ramaraja"/>
                <a:sym typeface="Ramaraja"/>
              </a:rPr>
              <a:t>The Democratic Republic</a:t>
            </a:r>
            <a:endParaRPr sz="1300" dirty="0">
              <a:solidFill>
                <a:schemeClr val="dk1"/>
              </a:solidFill>
              <a:latin typeface="Ramaraja"/>
              <a:ea typeface="Ramaraja"/>
              <a:cs typeface="Ramaraja"/>
              <a:sym typeface="Ramaraja"/>
            </a:endParaRPr>
          </a:p>
        </p:txBody>
      </p:sp>
      <p:sp>
        <p:nvSpPr>
          <p:cNvPr id="3" name="文本框 2">
            <a:extLst>
              <a:ext uri="{FF2B5EF4-FFF2-40B4-BE49-F238E27FC236}">
                <a16:creationId xmlns:a16="http://schemas.microsoft.com/office/drawing/2014/main" id="{C63A1200-2EC8-A84B-053E-ADD76CB1B386}"/>
              </a:ext>
            </a:extLst>
          </p:cNvPr>
          <p:cNvSpPr txBox="1"/>
          <p:nvPr/>
        </p:nvSpPr>
        <p:spPr>
          <a:xfrm>
            <a:off x="1573618" y="4398167"/>
            <a:ext cx="6677247" cy="523220"/>
          </a:xfrm>
          <a:prstGeom prst="rect">
            <a:avLst/>
          </a:prstGeom>
          <a:noFill/>
        </p:spPr>
        <p:txBody>
          <a:bodyPr wrap="square" rtlCol="0">
            <a:spAutoFit/>
          </a:bodyPr>
          <a:lstStyle/>
          <a:p>
            <a:r>
              <a:rPr kumimoji="1" lang="en-US" altLang="zh-CN" dirty="0"/>
              <a:t>(See Wikipedia at https://</a:t>
            </a:r>
            <a:r>
              <a:rPr kumimoji="1" lang="en-US" altLang="zh-CN" dirty="0" err="1"/>
              <a:t>en.wikipedia.org</a:t>
            </a:r>
            <a:r>
              <a:rPr kumimoji="1" lang="en-US" altLang="zh-CN" dirty="0"/>
              <a:t>/wiki/</a:t>
            </a:r>
            <a:r>
              <a:rPr kumimoji="1" lang="en-US" altLang="zh-CN" dirty="0" err="1"/>
              <a:t>Listofformsofgovernment</a:t>
            </a:r>
            <a:r>
              <a:rPr kumimoji="1" lang="en-US" altLang="zh-CN" dirty="0"/>
              <a:t>)</a:t>
            </a:r>
          </a:p>
          <a:p>
            <a:endParaRPr kumimoji="1"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79"/>
        <p:cNvGrpSpPr/>
        <p:nvPr/>
      </p:nvGrpSpPr>
      <p:grpSpPr>
        <a:xfrm>
          <a:off x="0" y="0"/>
          <a:ext cx="0" cy="0"/>
          <a:chOff x="0" y="0"/>
          <a:chExt cx="0" cy="0"/>
        </a:xfrm>
      </p:grpSpPr>
      <p:sp>
        <p:nvSpPr>
          <p:cNvPr id="7180" name="Google Shape;7180;p42"/>
          <p:cNvSpPr txBox="1">
            <a:spLocks noGrp="1"/>
          </p:cNvSpPr>
          <p:nvPr>
            <p:ph type="subTitle" idx="1"/>
          </p:nvPr>
        </p:nvSpPr>
        <p:spPr>
          <a:xfrm>
            <a:off x="731100" y="989713"/>
            <a:ext cx="7689000" cy="2817600"/>
          </a:xfrm>
          <a:prstGeom prst="rect">
            <a:avLst/>
          </a:prstGeom>
        </p:spPr>
        <p:txBody>
          <a:bodyPr spcFirstLastPara="1" wrap="square" lIns="91425" tIns="91425" rIns="91425" bIns="91425" anchor="t" anchorCtr="0">
            <a:noAutofit/>
          </a:bodyPr>
          <a:lstStyle/>
          <a:p>
            <a:pPr marL="342900" lvl="0" algn="l" rtl="0">
              <a:spcBef>
                <a:spcPts val="1200"/>
              </a:spcBef>
              <a:spcAft>
                <a:spcPts val="0"/>
              </a:spcAft>
              <a:buFont typeface="Wingdings" pitchFamily="2" charset="2"/>
              <a:buChar char="ü"/>
            </a:pPr>
            <a:r>
              <a:rPr lang="en-US" sz="2400" b="1" dirty="0">
                <a:solidFill>
                  <a:srgbClr val="FF0000"/>
                </a:solidFill>
              </a:rPr>
              <a:t>Majoritarianism</a:t>
            </a:r>
          </a:p>
          <a:p>
            <a:pPr marL="800100" lvl="1" algn="l">
              <a:lnSpc>
                <a:spcPct val="100000"/>
              </a:lnSpc>
              <a:buFont typeface="Wingdings" pitchFamily="2" charset="2"/>
              <a:buChar char="ü"/>
            </a:pPr>
            <a:r>
              <a:rPr lang="en-US" sz="2400" dirty="0"/>
              <a:t>GOV does what the majority want</a:t>
            </a:r>
          </a:p>
          <a:p>
            <a:pPr marL="800100" lvl="1" algn="l">
              <a:lnSpc>
                <a:spcPct val="100000"/>
              </a:lnSpc>
              <a:buFont typeface="Wingdings" pitchFamily="2" charset="2"/>
              <a:buChar char="ü"/>
            </a:pPr>
            <a:r>
              <a:rPr lang="en-US" sz="2400" dirty="0"/>
              <a:t>Not authentic description</a:t>
            </a:r>
          </a:p>
          <a:p>
            <a:pPr marL="342900" lvl="0" algn="l" rtl="0">
              <a:spcBef>
                <a:spcPts val="1200"/>
              </a:spcBef>
              <a:spcAft>
                <a:spcPts val="0"/>
              </a:spcAft>
              <a:buFont typeface="Wingdings" pitchFamily="2" charset="2"/>
              <a:buChar char="ü"/>
            </a:pPr>
            <a:r>
              <a:rPr lang="en-US" sz="2400" b="1" dirty="0">
                <a:solidFill>
                  <a:srgbClr val="FF0000"/>
                </a:solidFill>
              </a:rPr>
              <a:t>Elite Theory</a:t>
            </a:r>
          </a:p>
          <a:p>
            <a:pPr marL="800100" lvl="1" algn="l">
              <a:lnSpc>
                <a:spcPct val="100000"/>
              </a:lnSpc>
              <a:buFont typeface="Wingdings" pitchFamily="2" charset="2"/>
              <a:buChar char="ü"/>
            </a:pPr>
            <a:r>
              <a:rPr lang="en-US" sz="2400" dirty="0"/>
              <a:t>GOV does what the elites want</a:t>
            </a:r>
          </a:p>
          <a:p>
            <a:pPr marL="800100" lvl="1" algn="l">
              <a:lnSpc>
                <a:spcPct val="100000"/>
              </a:lnSpc>
              <a:buFont typeface="Wingdings" pitchFamily="2" charset="2"/>
              <a:buChar char="ü"/>
            </a:pPr>
            <a:r>
              <a:rPr lang="en-US" sz="2400" dirty="0"/>
              <a:t>US a sham democracy</a:t>
            </a:r>
          </a:p>
          <a:p>
            <a:pPr marL="342900" lvl="0" algn="l" rtl="0">
              <a:spcBef>
                <a:spcPts val="1200"/>
              </a:spcBef>
              <a:spcAft>
                <a:spcPts val="0"/>
              </a:spcAft>
              <a:buFont typeface="Wingdings" pitchFamily="2" charset="2"/>
              <a:buChar char="ü"/>
            </a:pPr>
            <a:r>
              <a:rPr lang="en-US" sz="2400" b="1" dirty="0">
                <a:solidFill>
                  <a:srgbClr val="FF0000"/>
                </a:solidFill>
              </a:rPr>
              <a:t>Pluralism</a:t>
            </a:r>
          </a:p>
          <a:p>
            <a:pPr marL="800100" lvl="1" algn="l">
              <a:lnSpc>
                <a:spcPct val="100000"/>
              </a:lnSpc>
              <a:buFont typeface="Wingdings" pitchFamily="2" charset="2"/>
              <a:buChar char="ü"/>
            </a:pPr>
            <a:r>
              <a:rPr lang="en-US" sz="2400" dirty="0"/>
              <a:t>GOV does what the groups want</a:t>
            </a:r>
          </a:p>
        </p:txBody>
      </p:sp>
      <p:sp>
        <p:nvSpPr>
          <p:cNvPr id="7181" name="Google Shape;7181;p42"/>
          <p:cNvSpPr txBox="1">
            <a:spLocks noGrp="1"/>
          </p:cNvSpPr>
          <p:nvPr>
            <p:ph type="title"/>
          </p:nvPr>
        </p:nvSpPr>
        <p:spPr>
          <a:xfrm>
            <a:off x="723900" y="718213"/>
            <a:ext cx="7696200" cy="54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Theories Describing American Democracy</a:t>
            </a:r>
            <a:endParaRPr dirty="0"/>
          </a:p>
        </p:txBody>
      </p:sp>
      <p:sp>
        <p:nvSpPr>
          <p:cNvPr id="7183" name="Google Shape;7183;p42"/>
          <p:cNvSpPr txBox="1"/>
          <p:nvPr/>
        </p:nvSpPr>
        <p:spPr>
          <a:xfrm>
            <a:off x="723900" y="393000"/>
            <a:ext cx="2714700" cy="3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a:solidFill>
                  <a:srgbClr val="D32B2B"/>
                </a:solidFill>
                <a:latin typeface="Ramaraja"/>
                <a:ea typeface="Ramaraja"/>
                <a:cs typeface="Ramaraja"/>
                <a:sym typeface="Ramaraja"/>
              </a:rPr>
              <a:t>American Politics</a:t>
            </a:r>
            <a:endParaRPr sz="1300" dirty="0">
              <a:latin typeface="Ramaraja"/>
              <a:ea typeface="Ramaraja"/>
              <a:cs typeface="Ramaraja"/>
              <a:sym typeface="Ramaraja"/>
            </a:endParaRPr>
          </a:p>
        </p:txBody>
      </p:sp>
      <p:sp>
        <p:nvSpPr>
          <p:cNvPr id="7184" name="Google Shape;7184;p42"/>
          <p:cNvSpPr txBox="1"/>
          <p:nvPr/>
        </p:nvSpPr>
        <p:spPr>
          <a:xfrm>
            <a:off x="5705400" y="393000"/>
            <a:ext cx="2714700" cy="300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300" dirty="0">
                <a:solidFill>
                  <a:schemeClr val="dk1"/>
                </a:solidFill>
                <a:latin typeface="Ramaraja"/>
                <a:ea typeface="Ramaraja"/>
                <a:cs typeface="Ramaraja"/>
                <a:sym typeface="Ramaraja"/>
              </a:rPr>
              <a:t>The Democratic Republic</a:t>
            </a:r>
            <a:endParaRPr sz="1300" dirty="0">
              <a:solidFill>
                <a:schemeClr val="dk1"/>
              </a:solidFill>
              <a:latin typeface="Ramaraja"/>
              <a:ea typeface="Ramaraja"/>
              <a:cs typeface="Ramaraja"/>
              <a:sym typeface="Ramaraja"/>
            </a:endParaRPr>
          </a:p>
        </p:txBody>
      </p:sp>
    </p:spTree>
    <p:extLst>
      <p:ext uri="{BB962C8B-B14F-4D97-AF65-F5344CB8AC3E}">
        <p14:creationId xmlns:p14="http://schemas.microsoft.com/office/powerpoint/2010/main" val="1035495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97"/>
        <p:cNvGrpSpPr/>
        <p:nvPr/>
      </p:nvGrpSpPr>
      <p:grpSpPr>
        <a:xfrm>
          <a:off x="0" y="0"/>
          <a:ext cx="0" cy="0"/>
          <a:chOff x="0" y="0"/>
          <a:chExt cx="0" cy="0"/>
        </a:xfrm>
      </p:grpSpPr>
      <p:sp>
        <p:nvSpPr>
          <p:cNvPr id="7098" name="Google Shape;7098;p35"/>
          <p:cNvSpPr txBox="1">
            <a:spLocks noGrp="1"/>
          </p:cNvSpPr>
          <p:nvPr>
            <p:ph type="title"/>
          </p:nvPr>
        </p:nvSpPr>
        <p:spPr>
          <a:xfrm>
            <a:off x="1544625" y="1586925"/>
            <a:ext cx="2571000" cy="5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POLITICAL </a:t>
            </a:r>
            <a:r>
              <a:rPr lang="en" dirty="0">
                <a:solidFill>
                  <a:srgbClr val="FF0000"/>
                </a:solidFill>
              </a:rPr>
              <a:t>SYSTEM</a:t>
            </a:r>
            <a:endParaRPr dirty="0">
              <a:solidFill>
                <a:srgbClr val="FF0000"/>
              </a:solidFill>
            </a:endParaRPr>
          </a:p>
        </p:txBody>
      </p:sp>
      <p:sp>
        <p:nvSpPr>
          <p:cNvPr id="7099" name="Google Shape;7099;p35"/>
          <p:cNvSpPr txBox="1">
            <a:spLocks noGrp="1"/>
          </p:cNvSpPr>
          <p:nvPr>
            <p:ph type="subTitle" idx="1"/>
          </p:nvPr>
        </p:nvSpPr>
        <p:spPr>
          <a:xfrm>
            <a:off x="1544624" y="2004600"/>
            <a:ext cx="2676501" cy="1028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dirty="0"/>
              <a:t>politics, government, authority, democratic republic...</a:t>
            </a:r>
          </a:p>
        </p:txBody>
      </p:sp>
      <p:sp>
        <p:nvSpPr>
          <p:cNvPr id="7100" name="Google Shape;7100;p35"/>
          <p:cNvSpPr txBox="1">
            <a:spLocks noGrp="1"/>
          </p:cNvSpPr>
          <p:nvPr>
            <p:ph type="title" idx="2"/>
          </p:nvPr>
        </p:nvSpPr>
        <p:spPr>
          <a:xfrm>
            <a:off x="5972925" y="1586925"/>
            <a:ext cx="2571000" cy="5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POLITICAL </a:t>
            </a:r>
            <a:r>
              <a:rPr lang="en" dirty="0">
                <a:solidFill>
                  <a:srgbClr val="FF0000"/>
                </a:solidFill>
              </a:rPr>
              <a:t>IDEOLOGY</a:t>
            </a:r>
            <a:endParaRPr dirty="0">
              <a:solidFill>
                <a:srgbClr val="FF0000"/>
              </a:solidFill>
            </a:endParaRPr>
          </a:p>
        </p:txBody>
      </p:sp>
      <p:sp>
        <p:nvSpPr>
          <p:cNvPr id="7101" name="Google Shape;7101;p35"/>
          <p:cNvSpPr txBox="1">
            <a:spLocks noGrp="1"/>
          </p:cNvSpPr>
          <p:nvPr>
            <p:ph type="subTitle" idx="3"/>
          </p:nvPr>
        </p:nvSpPr>
        <p:spPr>
          <a:xfrm>
            <a:off x="5972925" y="2004600"/>
            <a:ext cx="2226300" cy="1028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dirty="0"/>
              <a:t>C</a:t>
            </a:r>
            <a:r>
              <a:rPr lang="en" dirty="0" err="1"/>
              <a:t>onservatism</a:t>
            </a:r>
            <a:r>
              <a:rPr lang="en" dirty="0"/>
              <a:t>, liberalism, spectrum, grid</a:t>
            </a:r>
            <a:endParaRPr dirty="0"/>
          </a:p>
        </p:txBody>
      </p:sp>
      <p:sp>
        <p:nvSpPr>
          <p:cNvPr id="7102" name="Google Shape;7102;p35"/>
          <p:cNvSpPr txBox="1">
            <a:spLocks noGrp="1"/>
          </p:cNvSpPr>
          <p:nvPr>
            <p:ph type="title" idx="4"/>
          </p:nvPr>
        </p:nvSpPr>
        <p:spPr>
          <a:xfrm>
            <a:off x="5972925" y="3149025"/>
            <a:ext cx="2571000" cy="5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  TODAY</a:t>
            </a:r>
            <a:endParaRPr dirty="0"/>
          </a:p>
        </p:txBody>
      </p:sp>
      <p:sp>
        <p:nvSpPr>
          <p:cNvPr id="7103" name="Google Shape;7103;p35"/>
          <p:cNvSpPr txBox="1">
            <a:spLocks noGrp="1"/>
          </p:cNvSpPr>
          <p:nvPr>
            <p:ph type="subTitle" idx="5"/>
          </p:nvPr>
        </p:nvSpPr>
        <p:spPr>
          <a:xfrm>
            <a:off x="5972925" y="3566700"/>
            <a:ext cx="2226300" cy="1028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dirty="0"/>
              <a:t>P</a:t>
            </a:r>
            <a:r>
              <a:rPr lang="en" dirty="0" err="1"/>
              <a:t>opulation</a:t>
            </a:r>
            <a:r>
              <a:rPr lang="en" dirty="0"/>
              <a:t> changes</a:t>
            </a:r>
            <a:endParaRPr dirty="0"/>
          </a:p>
        </p:txBody>
      </p:sp>
      <p:sp>
        <p:nvSpPr>
          <p:cNvPr id="7104" name="Google Shape;7104;p35"/>
          <p:cNvSpPr txBox="1">
            <a:spLocks noGrp="1"/>
          </p:cNvSpPr>
          <p:nvPr>
            <p:ph type="title" idx="6"/>
          </p:nvPr>
        </p:nvSpPr>
        <p:spPr>
          <a:xfrm>
            <a:off x="1544625" y="3149025"/>
            <a:ext cx="2571000" cy="5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POLITICAL </a:t>
            </a:r>
            <a:r>
              <a:rPr lang="en" dirty="0">
                <a:solidFill>
                  <a:srgbClr val="FF0000"/>
                </a:solidFill>
              </a:rPr>
              <a:t>CULTURE</a:t>
            </a:r>
            <a:endParaRPr dirty="0">
              <a:solidFill>
                <a:srgbClr val="FF0000"/>
              </a:solidFill>
            </a:endParaRPr>
          </a:p>
        </p:txBody>
      </p:sp>
      <p:sp>
        <p:nvSpPr>
          <p:cNvPr id="7105" name="Google Shape;7105;p35"/>
          <p:cNvSpPr txBox="1">
            <a:spLocks noGrp="1"/>
          </p:cNvSpPr>
          <p:nvPr>
            <p:ph type="subTitle" idx="7"/>
          </p:nvPr>
        </p:nvSpPr>
        <p:spPr>
          <a:xfrm>
            <a:off x="1544625" y="3566700"/>
            <a:ext cx="2226300" cy="1028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dirty="0"/>
              <a:t>liberty, order, equality, the size of the government</a:t>
            </a:r>
          </a:p>
        </p:txBody>
      </p:sp>
      <p:sp>
        <p:nvSpPr>
          <p:cNvPr id="7106" name="Google Shape;7106;p35"/>
          <p:cNvSpPr txBox="1"/>
          <p:nvPr/>
        </p:nvSpPr>
        <p:spPr>
          <a:xfrm>
            <a:off x="723900" y="393000"/>
            <a:ext cx="2714700" cy="3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a:solidFill>
                  <a:srgbClr val="D32B2B"/>
                </a:solidFill>
                <a:latin typeface="Ramaraja"/>
                <a:ea typeface="Ramaraja"/>
                <a:cs typeface="Ramaraja"/>
                <a:sym typeface="Ramaraja"/>
              </a:rPr>
              <a:t>American Politics</a:t>
            </a:r>
            <a:endParaRPr sz="1300" dirty="0">
              <a:latin typeface="Ramaraja"/>
              <a:ea typeface="Ramaraja"/>
              <a:cs typeface="Ramaraja"/>
              <a:sym typeface="Ramaraja"/>
            </a:endParaRPr>
          </a:p>
        </p:txBody>
      </p:sp>
      <p:sp>
        <p:nvSpPr>
          <p:cNvPr id="7107" name="Google Shape;7107;p35"/>
          <p:cNvSpPr txBox="1"/>
          <p:nvPr/>
        </p:nvSpPr>
        <p:spPr>
          <a:xfrm>
            <a:off x="5705400" y="393000"/>
            <a:ext cx="2714700" cy="300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300" dirty="0">
                <a:solidFill>
                  <a:schemeClr val="dk1"/>
                </a:solidFill>
                <a:latin typeface="Ramaraja"/>
                <a:ea typeface="Ramaraja"/>
                <a:cs typeface="Ramaraja"/>
                <a:sym typeface="Ramaraja"/>
              </a:rPr>
              <a:t>The Democratic Republic</a:t>
            </a:r>
            <a:endParaRPr sz="1300" dirty="0">
              <a:solidFill>
                <a:schemeClr val="dk1"/>
              </a:solidFill>
              <a:latin typeface="Ramaraja"/>
              <a:ea typeface="Ramaraja"/>
              <a:cs typeface="Ramaraja"/>
              <a:sym typeface="Ramaraja"/>
            </a:endParaRPr>
          </a:p>
        </p:txBody>
      </p:sp>
      <p:sp>
        <p:nvSpPr>
          <p:cNvPr id="7108" name="Google Shape;7108;p35"/>
          <p:cNvSpPr txBox="1">
            <a:spLocks noGrp="1"/>
          </p:cNvSpPr>
          <p:nvPr>
            <p:ph type="title" idx="8"/>
          </p:nvPr>
        </p:nvSpPr>
        <p:spPr>
          <a:xfrm>
            <a:off x="723900" y="718213"/>
            <a:ext cx="7696200" cy="54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7109" name="Google Shape;7109;p35"/>
          <p:cNvSpPr txBox="1">
            <a:spLocks noGrp="1"/>
          </p:cNvSpPr>
          <p:nvPr>
            <p:ph type="title" idx="9"/>
          </p:nvPr>
        </p:nvSpPr>
        <p:spPr>
          <a:xfrm>
            <a:off x="581025" y="1392000"/>
            <a:ext cx="963600" cy="79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01</a:t>
            </a:r>
            <a:endParaRPr/>
          </a:p>
        </p:txBody>
      </p:sp>
      <p:sp>
        <p:nvSpPr>
          <p:cNvPr id="7110" name="Google Shape;7110;p35"/>
          <p:cNvSpPr txBox="1">
            <a:spLocks noGrp="1"/>
          </p:cNvSpPr>
          <p:nvPr>
            <p:ph type="title" idx="13"/>
          </p:nvPr>
        </p:nvSpPr>
        <p:spPr>
          <a:xfrm>
            <a:off x="5009325" y="1392000"/>
            <a:ext cx="963600" cy="79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03</a:t>
            </a:r>
            <a:endParaRPr/>
          </a:p>
        </p:txBody>
      </p:sp>
      <p:sp>
        <p:nvSpPr>
          <p:cNvPr id="7111" name="Google Shape;7111;p35"/>
          <p:cNvSpPr txBox="1">
            <a:spLocks noGrp="1"/>
          </p:cNvSpPr>
          <p:nvPr>
            <p:ph type="title" idx="14"/>
          </p:nvPr>
        </p:nvSpPr>
        <p:spPr>
          <a:xfrm>
            <a:off x="581025" y="2954100"/>
            <a:ext cx="963600" cy="79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02</a:t>
            </a:r>
            <a:endParaRPr/>
          </a:p>
        </p:txBody>
      </p:sp>
      <p:sp>
        <p:nvSpPr>
          <p:cNvPr id="7112" name="Google Shape;7112;p35"/>
          <p:cNvSpPr txBox="1">
            <a:spLocks noGrp="1"/>
          </p:cNvSpPr>
          <p:nvPr>
            <p:ph type="title" idx="15"/>
          </p:nvPr>
        </p:nvSpPr>
        <p:spPr>
          <a:xfrm>
            <a:off x="5009325" y="2954100"/>
            <a:ext cx="963600" cy="79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04</a:t>
            </a:r>
            <a:endParaRPr/>
          </a:p>
        </p:txBody>
      </p:sp>
      <p:cxnSp>
        <p:nvCxnSpPr>
          <p:cNvPr id="7113" name="Google Shape;7113;p35"/>
          <p:cNvCxnSpPr/>
          <p:nvPr/>
        </p:nvCxnSpPr>
        <p:spPr>
          <a:xfrm rot="10800000">
            <a:off x="5972925" y="2030650"/>
            <a:ext cx="2018100" cy="0"/>
          </a:xfrm>
          <a:prstGeom prst="straightConnector1">
            <a:avLst/>
          </a:prstGeom>
          <a:noFill/>
          <a:ln w="9525" cap="flat" cmpd="sng">
            <a:solidFill>
              <a:srgbClr val="000000"/>
            </a:solidFill>
            <a:prstDash val="solid"/>
            <a:round/>
            <a:headEnd type="none" w="med" len="med"/>
            <a:tailEnd type="none" w="med" len="med"/>
          </a:ln>
        </p:spPr>
      </p:cxnSp>
      <p:cxnSp>
        <p:nvCxnSpPr>
          <p:cNvPr id="7114" name="Google Shape;7114;p35"/>
          <p:cNvCxnSpPr/>
          <p:nvPr/>
        </p:nvCxnSpPr>
        <p:spPr>
          <a:xfrm rot="10800000">
            <a:off x="5972925" y="3573700"/>
            <a:ext cx="2018100" cy="0"/>
          </a:xfrm>
          <a:prstGeom prst="straightConnector1">
            <a:avLst/>
          </a:prstGeom>
          <a:noFill/>
          <a:ln w="9525" cap="flat" cmpd="sng">
            <a:solidFill>
              <a:srgbClr val="000000"/>
            </a:solidFill>
            <a:prstDash val="solid"/>
            <a:round/>
            <a:headEnd type="none" w="med" len="med"/>
            <a:tailEnd type="none" w="med" len="med"/>
          </a:ln>
        </p:spPr>
      </p:cxnSp>
      <p:cxnSp>
        <p:nvCxnSpPr>
          <p:cNvPr id="7115" name="Google Shape;7115;p35"/>
          <p:cNvCxnSpPr/>
          <p:nvPr/>
        </p:nvCxnSpPr>
        <p:spPr>
          <a:xfrm rot="10800000">
            <a:off x="1544625" y="2030650"/>
            <a:ext cx="2018100" cy="0"/>
          </a:xfrm>
          <a:prstGeom prst="straightConnector1">
            <a:avLst/>
          </a:prstGeom>
          <a:noFill/>
          <a:ln w="9525" cap="flat" cmpd="sng">
            <a:solidFill>
              <a:srgbClr val="000000"/>
            </a:solidFill>
            <a:prstDash val="solid"/>
            <a:round/>
            <a:headEnd type="none" w="med" len="med"/>
            <a:tailEnd type="none" w="med" len="med"/>
          </a:ln>
        </p:spPr>
      </p:cxnSp>
      <p:cxnSp>
        <p:nvCxnSpPr>
          <p:cNvPr id="7116" name="Google Shape;7116;p35"/>
          <p:cNvCxnSpPr/>
          <p:nvPr/>
        </p:nvCxnSpPr>
        <p:spPr>
          <a:xfrm rot="10800000">
            <a:off x="1544625" y="3573700"/>
            <a:ext cx="20181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179"/>
        <p:cNvGrpSpPr/>
        <p:nvPr/>
      </p:nvGrpSpPr>
      <p:grpSpPr>
        <a:xfrm>
          <a:off x="0" y="0"/>
          <a:ext cx="0" cy="0"/>
          <a:chOff x="0" y="0"/>
          <a:chExt cx="0" cy="0"/>
        </a:xfrm>
      </p:grpSpPr>
      <p:sp>
        <p:nvSpPr>
          <p:cNvPr id="7180" name="Google Shape;7180;p42"/>
          <p:cNvSpPr txBox="1">
            <a:spLocks noGrp="1"/>
          </p:cNvSpPr>
          <p:nvPr>
            <p:ph type="subTitle" idx="1"/>
          </p:nvPr>
        </p:nvSpPr>
        <p:spPr>
          <a:xfrm>
            <a:off x="731100" y="862117"/>
            <a:ext cx="7689000" cy="2817600"/>
          </a:xfrm>
          <a:prstGeom prst="rect">
            <a:avLst/>
          </a:prstGeom>
        </p:spPr>
        <p:txBody>
          <a:bodyPr spcFirstLastPara="1" wrap="square" lIns="91425" tIns="91425" rIns="91425" bIns="91425" anchor="t" anchorCtr="0">
            <a:noAutofit/>
          </a:bodyPr>
          <a:lstStyle/>
          <a:p>
            <a:pPr marL="342900" lvl="0" algn="l" rtl="0">
              <a:spcBef>
                <a:spcPts val="1200"/>
              </a:spcBef>
              <a:spcAft>
                <a:spcPts val="0"/>
              </a:spcAft>
              <a:buFont typeface="Wingdings" pitchFamily="2" charset="2"/>
              <a:buChar char="ü"/>
            </a:pPr>
            <a:r>
              <a:rPr lang="en-US" sz="2400" b="1" dirty="0">
                <a:solidFill>
                  <a:srgbClr val="FF0000"/>
                </a:solidFill>
              </a:rPr>
              <a:t>Majoritarianism</a:t>
            </a:r>
          </a:p>
          <a:p>
            <a:pPr marL="342900" lvl="0" algn="l" rtl="0">
              <a:spcBef>
                <a:spcPts val="1200"/>
              </a:spcBef>
              <a:spcAft>
                <a:spcPts val="0"/>
              </a:spcAft>
              <a:buFont typeface="Wingdings" pitchFamily="2" charset="2"/>
              <a:buChar char="ü"/>
            </a:pPr>
            <a:r>
              <a:rPr lang="en-US" sz="2400" b="1" dirty="0">
                <a:solidFill>
                  <a:srgbClr val="FF0000"/>
                </a:solidFill>
              </a:rPr>
              <a:t>Elite Theory</a:t>
            </a:r>
          </a:p>
          <a:p>
            <a:pPr marL="342900" lvl="0" algn="l" rtl="0">
              <a:spcBef>
                <a:spcPts val="1200"/>
              </a:spcBef>
              <a:spcAft>
                <a:spcPts val="0"/>
              </a:spcAft>
              <a:buFont typeface="Wingdings" pitchFamily="2" charset="2"/>
              <a:buChar char="ü"/>
            </a:pPr>
            <a:r>
              <a:rPr lang="en-US" sz="2400" b="1" dirty="0">
                <a:solidFill>
                  <a:srgbClr val="FF0000"/>
                </a:solidFill>
              </a:rPr>
              <a:t>Pluralism</a:t>
            </a:r>
          </a:p>
          <a:p>
            <a:pPr marL="800100" lvl="1" algn="l">
              <a:lnSpc>
                <a:spcPct val="100000"/>
              </a:lnSpc>
              <a:buFont typeface="Wingdings" pitchFamily="2" charset="2"/>
              <a:buChar char="ü"/>
            </a:pPr>
            <a:r>
              <a:rPr lang="en-US" sz="2400" dirty="0"/>
              <a:t>GOV does what the groups want</a:t>
            </a:r>
          </a:p>
          <a:p>
            <a:pPr marL="800100" lvl="1" algn="l">
              <a:lnSpc>
                <a:spcPct val="100000"/>
              </a:lnSpc>
              <a:buFont typeface="Wingdings" pitchFamily="2" charset="2"/>
              <a:buChar char="ü"/>
            </a:pPr>
            <a:r>
              <a:rPr lang="en-US" sz="2400" dirty="0"/>
              <a:t>Groups struggle for the benefits of their members</a:t>
            </a:r>
          </a:p>
          <a:p>
            <a:pPr marL="800100" lvl="1" algn="l">
              <a:lnSpc>
                <a:spcPct val="100000"/>
              </a:lnSpc>
              <a:buFont typeface="Wingdings" pitchFamily="2" charset="2"/>
              <a:buChar char="ü"/>
            </a:pPr>
            <a:r>
              <a:rPr lang="en-US" sz="2400" dirty="0"/>
              <a:t>Demerits:</a:t>
            </a:r>
          </a:p>
          <a:p>
            <a:pPr marL="1257300" lvl="2" algn="l">
              <a:lnSpc>
                <a:spcPct val="100000"/>
              </a:lnSpc>
              <a:buFont typeface="Wingdings" pitchFamily="2" charset="2"/>
              <a:buChar char="ü"/>
            </a:pPr>
            <a:r>
              <a:rPr lang="en-US" sz="2400" dirty="0"/>
              <a:t>Poor people not represented;</a:t>
            </a:r>
          </a:p>
          <a:p>
            <a:pPr marL="1257300" lvl="2" algn="l">
              <a:lnSpc>
                <a:spcPct val="100000"/>
              </a:lnSpc>
              <a:buFont typeface="Wingdings" pitchFamily="2" charset="2"/>
              <a:buChar char="ü"/>
            </a:pPr>
            <a:r>
              <a:rPr lang="en-US" sz="2400" dirty="0"/>
              <a:t>Rich people overrepresented;</a:t>
            </a:r>
          </a:p>
          <a:p>
            <a:pPr marL="1257300" lvl="2" algn="l">
              <a:lnSpc>
                <a:spcPct val="100000"/>
              </a:lnSpc>
              <a:buFont typeface="Wingdings" pitchFamily="2" charset="2"/>
              <a:buChar char="ü"/>
            </a:pPr>
            <a:r>
              <a:rPr lang="en-US" sz="2400" dirty="0"/>
              <a:t>Strong groups’ interests win in the end</a:t>
            </a:r>
          </a:p>
        </p:txBody>
      </p:sp>
      <p:sp>
        <p:nvSpPr>
          <p:cNvPr id="7181" name="Google Shape;7181;p42"/>
          <p:cNvSpPr txBox="1">
            <a:spLocks noGrp="1"/>
          </p:cNvSpPr>
          <p:nvPr>
            <p:ph type="title"/>
          </p:nvPr>
        </p:nvSpPr>
        <p:spPr>
          <a:xfrm>
            <a:off x="723900" y="718213"/>
            <a:ext cx="7696200" cy="54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Theories Describing American Democracy</a:t>
            </a:r>
            <a:endParaRPr dirty="0"/>
          </a:p>
        </p:txBody>
      </p:sp>
      <p:sp>
        <p:nvSpPr>
          <p:cNvPr id="7183" name="Google Shape;7183;p42"/>
          <p:cNvSpPr txBox="1"/>
          <p:nvPr/>
        </p:nvSpPr>
        <p:spPr>
          <a:xfrm>
            <a:off x="723900" y="393000"/>
            <a:ext cx="2714700" cy="3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a:solidFill>
                  <a:srgbClr val="D32B2B"/>
                </a:solidFill>
                <a:latin typeface="Ramaraja"/>
                <a:ea typeface="Ramaraja"/>
                <a:cs typeface="Ramaraja"/>
                <a:sym typeface="Ramaraja"/>
              </a:rPr>
              <a:t>American Politics</a:t>
            </a:r>
            <a:endParaRPr sz="1300" dirty="0">
              <a:latin typeface="Ramaraja"/>
              <a:ea typeface="Ramaraja"/>
              <a:cs typeface="Ramaraja"/>
              <a:sym typeface="Ramaraja"/>
            </a:endParaRPr>
          </a:p>
        </p:txBody>
      </p:sp>
      <p:sp>
        <p:nvSpPr>
          <p:cNvPr id="7184" name="Google Shape;7184;p42"/>
          <p:cNvSpPr txBox="1"/>
          <p:nvPr/>
        </p:nvSpPr>
        <p:spPr>
          <a:xfrm>
            <a:off x="5705400" y="393000"/>
            <a:ext cx="2714700" cy="300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300" dirty="0">
                <a:solidFill>
                  <a:schemeClr val="dk1"/>
                </a:solidFill>
                <a:latin typeface="Ramaraja"/>
                <a:ea typeface="Ramaraja"/>
                <a:cs typeface="Ramaraja"/>
                <a:sym typeface="Ramaraja"/>
              </a:rPr>
              <a:t>The Democratic Republic</a:t>
            </a:r>
            <a:endParaRPr sz="1300" dirty="0">
              <a:solidFill>
                <a:schemeClr val="dk1"/>
              </a:solidFill>
              <a:latin typeface="Ramaraja"/>
              <a:ea typeface="Ramaraja"/>
              <a:cs typeface="Ramaraja"/>
              <a:sym typeface="Ramaraja"/>
            </a:endParaRPr>
          </a:p>
        </p:txBody>
      </p:sp>
    </p:spTree>
    <p:extLst>
      <p:ext uri="{BB962C8B-B14F-4D97-AF65-F5344CB8AC3E}">
        <p14:creationId xmlns:p14="http://schemas.microsoft.com/office/powerpoint/2010/main" val="3710923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85"/>
        <p:cNvGrpSpPr/>
        <p:nvPr/>
      </p:nvGrpSpPr>
      <p:grpSpPr>
        <a:xfrm>
          <a:off x="0" y="0"/>
          <a:ext cx="0" cy="0"/>
          <a:chOff x="0" y="0"/>
          <a:chExt cx="0" cy="0"/>
        </a:xfrm>
      </p:grpSpPr>
      <p:pic>
        <p:nvPicPr>
          <p:cNvPr id="7286" name="Google Shape;7286;p47"/>
          <p:cNvPicPr preferRelativeResize="0"/>
          <p:nvPr/>
        </p:nvPicPr>
        <p:blipFill>
          <a:blip r:embed="rId3"/>
          <a:srcRect t="21377" b="21377"/>
          <a:stretch/>
        </p:blipFill>
        <p:spPr>
          <a:xfrm flipH="1">
            <a:off x="723900" y="918325"/>
            <a:ext cx="7696201" cy="2913024"/>
          </a:xfrm>
          <a:prstGeom prst="rect">
            <a:avLst/>
          </a:prstGeom>
          <a:noFill/>
          <a:ln>
            <a:noFill/>
          </a:ln>
        </p:spPr>
      </p:pic>
      <p:sp>
        <p:nvSpPr>
          <p:cNvPr id="7287" name="Google Shape;7287;p47"/>
          <p:cNvSpPr txBox="1">
            <a:spLocks noGrp="1"/>
          </p:cNvSpPr>
          <p:nvPr>
            <p:ph type="title"/>
          </p:nvPr>
        </p:nvSpPr>
        <p:spPr>
          <a:xfrm>
            <a:off x="2934450" y="3890125"/>
            <a:ext cx="5485500" cy="705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POLITICAL CULTURE</a:t>
            </a:r>
            <a:endParaRPr dirty="0"/>
          </a:p>
        </p:txBody>
      </p:sp>
      <p:sp>
        <p:nvSpPr>
          <p:cNvPr id="7288" name="Google Shape;7288;p47"/>
          <p:cNvSpPr/>
          <p:nvPr/>
        </p:nvSpPr>
        <p:spPr>
          <a:xfrm>
            <a:off x="5849400" y="1870850"/>
            <a:ext cx="2570700" cy="1960500"/>
          </a:xfrm>
          <a:prstGeom prst="rect">
            <a:avLst/>
          </a:prstGeom>
          <a:solidFill>
            <a:srgbClr val="20215D">
              <a:alpha val="75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47"/>
          <p:cNvSpPr txBox="1">
            <a:spLocks noGrp="1"/>
          </p:cNvSpPr>
          <p:nvPr>
            <p:ph type="title" idx="2"/>
          </p:nvPr>
        </p:nvSpPr>
        <p:spPr>
          <a:xfrm>
            <a:off x="5872350" y="1923050"/>
            <a:ext cx="2547600" cy="185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7291" name="Google Shape;7291;p47"/>
          <p:cNvSpPr txBox="1"/>
          <p:nvPr/>
        </p:nvSpPr>
        <p:spPr>
          <a:xfrm>
            <a:off x="723900" y="393000"/>
            <a:ext cx="2714700" cy="3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a:solidFill>
                  <a:srgbClr val="D32B2B"/>
                </a:solidFill>
                <a:latin typeface="Ramaraja"/>
                <a:ea typeface="Ramaraja"/>
                <a:cs typeface="Ramaraja"/>
                <a:sym typeface="Ramaraja"/>
              </a:rPr>
              <a:t>American Politics</a:t>
            </a:r>
            <a:endParaRPr sz="1300" dirty="0">
              <a:latin typeface="Ramaraja"/>
              <a:ea typeface="Ramaraja"/>
              <a:cs typeface="Ramaraja"/>
              <a:sym typeface="Ramaraja"/>
            </a:endParaRPr>
          </a:p>
        </p:txBody>
      </p:sp>
      <p:sp>
        <p:nvSpPr>
          <p:cNvPr id="7292" name="Google Shape;7292;p47"/>
          <p:cNvSpPr txBox="1"/>
          <p:nvPr/>
        </p:nvSpPr>
        <p:spPr>
          <a:xfrm>
            <a:off x="5705400" y="393000"/>
            <a:ext cx="2714700" cy="300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300" dirty="0">
                <a:solidFill>
                  <a:schemeClr val="dk1"/>
                </a:solidFill>
                <a:latin typeface="Ramaraja"/>
                <a:ea typeface="Ramaraja"/>
                <a:cs typeface="Ramaraja"/>
                <a:sym typeface="Ramaraja"/>
              </a:rPr>
              <a:t>The Democratic Republic</a:t>
            </a:r>
            <a:endParaRPr sz="1300" dirty="0">
              <a:solidFill>
                <a:schemeClr val="dk1"/>
              </a:solidFill>
              <a:latin typeface="Ramaraja"/>
              <a:ea typeface="Ramaraja"/>
              <a:cs typeface="Ramaraja"/>
              <a:sym typeface="Ramaraja"/>
            </a:endParaRPr>
          </a:p>
        </p:txBody>
      </p:sp>
      <p:sp>
        <p:nvSpPr>
          <p:cNvPr id="3" name="副标题 2">
            <a:extLst>
              <a:ext uri="{FF2B5EF4-FFF2-40B4-BE49-F238E27FC236}">
                <a16:creationId xmlns:a16="http://schemas.microsoft.com/office/drawing/2014/main" id="{C693B5DF-8180-38A2-370B-F4D31BF86A51}"/>
              </a:ext>
            </a:extLst>
          </p:cNvPr>
          <p:cNvSpPr>
            <a:spLocks noGrp="1"/>
          </p:cNvSpPr>
          <p:nvPr>
            <p:ph type="subTitle" idx="1"/>
          </p:nvPr>
        </p:nvSpPr>
        <p:spPr>
          <a:xfrm>
            <a:off x="723899" y="3895148"/>
            <a:ext cx="3114454" cy="781200"/>
          </a:xfrm>
        </p:spPr>
        <p:txBody>
          <a:bodyPr/>
          <a:lstStyle/>
          <a:p>
            <a:r>
              <a:rPr lang="en-US" altLang="zh-CN" dirty="0"/>
              <a:t>Liberty, Order, Equality, Beliefs on the size of GOV </a:t>
            </a:r>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194"/>
        <p:cNvGrpSpPr/>
        <p:nvPr/>
      </p:nvGrpSpPr>
      <p:grpSpPr>
        <a:xfrm>
          <a:off x="0" y="0"/>
          <a:ext cx="0" cy="0"/>
          <a:chOff x="0" y="0"/>
          <a:chExt cx="0" cy="0"/>
        </a:xfrm>
      </p:grpSpPr>
      <p:sp>
        <p:nvSpPr>
          <p:cNvPr id="7195" name="Google Shape;7195;p44"/>
          <p:cNvSpPr txBox="1">
            <a:spLocks noGrp="1"/>
          </p:cNvSpPr>
          <p:nvPr>
            <p:ph type="title"/>
          </p:nvPr>
        </p:nvSpPr>
        <p:spPr>
          <a:xfrm>
            <a:off x="6400789" y="1629075"/>
            <a:ext cx="2019300" cy="598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Abortion</a:t>
            </a:r>
            <a:endParaRPr dirty="0"/>
          </a:p>
        </p:txBody>
      </p:sp>
      <p:sp>
        <p:nvSpPr>
          <p:cNvPr id="7196" name="Google Shape;7196;p44"/>
          <p:cNvSpPr txBox="1">
            <a:spLocks noGrp="1"/>
          </p:cNvSpPr>
          <p:nvPr>
            <p:ph type="subTitle" idx="1"/>
          </p:nvPr>
        </p:nvSpPr>
        <p:spPr>
          <a:xfrm>
            <a:off x="6400789" y="1951502"/>
            <a:ext cx="2019300" cy="10287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US" dirty="0"/>
              <a:t>P</a:t>
            </a:r>
            <a:r>
              <a:rPr lang="en" dirty="0" err="1"/>
              <a:t>ro</a:t>
            </a:r>
            <a:r>
              <a:rPr lang="en" dirty="0"/>
              <a:t>-choice?</a:t>
            </a:r>
          </a:p>
          <a:p>
            <a:pPr marL="0" lvl="0" indent="0" algn="r" rtl="0">
              <a:spcBef>
                <a:spcPts val="0"/>
              </a:spcBef>
              <a:spcAft>
                <a:spcPts val="1200"/>
              </a:spcAft>
              <a:buNone/>
            </a:pPr>
            <a:r>
              <a:rPr lang="en-US" dirty="0"/>
              <a:t>P</a:t>
            </a:r>
            <a:r>
              <a:rPr lang="en" dirty="0" err="1"/>
              <a:t>ro</a:t>
            </a:r>
            <a:r>
              <a:rPr lang="en" dirty="0"/>
              <a:t>-life?</a:t>
            </a:r>
            <a:endParaRPr dirty="0"/>
          </a:p>
        </p:txBody>
      </p:sp>
      <p:sp>
        <p:nvSpPr>
          <p:cNvPr id="7197" name="Google Shape;7197;p44"/>
          <p:cNvSpPr txBox="1">
            <a:spLocks noGrp="1"/>
          </p:cNvSpPr>
          <p:nvPr>
            <p:ph type="title" idx="2"/>
          </p:nvPr>
        </p:nvSpPr>
        <p:spPr>
          <a:xfrm>
            <a:off x="723900" y="1629075"/>
            <a:ext cx="2019300" cy="5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Freedom of religion</a:t>
            </a:r>
            <a:endParaRPr dirty="0"/>
          </a:p>
        </p:txBody>
      </p:sp>
      <p:sp>
        <p:nvSpPr>
          <p:cNvPr id="7199" name="Google Shape;7199;p44"/>
          <p:cNvSpPr txBox="1">
            <a:spLocks noGrp="1"/>
          </p:cNvSpPr>
          <p:nvPr>
            <p:ph type="title" idx="4"/>
          </p:nvPr>
        </p:nvSpPr>
        <p:spPr>
          <a:xfrm>
            <a:off x="723900" y="718213"/>
            <a:ext cx="7696200" cy="54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dirty="0"/>
              <a:t>1</a:t>
            </a:r>
            <a:r>
              <a:rPr lang="zh-CN" altLang="en-US" dirty="0"/>
              <a:t>）</a:t>
            </a:r>
            <a:r>
              <a:rPr lang="en" dirty="0"/>
              <a:t>Liberty vs. Order</a:t>
            </a:r>
            <a:endParaRPr dirty="0"/>
          </a:p>
        </p:txBody>
      </p:sp>
      <p:sp>
        <p:nvSpPr>
          <p:cNvPr id="7200" name="Google Shape;7200;p44"/>
          <p:cNvSpPr txBox="1">
            <a:spLocks noGrp="1"/>
          </p:cNvSpPr>
          <p:nvPr>
            <p:ph type="title" idx="5"/>
          </p:nvPr>
        </p:nvSpPr>
        <p:spPr>
          <a:xfrm>
            <a:off x="6400789" y="2941773"/>
            <a:ext cx="2019300" cy="598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Same-sex Marriage</a:t>
            </a:r>
            <a:endParaRPr dirty="0"/>
          </a:p>
        </p:txBody>
      </p:sp>
      <p:sp>
        <p:nvSpPr>
          <p:cNvPr id="7201" name="Google Shape;7201;p44"/>
          <p:cNvSpPr txBox="1">
            <a:spLocks noGrp="1"/>
          </p:cNvSpPr>
          <p:nvPr>
            <p:ph type="subTitle" idx="6"/>
          </p:nvPr>
        </p:nvSpPr>
        <p:spPr>
          <a:xfrm>
            <a:off x="6400789" y="3264200"/>
            <a:ext cx="2019300" cy="10287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dirty="0"/>
              <a:t>Privacy right?</a:t>
            </a:r>
          </a:p>
          <a:p>
            <a:pPr marL="0" lvl="0" indent="0" algn="r" rtl="0">
              <a:spcBef>
                <a:spcPts val="0"/>
              </a:spcBef>
              <a:spcAft>
                <a:spcPts val="1200"/>
              </a:spcAft>
              <a:buNone/>
            </a:pPr>
            <a:r>
              <a:rPr lang="en-US" dirty="0"/>
              <a:t>A</a:t>
            </a:r>
            <a:r>
              <a:rPr lang="en" dirty="0"/>
              <a:t> challenge to order?</a:t>
            </a:r>
            <a:endParaRPr dirty="0"/>
          </a:p>
        </p:txBody>
      </p:sp>
      <p:sp>
        <p:nvSpPr>
          <p:cNvPr id="7202" name="Google Shape;7202;p44"/>
          <p:cNvSpPr txBox="1">
            <a:spLocks noGrp="1"/>
          </p:cNvSpPr>
          <p:nvPr>
            <p:ph type="title" idx="7"/>
          </p:nvPr>
        </p:nvSpPr>
        <p:spPr>
          <a:xfrm>
            <a:off x="723900" y="2941773"/>
            <a:ext cx="2019300" cy="5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Freedom of speech</a:t>
            </a:r>
            <a:endParaRPr dirty="0"/>
          </a:p>
        </p:txBody>
      </p:sp>
      <p:sp>
        <p:nvSpPr>
          <p:cNvPr id="7204" name="Google Shape;7204;p44"/>
          <p:cNvSpPr/>
          <p:nvPr/>
        </p:nvSpPr>
        <p:spPr>
          <a:xfrm>
            <a:off x="4650350" y="1578186"/>
            <a:ext cx="1246156" cy="1511785"/>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44"/>
          <p:cNvSpPr/>
          <p:nvPr/>
        </p:nvSpPr>
        <p:spPr>
          <a:xfrm>
            <a:off x="3260977" y="1576625"/>
            <a:ext cx="1511679" cy="1247805"/>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44"/>
          <p:cNvSpPr/>
          <p:nvPr/>
        </p:nvSpPr>
        <p:spPr>
          <a:xfrm>
            <a:off x="4384822" y="2967668"/>
            <a:ext cx="1509976" cy="1247947"/>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44"/>
          <p:cNvSpPr/>
          <p:nvPr/>
        </p:nvSpPr>
        <p:spPr>
          <a:xfrm>
            <a:off x="3257712" y="2702262"/>
            <a:ext cx="1249420" cy="1510082"/>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08" name="Google Shape;7208;p44"/>
          <p:cNvCxnSpPr/>
          <p:nvPr/>
        </p:nvCxnSpPr>
        <p:spPr>
          <a:xfrm>
            <a:off x="2009325" y="1897925"/>
            <a:ext cx="1533600" cy="123300"/>
          </a:xfrm>
          <a:prstGeom prst="bentConnector3">
            <a:avLst>
              <a:gd name="adj1" fmla="val 50000"/>
            </a:avLst>
          </a:prstGeom>
          <a:noFill/>
          <a:ln w="9525" cap="flat" cmpd="sng">
            <a:solidFill>
              <a:srgbClr val="000000"/>
            </a:solidFill>
            <a:prstDash val="solid"/>
            <a:round/>
            <a:headEnd type="none" w="med" len="med"/>
            <a:tailEnd type="oval" w="med" len="med"/>
          </a:ln>
        </p:spPr>
      </p:cxnSp>
      <p:cxnSp>
        <p:nvCxnSpPr>
          <p:cNvPr id="7209" name="Google Shape;7209;p44"/>
          <p:cNvCxnSpPr/>
          <p:nvPr/>
        </p:nvCxnSpPr>
        <p:spPr>
          <a:xfrm>
            <a:off x="2009325" y="3207600"/>
            <a:ext cx="1476300" cy="513300"/>
          </a:xfrm>
          <a:prstGeom prst="bentConnector3">
            <a:avLst>
              <a:gd name="adj1" fmla="val 50000"/>
            </a:avLst>
          </a:prstGeom>
          <a:noFill/>
          <a:ln w="9525" cap="flat" cmpd="sng">
            <a:solidFill>
              <a:srgbClr val="000000"/>
            </a:solidFill>
            <a:prstDash val="solid"/>
            <a:round/>
            <a:headEnd type="none" w="med" len="med"/>
            <a:tailEnd type="oval" w="med" len="med"/>
          </a:ln>
        </p:spPr>
      </p:cxnSp>
      <p:cxnSp>
        <p:nvCxnSpPr>
          <p:cNvPr id="7210" name="Google Shape;7210;p44"/>
          <p:cNvCxnSpPr/>
          <p:nvPr/>
        </p:nvCxnSpPr>
        <p:spPr>
          <a:xfrm flipH="1">
            <a:off x="5612875" y="1887875"/>
            <a:ext cx="1800300" cy="147600"/>
          </a:xfrm>
          <a:prstGeom prst="bentConnector3">
            <a:avLst>
              <a:gd name="adj1" fmla="val 76187"/>
            </a:avLst>
          </a:prstGeom>
          <a:noFill/>
          <a:ln w="9525" cap="flat" cmpd="sng">
            <a:solidFill>
              <a:srgbClr val="000000"/>
            </a:solidFill>
            <a:prstDash val="solid"/>
            <a:round/>
            <a:headEnd type="none" w="med" len="med"/>
            <a:tailEnd type="oval" w="med" len="med"/>
          </a:ln>
        </p:spPr>
      </p:cxnSp>
      <p:cxnSp>
        <p:nvCxnSpPr>
          <p:cNvPr id="7211" name="Google Shape;7211;p44"/>
          <p:cNvCxnSpPr/>
          <p:nvPr/>
        </p:nvCxnSpPr>
        <p:spPr>
          <a:xfrm flipH="1">
            <a:off x="5627250" y="3202325"/>
            <a:ext cx="1790700" cy="566100"/>
          </a:xfrm>
          <a:prstGeom prst="bentConnector3">
            <a:avLst>
              <a:gd name="adj1" fmla="val 61170"/>
            </a:avLst>
          </a:prstGeom>
          <a:noFill/>
          <a:ln w="9525" cap="flat" cmpd="sng">
            <a:solidFill>
              <a:srgbClr val="000000"/>
            </a:solidFill>
            <a:prstDash val="solid"/>
            <a:round/>
            <a:headEnd type="none" w="med" len="med"/>
            <a:tailEnd type="oval" w="med" len="med"/>
          </a:ln>
        </p:spPr>
      </p:cxnSp>
      <p:sp>
        <p:nvSpPr>
          <p:cNvPr id="7212" name="Google Shape;7212;p44"/>
          <p:cNvSpPr/>
          <p:nvPr/>
        </p:nvSpPr>
        <p:spPr>
          <a:xfrm>
            <a:off x="4337975" y="2745500"/>
            <a:ext cx="474849" cy="311155"/>
          </a:xfrm>
          <a:custGeom>
            <a:avLst/>
            <a:gdLst/>
            <a:ahLst/>
            <a:cxnLst/>
            <a:rect l="l" t="t" r="r" b="b"/>
            <a:pathLst>
              <a:path w="13193" h="8645" extrusionOk="0">
                <a:moveTo>
                  <a:pt x="9906" y="370"/>
                </a:moveTo>
                <a:lnTo>
                  <a:pt x="9906" y="3918"/>
                </a:lnTo>
                <a:lnTo>
                  <a:pt x="381" y="3918"/>
                </a:lnTo>
                <a:lnTo>
                  <a:pt x="381" y="370"/>
                </a:lnTo>
                <a:close/>
                <a:moveTo>
                  <a:pt x="9906" y="4323"/>
                </a:moveTo>
                <a:lnTo>
                  <a:pt x="9906" y="7014"/>
                </a:lnTo>
                <a:cubicBezTo>
                  <a:pt x="9906" y="7514"/>
                  <a:pt x="10133" y="7966"/>
                  <a:pt x="10490" y="8264"/>
                </a:cubicBezTo>
                <a:lnTo>
                  <a:pt x="1632" y="8264"/>
                </a:lnTo>
                <a:cubicBezTo>
                  <a:pt x="953" y="8264"/>
                  <a:pt x="381" y="7692"/>
                  <a:pt x="381" y="7014"/>
                </a:cubicBezTo>
                <a:lnTo>
                  <a:pt x="381" y="4323"/>
                </a:lnTo>
                <a:close/>
                <a:moveTo>
                  <a:pt x="12169" y="1620"/>
                </a:moveTo>
                <a:cubicBezTo>
                  <a:pt x="12514" y="1620"/>
                  <a:pt x="12812" y="1906"/>
                  <a:pt x="12812" y="2263"/>
                </a:cubicBezTo>
                <a:lnTo>
                  <a:pt x="12812" y="7014"/>
                </a:lnTo>
                <a:cubicBezTo>
                  <a:pt x="12812" y="7692"/>
                  <a:pt x="12240" y="8264"/>
                  <a:pt x="11561" y="8264"/>
                </a:cubicBezTo>
                <a:cubicBezTo>
                  <a:pt x="10871" y="8264"/>
                  <a:pt x="10311" y="7692"/>
                  <a:pt x="10311" y="7014"/>
                </a:cubicBezTo>
                <a:lnTo>
                  <a:pt x="10311" y="6371"/>
                </a:lnTo>
                <a:lnTo>
                  <a:pt x="11347" y="6371"/>
                </a:lnTo>
                <a:cubicBezTo>
                  <a:pt x="11454" y="6371"/>
                  <a:pt x="11549" y="6276"/>
                  <a:pt x="11549" y="6180"/>
                </a:cubicBezTo>
                <a:lnTo>
                  <a:pt x="11549" y="3799"/>
                </a:lnTo>
                <a:cubicBezTo>
                  <a:pt x="11549" y="3692"/>
                  <a:pt x="11454" y="3597"/>
                  <a:pt x="11347" y="3597"/>
                </a:cubicBezTo>
                <a:cubicBezTo>
                  <a:pt x="11252" y="3597"/>
                  <a:pt x="11157" y="3692"/>
                  <a:pt x="11157" y="3799"/>
                </a:cubicBezTo>
                <a:lnTo>
                  <a:pt x="11157" y="5978"/>
                </a:lnTo>
                <a:lnTo>
                  <a:pt x="10299" y="5978"/>
                </a:lnTo>
                <a:lnTo>
                  <a:pt x="10299" y="1620"/>
                </a:lnTo>
                <a:lnTo>
                  <a:pt x="11371" y="1620"/>
                </a:lnTo>
                <a:cubicBezTo>
                  <a:pt x="11228" y="1799"/>
                  <a:pt x="11145" y="2013"/>
                  <a:pt x="11145" y="2263"/>
                </a:cubicBezTo>
                <a:lnTo>
                  <a:pt x="11145" y="2906"/>
                </a:lnTo>
                <a:cubicBezTo>
                  <a:pt x="11145" y="3001"/>
                  <a:pt x="11228" y="3097"/>
                  <a:pt x="11335" y="3097"/>
                </a:cubicBezTo>
                <a:cubicBezTo>
                  <a:pt x="11442" y="3097"/>
                  <a:pt x="11526" y="3001"/>
                  <a:pt x="11526" y="2906"/>
                </a:cubicBezTo>
                <a:lnTo>
                  <a:pt x="11526" y="2263"/>
                </a:lnTo>
                <a:cubicBezTo>
                  <a:pt x="11526" y="1918"/>
                  <a:pt x="11811" y="1620"/>
                  <a:pt x="12169" y="1620"/>
                </a:cubicBezTo>
                <a:close/>
                <a:moveTo>
                  <a:pt x="191" y="1"/>
                </a:moveTo>
                <a:cubicBezTo>
                  <a:pt x="84" y="1"/>
                  <a:pt x="0" y="96"/>
                  <a:pt x="0" y="191"/>
                </a:cubicBezTo>
                <a:lnTo>
                  <a:pt x="0" y="7014"/>
                </a:lnTo>
                <a:cubicBezTo>
                  <a:pt x="0" y="7919"/>
                  <a:pt x="727" y="8645"/>
                  <a:pt x="1632" y="8645"/>
                </a:cubicBezTo>
                <a:lnTo>
                  <a:pt x="11549" y="8645"/>
                </a:lnTo>
                <a:cubicBezTo>
                  <a:pt x="12454" y="8645"/>
                  <a:pt x="13181" y="7919"/>
                  <a:pt x="13181" y="7014"/>
                </a:cubicBezTo>
                <a:lnTo>
                  <a:pt x="13181" y="2263"/>
                </a:lnTo>
                <a:cubicBezTo>
                  <a:pt x="13193" y="1680"/>
                  <a:pt x="12740" y="1239"/>
                  <a:pt x="12169" y="1239"/>
                </a:cubicBezTo>
                <a:lnTo>
                  <a:pt x="10299" y="1239"/>
                </a:lnTo>
                <a:lnTo>
                  <a:pt x="10299" y="191"/>
                </a:lnTo>
                <a:cubicBezTo>
                  <a:pt x="10299" y="96"/>
                  <a:pt x="10204" y="1"/>
                  <a:pt x="1009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44"/>
          <p:cNvSpPr/>
          <p:nvPr/>
        </p:nvSpPr>
        <p:spPr>
          <a:xfrm>
            <a:off x="4611359" y="2767383"/>
            <a:ext cx="52765" cy="111433"/>
          </a:xfrm>
          <a:custGeom>
            <a:avLst/>
            <a:gdLst/>
            <a:ahLst/>
            <a:cxnLst/>
            <a:rect l="l" t="t" r="r" b="b"/>
            <a:pathLst>
              <a:path w="1466" h="3096" extrusionOk="0">
                <a:moveTo>
                  <a:pt x="739" y="0"/>
                </a:moveTo>
                <a:cubicBezTo>
                  <a:pt x="632" y="0"/>
                  <a:pt x="536" y="95"/>
                  <a:pt x="536" y="203"/>
                </a:cubicBezTo>
                <a:lnTo>
                  <a:pt x="536" y="417"/>
                </a:lnTo>
                <a:cubicBezTo>
                  <a:pt x="227" y="476"/>
                  <a:pt x="1" y="750"/>
                  <a:pt x="1" y="1072"/>
                </a:cubicBezTo>
                <a:cubicBezTo>
                  <a:pt x="1" y="1453"/>
                  <a:pt x="298" y="1750"/>
                  <a:pt x="679" y="1750"/>
                </a:cubicBezTo>
                <a:lnTo>
                  <a:pt x="810" y="1750"/>
                </a:lnTo>
                <a:cubicBezTo>
                  <a:pt x="953" y="1750"/>
                  <a:pt x="1096" y="1869"/>
                  <a:pt x="1096" y="2024"/>
                </a:cubicBezTo>
                <a:cubicBezTo>
                  <a:pt x="1096" y="2191"/>
                  <a:pt x="977" y="2310"/>
                  <a:pt x="810" y="2310"/>
                </a:cubicBezTo>
                <a:lnTo>
                  <a:pt x="596" y="2310"/>
                </a:lnTo>
                <a:cubicBezTo>
                  <a:pt x="477" y="2310"/>
                  <a:pt x="393" y="2215"/>
                  <a:pt x="393" y="2096"/>
                </a:cubicBezTo>
                <a:cubicBezTo>
                  <a:pt x="393" y="2000"/>
                  <a:pt x="298" y="1905"/>
                  <a:pt x="203" y="1905"/>
                </a:cubicBezTo>
                <a:cubicBezTo>
                  <a:pt x="96" y="1905"/>
                  <a:pt x="1" y="2000"/>
                  <a:pt x="1" y="2096"/>
                </a:cubicBezTo>
                <a:cubicBezTo>
                  <a:pt x="1" y="2417"/>
                  <a:pt x="239" y="2667"/>
                  <a:pt x="536" y="2691"/>
                </a:cubicBezTo>
                <a:lnTo>
                  <a:pt x="536" y="2905"/>
                </a:lnTo>
                <a:cubicBezTo>
                  <a:pt x="536" y="3012"/>
                  <a:pt x="632" y="3096"/>
                  <a:pt x="739" y="3096"/>
                </a:cubicBezTo>
                <a:cubicBezTo>
                  <a:pt x="834" y="3096"/>
                  <a:pt x="929" y="3012"/>
                  <a:pt x="929" y="2905"/>
                </a:cubicBezTo>
                <a:lnTo>
                  <a:pt x="929" y="2679"/>
                </a:lnTo>
                <a:cubicBezTo>
                  <a:pt x="1239" y="2620"/>
                  <a:pt x="1465" y="2358"/>
                  <a:pt x="1465" y="2024"/>
                </a:cubicBezTo>
                <a:cubicBezTo>
                  <a:pt x="1465" y="1655"/>
                  <a:pt x="1167" y="1358"/>
                  <a:pt x="798" y="1358"/>
                </a:cubicBezTo>
                <a:lnTo>
                  <a:pt x="655" y="1358"/>
                </a:lnTo>
                <a:cubicBezTo>
                  <a:pt x="513" y="1358"/>
                  <a:pt x="382" y="1238"/>
                  <a:pt x="382" y="1072"/>
                </a:cubicBezTo>
                <a:cubicBezTo>
                  <a:pt x="382" y="929"/>
                  <a:pt x="501" y="798"/>
                  <a:pt x="655" y="798"/>
                </a:cubicBezTo>
                <a:lnTo>
                  <a:pt x="870" y="798"/>
                </a:lnTo>
                <a:cubicBezTo>
                  <a:pt x="989" y="798"/>
                  <a:pt x="1072" y="881"/>
                  <a:pt x="1072" y="1000"/>
                </a:cubicBezTo>
                <a:lnTo>
                  <a:pt x="1072" y="1131"/>
                </a:lnTo>
                <a:cubicBezTo>
                  <a:pt x="1072" y="1238"/>
                  <a:pt x="1167" y="1334"/>
                  <a:pt x="1275" y="1334"/>
                </a:cubicBezTo>
                <a:cubicBezTo>
                  <a:pt x="1370" y="1334"/>
                  <a:pt x="1465" y="1238"/>
                  <a:pt x="1465" y="1131"/>
                </a:cubicBezTo>
                <a:lnTo>
                  <a:pt x="1465" y="1000"/>
                </a:lnTo>
                <a:cubicBezTo>
                  <a:pt x="1465" y="691"/>
                  <a:pt x="1227" y="441"/>
                  <a:pt x="929" y="405"/>
                </a:cubicBezTo>
                <a:lnTo>
                  <a:pt x="929" y="203"/>
                </a:lnTo>
                <a:cubicBezTo>
                  <a:pt x="929" y="95"/>
                  <a:pt x="834" y="0"/>
                  <a:pt x="7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44"/>
          <p:cNvSpPr/>
          <p:nvPr/>
        </p:nvSpPr>
        <p:spPr>
          <a:xfrm>
            <a:off x="4382963" y="2782355"/>
            <a:ext cx="58308" cy="81055"/>
          </a:xfrm>
          <a:custGeom>
            <a:avLst/>
            <a:gdLst/>
            <a:ahLst/>
            <a:cxnLst/>
            <a:rect l="l" t="t" r="r" b="b"/>
            <a:pathLst>
              <a:path w="1620" h="2252" extrusionOk="0">
                <a:moveTo>
                  <a:pt x="1429" y="1"/>
                </a:moveTo>
                <a:cubicBezTo>
                  <a:pt x="1322" y="1"/>
                  <a:pt x="1227" y="96"/>
                  <a:pt x="1227" y="203"/>
                </a:cubicBezTo>
                <a:lnTo>
                  <a:pt x="1227" y="1418"/>
                </a:lnTo>
                <a:lnTo>
                  <a:pt x="358" y="96"/>
                </a:lnTo>
                <a:cubicBezTo>
                  <a:pt x="323" y="44"/>
                  <a:pt x="256" y="11"/>
                  <a:pt x="195" y="11"/>
                </a:cubicBezTo>
                <a:cubicBezTo>
                  <a:pt x="172" y="11"/>
                  <a:pt x="151" y="15"/>
                  <a:pt x="132" y="25"/>
                </a:cubicBezTo>
                <a:cubicBezTo>
                  <a:pt x="60" y="49"/>
                  <a:pt x="1" y="120"/>
                  <a:pt x="1" y="203"/>
                </a:cubicBezTo>
                <a:lnTo>
                  <a:pt x="1" y="2061"/>
                </a:lnTo>
                <a:cubicBezTo>
                  <a:pt x="1" y="2168"/>
                  <a:pt x="84" y="2251"/>
                  <a:pt x="191" y="2251"/>
                </a:cubicBezTo>
                <a:cubicBezTo>
                  <a:pt x="298" y="2251"/>
                  <a:pt x="382" y="2168"/>
                  <a:pt x="382" y="2061"/>
                </a:cubicBezTo>
                <a:lnTo>
                  <a:pt x="382" y="834"/>
                </a:lnTo>
                <a:lnTo>
                  <a:pt x="1263" y="2168"/>
                </a:lnTo>
                <a:cubicBezTo>
                  <a:pt x="1289" y="2221"/>
                  <a:pt x="1356" y="2248"/>
                  <a:pt x="1428" y="2248"/>
                </a:cubicBezTo>
                <a:cubicBezTo>
                  <a:pt x="1452" y="2248"/>
                  <a:pt x="1477" y="2245"/>
                  <a:pt x="1501" y="2239"/>
                </a:cubicBezTo>
                <a:cubicBezTo>
                  <a:pt x="1572" y="2204"/>
                  <a:pt x="1620" y="2132"/>
                  <a:pt x="1620" y="2061"/>
                </a:cubicBezTo>
                <a:lnTo>
                  <a:pt x="1620" y="203"/>
                </a:lnTo>
                <a:cubicBezTo>
                  <a:pt x="1620" y="96"/>
                  <a:pt x="1525" y="1"/>
                  <a:pt x="14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44"/>
          <p:cNvSpPr/>
          <p:nvPr/>
        </p:nvSpPr>
        <p:spPr>
          <a:xfrm>
            <a:off x="4456672" y="2783219"/>
            <a:ext cx="51037" cy="80623"/>
          </a:xfrm>
          <a:custGeom>
            <a:avLst/>
            <a:gdLst/>
            <a:ahLst/>
            <a:cxnLst/>
            <a:rect l="l" t="t" r="r" b="b"/>
            <a:pathLst>
              <a:path w="1418" h="2240" extrusionOk="0">
                <a:moveTo>
                  <a:pt x="191" y="1"/>
                </a:moveTo>
                <a:cubicBezTo>
                  <a:pt x="96" y="1"/>
                  <a:pt x="0" y="84"/>
                  <a:pt x="0" y="191"/>
                </a:cubicBezTo>
                <a:lnTo>
                  <a:pt x="0" y="2049"/>
                </a:lnTo>
                <a:cubicBezTo>
                  <a:pt x="0" y="2156"/>
                  <a:pt x="96" y="2239"/>
                  <a:pt x="191" y="2239"/>
                </a:cubicBezTo>
                <a:lnTo>
                  <a:pt x="1227" y="2239"/>
                </a:lnTo>
                <a:cubicBezTo>
                  <a:pt x="1322" y="2239"/>
                  <a:pt x="1417" y="2156"/>
                  <a:pt x="1417" y="2049"/>
                </a:cubicBezTo>
                <a:cubicBezTo>
                  <a:pt x="1417" y="1930"/>
                  <a:pt x="1346" y="1846"/>
                  <a:pt x="1227" y="1846"/>
                </a:cubicBezTo>
                <a:lnTo>
                  <a:pt x="393" y="1846"/>
                </a:lnTo>
                <a:lnTo>
                  <a:pt x="393" y="1203"/>
                </a:lnTo>
                <a:lnTo>
                  <a:pt x="1024" y="1203"/>
                </a:lnTo>
                <a:cubicBezTo>
                  <a:pt x="1132" y="1203"/>
                  <a:pt x="1227" y="1108"/>
                  <a:pt x="1227" y="1013"/>
                </a:cubicBezTo>
                <a:cubicBezTo>
                  <a:pt x="1227" y="906"/>
                  <a:pt x="1132" y="810"/>
                  <a:pt x="1024" y="810"/>
                </a:cubicBezTo>
                <a:lnTo>
                  <a:pt x="393" y="810"/>
                </a:lnTo>
                <a:lnTo>
                  <a:pt x="393" y="382"/>
                </a:lnTo>
                <a:lnTo>
                  <a:pt x="1227" y="382"/>
                </a:lnTo>
                <a:cubicBezTo>
                  <a:pt x="1322" y="382"/>
                  <a:pt x="1417" y="298"/>
                  <a:pt x="1417" y="191"/>
                </a:cubicBezTo>
                <a:cubicBezTo>
                  <a:pt x="1417" y="84"/>
                  <a:pt x="1322" y="1"/>
                  <a:pt x="122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44"/>
          <p:cNvSpPr/>
          <p:nvPr/>
        </p:nvSpPr>
        <p:spPr>
          <a:xfrm>
            <a:off x="4524370" y="2782319"/>
            <a:ext cx="74181" cy="80731"/>
          </a:xfrm>
          <a:custGeom>
            <a:avLst/>
            <a:gdLst/>
            <a:ahLst/>
            <a:cxnLst/>
            <a:rect l="l" t="t" r="r" b="b"/>
            <a:pathLst>
              <a:path w="2061" h="2243" extrusionOk="0">
                <a:moveTo>
                  <a:pt x="200" y="1"/>
                </a:moveTo>
                <a:cubicBezTo>
                  <a:pt x="193" y="1"/>
                  <a:pt x="186" y="1"/>
                  <a:pt x="179" y="2"/>
                </a:cubicBezTo>
                <a:cubicBezTo>
                  <a:pt x="72" y="26"/>
                  <a:pt x="1" y="109"/>
                  <a:pt x="13" y="216"/>
                </a:cubicBezTo>
                <a:lnTo>
                  <a:pt x="215" y="2074"/>
                </a:lnTo>
                <a:cubicBezTo>
                  <a:pt x="239" y="2169"/>
                  <a:pt x="298" y="2228"/>
                  <a:pt x="382" y="2240"/>
                </a:cubicBezTo>
                <a:cubicBezTo>
                  <a:pt x="391" y="2242"/>
                  <a:pt x="401" y="2242"/>
                  <a:pt x="410" y="2242"/>
                </a:cubicBezTo>
                <a:cubicBezTo>
                  <a:pt x="493" y="2242"/>
                  <a:pt x="564" y="2196"/>
                  <a:pt x="596" y="2121"/>
                </a:cubicBezTo>
                <a:lnTo>
                  <a:pt x="1036" y="1097"/>
                </a:lnTo>
                <a:lnTo>
                  <a:pt x="1489" y="2121"/>
                </a:lnTo>
                <a:cubicBezTo>
                  <a:pt x="1510" y="2196"/>
                  <a:pt x="1589" y="2242"/>
                  <a:pt x="1665" y="2242"/>
                </a:cubicBezTo>
                <a:cubicBezTo>
                  <a:pt x="1674" y="2242"/>
                  <a:pt x="1683" y="2242"/>
                  <a:pt x="1691" y="2240"/>
                </a:cubicBezTo>
                <a:cubicBezTo>
                  <a:pt x="1787" y="2228"/>
                  <a:pt x="1846" y="2145"/>
                  <a:pt x="1858" y="2074"/>
                </a:cubicBezTo>
                <a:lnTo>
                  <a:pt x="2060" y="216"/>
                </a:lnTo>
                <a:cubicBezTo>
                  <a:pt x="2037" y="109"/>
                  <a:pt x="1965" y="26"/>
                  <a:pt x="1846" y="2"/>
                </a:cubicBezTo>
                <a:cubicBezTo>
                  <a:pt x="1838" y="1"/>
                  <a:pt x="1830" y="1"/>
                  <a:pt x="1823" y="1"/>
                </a:cubicBezTo>
                <a:cubicBezTo>
                  <a:pt x="1724" y="1"/>
                  <a:pt x="1632" y="69"/>
                  <a:pt x="1632" y="169"/>
                </a:cubicBezTo>
                <a:lnTo>
                  <a:pt x="1513" y="1300"/>
                </a:lnTo>
                <a:lnTo>
                  <a:pt x="1191" y="526"/>
                </a:lnTo>
                <a:cubicBezTo>
                  <a:pt x="1161" y="454"/>
                  <a:pt x="1087" y="419"/>
                  <a:pt x="1013" y="419"/>
                </a:cubicBezTo>
                <a:cubicBezTo>
                  <a:pt x="938" y="419"/>
                  <a:pt x="864" y="454"/>
                  <a:pt x="834" y="526"/>
                </a:cubicBezTo>
                <a:lnTo>
                  <a:pt x="501" y="1300"/>
                </a:lnTo>
                <a:lnTo>
                  <a:pt x="382" y="169"/>
                </a:lnTo>
                <a:cubicBezTo>
                  <a:pt x="371" y="69"/>
                  <a:pt x="288" y="1"/>
                  <a:pt x="20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44"/>
          <p:cNvSpPr/>
          <p:nvPr/>
        </p:nvSpPr>
        <p:spPr>
          <a:xfrm>
            <a:off x="4382963" y="2923765"/>
            <a:ext cx="110173" cy="14181"/>
          </a:xfrm>
          <a:custGeom>
            <a:avLst/>
            <a:gdLst/>
            <a:ahLst/>
            <a:cxnLst/>
            <a:rect l="l" t="t" r="r" b="b"/>
            <a:pathLst>
              <a:path w="3061" h="394" extrusionOk="0">
                <a:moveTo>
                  <a:pt x="191" y="1"/>
                </a:moveTo>
                <a:cubicBezTo>
                  <a:pt x="84" y="1"/>
                  <a:pt x="1" y="96"/>
                  <a:pt x="1" y="203"/>
                </a:cubicBezTo>
                <a:cubicBezTo>
                  <a:pt x="1" y="299"/>
                  <a:pt x="84" y="394"/>
                  <a:pt x="191" y="394"/>
                </a:cubicBezTo>
                <a:lnTo>
                  <a:pt x="2870" y="394"/>
                </a:lnTo>
                <a:cubicBezTo>
                  <a:pt x="2977" y="394"/>
                  <a:pt x="3060" y="299"/>
                  <a:pt x="3060" y="203"/>
                </a:cubicBezTo>
                <a:cubicBezTo>
                  <a:pt x="3060" y="84"/>
                  <a:pt x="2977" y="1"/>
                  <a:pt x="28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44"/>
          <p:cNvSpPr/>
          <p:nvPr/>
        </p:nvSpPr>
        <p:spPr>
          <a:xfrm>
            <a:off x="4523506" y="2923765"/>
            <a:ext cx="140623" cy="14181"/>
          </a:xfrm>
          <a:custGeom>
            <a:avLst/>
            <a:gdLst/>
            <a:ahLst/>
            <a:cxnLst/>
            <a:rect l="l" t="t" r="r" b="b"/>
            <a:pathLst>
              <a:path w="3907" h="394" extrusionOk="0">
                <a:moveTo>
                  <a:pt x="203" y="1"/>
                </a:moveTo>
                <a:cubicBezTo>
                  <a:pt x="96" y="1"/>
                  <a:pt x="1" y="96"/>
                  <a:pt x="1" y="203"/>
                </a:cubicBezTo>
                <a:cubicBezTo>
                  <a:pt x="1" y="299"/>
                  <a:pt x="96" y="394"/>
                  <a:pt x="203" y="394"/>
                </a:cubicBezTo>
                <a:lnTo>
                  <a:pt x="3716" y="394"/>
                </a:lnTo>
                <a:cubicBezTo>
                  <a:pt x="3811" y="394"/>
                  <a:pt x="3906" y="299"/>
                  <a:pt x="3906" y="203"/>
                </a:cubicBezTo>
                <a:cubicBezTo>
                  <a:pt x="3906" y="84"/>
                  <a:pt x="3811" y="1"/>
                  <a:pt x="371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44"/>
          <p:cNvSpPr/>
          <p:nvPr/>
        </p:nvSpPr>
        <p:spPr>
          <a:xfrm>
            <a:off x="4382963" y="2961052"/>
            <a:ext cx="58308" cy="13749"/>
          </a:xfrm>
          <a:custGeom>
            <a:avLst/>
            <a:gdLst/>
            <a:ahLst/>
            <a:cxnLst/>
            <a:rect l="l" t="t" r="r" b="b"/>
            <a:pathLst>
              <a:path w="1620" h="382" extrusionOk="0">
                <a:moveTo>
                  <a:pt x="191" y="1"/>
                </a:moveTo>
                <a:cubicBezTo>
                  <a:pt x="84" y="1"/>
                  <a:pt x="1" y="84"/>
                  <a:pt x="1" y="191"/>
                </a:cubicBezTo>
                <a:cubicBezTo>
                  <a:pt x="1" y="298"/>
                  <a:pt x="84" y="382"/>
                  <a:pt x="191" y="382"/>
                </a:cubicBezTo>
                <a:lnTo>
                  <a:pt x="1429" y="382"/>
                </a:lnTo>
                <a:cubicBezTo>
                  <a:pt x="1525" y="382"/>
                  <a:pt x="1620" y="298"/>
                  <a:pt x="1620" y="191"/>
                </a:cubicBezTo>
                <a:cubicBezTo>
                  <a:pt x="1620" y="84"/>
                  <a:pt x="1525" y="1"/>
                  <a:pt x="14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44"/>
          <p:cNvSpPr/>
          <p:nvPr/>
        </p:nvSpPr>
        <p:spPr>
          <a:xfrm>
            <a:off x="4382963" y="2997908"/>
            <a:ext cx="110173" cy="13749"/>
          </a:xfrm>
          <a:custGeom>
            <a:avLst/>
            <a:gdLst/>
            <a:ahLst/>
            <a:cxnLst/>
            <a:rect l="l" t="t" r="r" b="b"/>
            <a:pathLst>
              <a:path w="3061" h="382" extrusionOk="0">
                <a:moveTo>
                  <a:pt x="191" y="1"/>
                </a:moveTo>
                <a:cubicBezTo>
                  <a:pt x="84" y="1"/>
                  <a:pt x="1" y="84"/>
                  <a:pt x="1" y="191"/>
                </a:cubicBezTo>
                <a:cubicBezTo>
                  <a:pt x="1" y="298"/>
                  <a:pt x="84" y="382"/>
                  <a:pt x="191" y="382"/>
                </a:cubicBezTo>
                <a:lnTo>
                  <a:pt x="2870" y="382"/>
                </a:lnTo>
                <a:cubicBezTo>
                  <a:pt x="2977" y="382"/>
                  <a:pt x="3060" y="298"/>
                  <a:pt x="3060" y="191"/>
                </a:cubicBezTo>
                <a:cubicBezTo>
                  <a:pt x="3060" y="84"/>
                  <a:pt x="2977" y="1"/>
                  <a:pt x="287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44"/>
          <p:cNvSpPr/>
          <p:nvPr/>
        </p:nvSpPr>
        <p:spPr>
          <a:xfrm>
            <a:off x="4456672" y="2961052"/>
            <a:ext cx="36460" cy="13749"/>
          </a:xfrm>
          <a:custGeom>
            <a:avLst/>
            <a:gdLst/>
            <a:ahLst/>
            <a:cxnLst/>
            <a:rect l="l" t="t" r="r" b="b"/>
            <a:pathLst>
              <a:path w="1013" h="382" extrusionOk="0">
                <a:moveTo>
                  <a:pt x="191" y="1"/>
                </a:moveTo>
                <a:cubicBezTo>
                  <a:pt x="84" y="1"/>
                  <a:pt x="0" y="84"/>
                  <a:pt x="0" y="191"/>
                </a:cubicBezTo>
                <a:cubicBezTo>
                  <a:pt x="0" y="298"/>
                  <a:pt x="96" y="382"/>
                  <a:pt x="191" y="382"/>
                </a:cubicBezTo>
                <a:lnTo>
                  <a:pt x="822" y="382"/>
                </a:lnTo>
                <a:cubicBezTo>
                  <a:pt x="929" y="382"/>
                  <a:pt x="1012" y="298"/>
                  <a:pt x="1012" y="191"/>
                </a:cubicBezTo>
                <a:cubicBezTo>
                  <a:pt x="1012" y="84"/>
                  <a:pt x="929" y="1"/>
                  <a:pt x="82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44"/>
          <p:cNvSpPr/>
          <p:nvPr/>
        </p:nvSpPr>
        <p:spPr>
          <a:xfrm>
            <a:off x="4523506" y="2961052"/>
            <a:ext cx="66046" cy="13749"/>
          </a:xfrm>
          <a:custGeom>
            <a:avLst/>
            <a:gdLst/>
            <a:ahLst/>
            <a:cxnLst/>
            <a:rect l="l" t="t" r="r" b="b"/>
            <a:pathLst>
              <a:path w="1835" h="382" extrusionOk="0">
                <a:moveTo>
                  <a:pt x="203" y="1"/>
                </a:moveTo>
                <a:cubicBezTo>
                  <a:pt x="96" y="1"/>
                  <a:pt x="1" y="84"/>
                  <a:pt x="1" y="191"/>
                </a:cubicBezTo>
                <a:cubicBezTo>
                  <a:pt x="1" y="298"/>
                  <a:pt x="96" y="382"/>
                  <a:pt x="203" y="382"/>
                </a:cubicBezTo>
                <a:lnTo>
                  <a:pt x="1644" y="382"/>
                </a:lnTo>
                <a:cubicBezTo>
                  <a:pt x="1751" y="382"/>
                  <a:pt x="1834" y="298"/>
                  <a:pt x="1834" y="191"/>
                </a:cubicBezTo>
                <a:cubicBezTo>
                  <a:pt x="1834" y="84"/>
                  <a:pt x="1751" y="1"/>
                  <a:pt x="16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44"/>
          <p:cNvSpPr/>
          <p:nvPr/>
        </p:nvSpPr>
        <p:spPr>
          <a:xfrm>
            <a:off x="4605781" y="2961052"/>
            <a:ext cx="58344" cy="13749"/>
          </a:xfrm>
          <a:custGeom>
            <a:avLst/>
            <a:gdLst/>
            <a:ahLst/>
            <a:cxnLst/>
            <a:rect l="l" t="t" r="r" b="b"/>
            <a:pathLst>
              <a:path w="1621" h="382" extrusionOk="0">
                <a:moveTo>
                  <a:pt x="191" y="1"/>
                </a:moveTo>
                <a:cubicBezTo>
                  <a:pt x="84" y="1"/>
                  <a:pt x="1" y="84"/>
                  <a:pt x="1" y="191"/>
                </a:cubicBezTo>
                <a:cubicBezTo>
                  <a:pt x="1" y="298"/>
                  <a:pt x="84" y="382"/>
                  <a:pt x="191" y="382"/>
                </a:cubicBezTo>
                <a:lnTo>
                  <a:pt x="1430" y="382"/>
                </a:lnTo>
                <a:cubicBezTo>
                  <a:pt x="1525" y="382"/>
                  <a:pt x="1620" y="298"/>
                  <a:pt x="1620" y="191"/>
                </a:cubicBezTo>
                <a:cubicBezTo>
                  <a:pt x="1620" y="84"/>
                  <a:pt x="1525" y="1"/>
                  <a:pt x="14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44"/>
          <p:cNvSpPr/>
          <p:nvPr/>
        </p:nvSpPr>
        <p:spPr>
          <a:xfrm>
            <a:off x="4523506" y="2997908"/>
            <a:ext cx="96028" cy="13749"/>
          </a:xfrm>
          <a:custGeom>
            <a:avLst/>
            <a:gdLst/>
            <a:ahLst/>
            <a:cxnLst/>
            <a:rect l="l" t="t" r="r" b="b"/>
            <a:pathLst>
              <a:path w="2668" h="382" extrusionOk="0">
                <a:moveTo>
                  <a:pt x="203" y="1"/>
                </a:moveTo>
                <a:cubicBezTo>
                  <a:pt x="96" y="1"/>
                  <a:pt x="1" y="84"/>
                  <a:pt x="1" y="191"/>
                </a:cubicBezTo>
                <a:cubicBezTo>
                  <a:pt x="1" y="298"/>
                  <a:pt x="96" y="382"/>
                  <a:pt x="203" y="382"/>
                </a:cubicBezTo>
                <a:lnTo>
                  <a:pt x="2477" y="382"/>
                </a:lnTo>
                <a:cubicBezTo>
                  <a:pt x="2584" y="382"/>
                  <a:pt x="2668" y="298"/>
                  <a:pt x="2668" y="191"/>
                </a:cubicBezTo>
                <a:cubicBezTo>
                  <a:pt x="2668" y="84"/>
                  <a:pt x="2584" y="1"/>
                  <a:pt x="24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44"/>
          <p:cNvSpPr/>
          <p:nvPr/>
        </p:nvSpPr>
        <p:spPr>
          <a:xfrm>
            <a:off x="4634933" y="2997908"/>
            <a:ext cx="29190" cy="13749"/>
          </a:xfrm>
          <a:custGeom>
            <a:avLst/>
            <a:gdLst/>
            <a:ahLst/>
            <a:cxnLst/>
            <a:rect l="l" t="t" r="r" b="b"/>
            <a:pathLst>
              <a:path w="811" h="382" extrusionOk="0">
                <a:moveTo>
                  <a:pt x="203" y="1"/>
                </a:moveTo>
                <a:cubicBezTo>
                  <a:pt x="96" y="1"/>
                  <a:pt x="0" y="84"/>
                  <a:pt x="0" y="191"/>
                </a:cubicBezTo>
                <a:cubicBezTo>
                  <a:pt x="0" y="298"/>
                  <a:pt x="96" y="382"/>
                  <a:pt x="203" y="382"/>
                </a:cubicBezTo>
                <a:lnTo>
                  <a:pt x="620" y="382"/>
                </a:lnTo>
                <a:cubicBezTo>
                  <a:pt x="715" y="382"/>
                  <a:pt x="810" y="298"/>
                  <a:pt x="810" y="191"/>
                </a:cubicBezTo>
                <a:cubicBezTo>
                  <a:pt x="810" y="84"/>
                  <a:pt x="715" y="1"/>
                  <a:pt x="62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44"/>
          <p:cNvSpPr txBox="1"/>
          <p:nvPr/>
        </p:nvSpPr>
        <p:spPr>
          <a:xfrm>
            <a:off x="723900" y="393000"/>
            <a:ext cx="2714700" cy="3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a:solidFill>
                  <a:srgbClr val="D32B2B"/>
                </a:solidFill>
                <a:latin typeface="Ramaraja"/>
                <a:ea typeface="Ramaraja"/>
                <a:cs typeface="Ramaraja"/>
                <a:sym typeface="Ramaraja"/>
              </a:rPr>
              <a:t>American Politics</a:t>
            </a:r>
            <a:endParaRPr sz="1300" dirty="0">
              <a:latin typeface="Ramaraja"/>
              <a:ea typeface="Ramaraja"/>
              <a:cs typeface="Ramaraja"/>
              <a:sym typeface="Ramaraja"/>
            </a:endParaRPr>
          </a:p>
        </p:txBody>
      </p:sp>
      <p:sp>
        <p:nvSpPr>
          <p:cNvPr id="7250" name="Google Shape;7250;p44"/>
          <p:cNvSpPr txBox="1"/>
          <p:nvPr/>
        </p:nvSpPr>
        <p:spPr>
          <a:xfrm>
            <a:off x="5705400" y="393000"/>
            <a:ext cx="2714700" cy="300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300" dirty="0">
                <a:solidFill>
                  <a:schemeClr val="dk1"/>
                </a:solidFill>
                <a:latin typeface="Ramaraja"/>
                <a:ea typeface="Ramaraja"/>
                <a:cs typeface="Ramaraja"/>
                <a:sym typeface="Ramaraja"/>
              </a:rPr>
              <a:t>The Democratic Republic</a:t>
            </a:r>
            <a:endParaRPr sz="1300" dirty="0">
              <a:solidFill>
                <a:schemeClr val="dk1"/>
              </a:solidFill>
              <a:latin typeface="Ramaraja"/>
              <a:ea typeface="Ramaraja"/>
              <a:cs typeface="Ramaraja"/>
              <a:sym typeface="Ramaraj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179"/>
        <p:cNvGrpSpPr/>
        <p:nvPr/>
      </p:nvGrpSpPr>
      <p:grpSpPr>
        <a:xfrm>
          <a:off x="0" y="0"/>
          <a:ext cx="0" cy="0"/>
          <a:chOff x="0" y="0"/>
          <a:chExt cx="0" cy="0"/>
        </a:xfrm>
      </p:grpSpPr>
      <p:sp>
        <p:nvSpPr>
          <p:cNvPr id="7180" name="Google Shape;7180;p42"/>
          <p:cNvSpPr txBox="1">
            <a:spLocks noGrp="1"/>
          </p:cNvSpPr>
          <p:nvPr>
            <p:ph type="subTitle" idx="1"/>
          </p:nvPr>
        </p:nvSpPr>
        <p:spPr>
          <a:xfrm>
            <a:off x="727500" y="1427988"/>
            <a:ext cx="7689000" cy="2817600"/>
          </a:xfrm>
          <a:prstGeom prst="rect">
            <a:avLst/>
          </a:prstGeom>
        </p:spPr>
        <p:txBody>
          <a:bodyPr spcFirstLastPara="1" wrap="square" lIns="91425" tIns="91425" rIns="91425" bIns="91425" anchor="t" anchorCtr="0">
            <a:noAutofit/>
          </a:bodyPr>
          <a:lstStyle/>
          <a:p>
            <a:pPr marL="342900" lvl="0" algn="l" rtl="0">
              <a:spcBef>
                <a:spcPts val="1200"/>
              </a:spcBef>
              <a:spcAft>
                <a:spcPts val="0"/>
              </a:spcAft>
              <a:buFont typeface="Wingdings" pitchFamily="2" charset="2"/>
              <a:buChar char="ü"/>
            </a:pPr>
            <a:r>
              <a:rPr lang="en-US" sz="2400" dirty="0"/>
              <a:t>Promoting </a:t>
            </a:r>
            <a:r>
              <a:rPr lang="en-US" sz="2400" b="1" u="sng" dirty="0">
                <a:solidFill>
                  <a:srgbClr val="FF0000"/>
                </a:solidFill>
              </a:rPr>
              <a:t>equality</a:t>
            </a:r>
            <a:r>
              <a:rPr lang="en-US" sz="2400" dirty="0"/>
              <a:t> would limit the majority’s de facto </a:t>
            </a:r>
            <a:r>
              <a:rPr lang="en-US" sz="2400" b="1" u="sng" dirty="0">
                <a:solidFill>
                  <a:srgbClr val="FF0000"/>
                </a:solidFill>
              </a:rPr>
              <a:t>right (freedom/liberty) </a:t>
            </a:r>
            <a:r>
              <a:rPr lang="en-US" sz="2400" dirty="0"/>
              <a:t>to discriminate against the minority. </a:t>
            </a:r>
          </a:p>
          <a:p>
            <a:pPr marL="342900" lvl="0" algn="l" rtl="0">
              <a:spcBef>
                <a:spcPts val="1200"/>
              </a:spcBef>
              <a:spcAft>
                <a:spcPts val="0"/>
              </a:spcAft>
              <a:buFont typeface="Wingdings" pitchFamily="2" charset="2"/>
              <a:buChar char="ü"/>
            </a:pPr>
            <a:r>
              <a:rPr lang="en-US" sz="2400" dirty="0"/>
              <a:t>equality in terms of suffrage✅</a:t>
            </a:r>
          </a:p>
          <a:p>
            <a:pPr marL="342900" lvl="0" algn="l" rtl="0">
              <a:spcBef>
                <a:spcPts val="1200"/>
              </a:spcBef>
              <a:spcAft>
                <a:spcPts val="0"/>
              </a:spcAft>
              <a:buFont typeface="Wingdings" pitchFamily="2" charset="2"/>
              <a:buChar char="ü"/>
            </a:pPr>
            <a:r>
              <a:rPr lang="en-US" sz="2400" dirty="0"/>
              <a:t>equality in terms of distribution of wealth❓</a:t>
            </a:r>
          </a:p>
        </p:txBody>
      </p:sp>
      <p:sp>
        <p:nvSpPr>
          <p:cNvPr id="7181" name="Google Shape;7181;p42"/>
          <p:cNvSpPr txBox="1">
            <a:spLocks noGrp="1"/>
          </p:cNvSpPr>
          <p:nvPr>
            <p:ph type="title"/>
          </p:nvPr>
        </p:nvSpPr>
        <p:spPr>
          <a:xfrm>
            <a:off x="723900" y="718213"/>
            <a:ext cx="7696200" cy="54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dirty="0"/>
              <a:t>2</a:t>
            </a:r>
            <a:r>
              <a:rPr lang="zh-CN" altLang="en-US" dirty="0"/>
              <a:t>）</a:t>
            </a:r>
            <a:r>
              <a:rPr lang="en" dirty="0"/>
              <a:t>Liberty vs. Equality</a:t>
            </a:r>
            <a:endParaRPr dirty="0"/>
          </a:p>
        </p:txBody>
      </p:sp>
      <p:sp>
        <p:nvSpPr>
          <p:cNvPr id="7183" name="Google Shape;7183;p42"/>
          <p:cNvSpPr txBox="1"/>
          <p:nvPr/>
        </p:nvSpPr>
        <p:spPr>
          <a:xfrm>
            <a:off x="723900" y="393000"/>
            <a:ext cx="2714700" cy="3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a:solidFill>
                  <a:srgbClr val="D32B2B"/>
                </a:solidFill>
                <a:latin typeface="Ramaraja"/>
                <a:ea typeface="Ramaraja"/>
                <a:cs typeface="Ramaraja"/>
                <a:sym typeface="Ramaraja"/>
              </a:rPr>
              <a:t>American Politics</a:t>
            </a:r>
            <a:endParaRPr sz="1300" dirty="0">
              <a:latin typeface="Ramaraja"/>
              <a:ea typeface="Ramaraja"/>
              <a:cs typeface="Ramaraja"/>
              <a:sym typeface="Ramaraja"/>
            </a:endParaRPr>
          </a:p>
        </p:txBody>
      </p:sp>
      <p:sp>
        <p:nvSpPr>
          <p:cNvPr id="7184" name="Google Shape;7184;p42"/>
          <p:cNvSpPr txBox="1"/>
          <p:nvPr/>
        </p:nvSpPr>
        <p:spPr>
          <a:xfrm>
            <a:off x="5705400" y="393000"/>
            <a:ext cx="2714700" cy="300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300" dirty="0">
                <a:solidFill>
                  <a:schemeClr val="dk1"/>
                </a:solidFill>
                <a:latin typeface="Ramaraja"/>
                <a:ea typeface="Ramaraja"/>
                <a:cs typeface="Ramaraja"/>
                <a:sym typeface="Ramaraja"/>
              </a:rPr>
              <a:t>The Democratic Republic</a:t>
            </a:r>
            <a:endParaRPr sz="1300" dirty="0">
              <a:solidFill>
                <a:schemeClr val="dk1"/>
              </a:solidFill>
              <a:latin typeface="Ramaraja"/>
              <a:ea typeface="Ramaraja"/>
              <a:cs typeface="Ramaraja"/>
              <a:sym typeface="Ramaraja"/>
            </a:endParaRPr>
          </a:p>
        </p:txBody>
      </p:sp>
    </p:spTree>
    <p:extLst>
      <p:ext uri="{BB962C8B-B14F-4D97-AF65-F5344CB8AC3E}">
        <p14:creationId xmlns:p14="http://schemas.microsoft.com/office/powerpoint/2010/main" val="2610383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194"/>
        <p:cNvGrpSpPr/>
        <p:nvPr/>
      </p:nvGrpSpPr>
      <p:grpSpPr>
        <a:xfrm>
          <a:off x="0" y="0"/>
          <a:ext cx="0" cy="0"/>
          <a:chOff x="0" y="0"/>
          <a:chExt cx="0" cy="0"/>
        </a:xfrm>
      </p:grpSpPr>
      <p:sp>
        <p:nvSpPr>
          <p:cNvPr id="7197" name="Google Shape;7197;p44"/>
          <p:cNvSpPr txBox="1">
            <a:spLocks noGrp="1"/>
          </p:cNvSpPr>
          <p:nvPr>
            <p:ph type="title" idx="2"/>
          </p:nvPr>
        </p:nvSpPr>
        <p:spPr>
          <a:xfrm>
            <a:off x="723900" y="1629075"/>
            <a:ext cx="2019300" cy="5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Property Right</a:t>
            </a:r>
          </a:p>
        </p:txBody>
      </p:sp>
      <p:sp>
        <p:nvSpPr>
          <p:cNvPr id="7199" name="Google Shape;7199;p44"/>
          <p:cNvSpPr txBox="1">
            <a:spLocks noGrp="1"/>
          </p:cNvSpPr>
          <p:nvPr>
            <p:ph type="title" idx="4"/>
          </p:nvPr>
        </p:nvSpPr>
        <p:spPr>
          <a:xfrm>
            <a:off x="723900" y="718213"/>
            <a:ext cx="7696200" cy="54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dirty="0"/>
              <a:t>2</a:t>
            </a:r>
            <a:r>
              <a:rPr lang="zh-CN" altLang="en-US" dirty="0"/>
              <a:t>）</a:t>
            </a:r>
            <a:r>
              <a:rPr lang="en" dirty="0"/>
              <a:t>Liberty vs. Equality</a:t>
            </a:r>
            <a:endParaRPr dirty="0"/>
          </a:p>
        </p:txBody>
      </p:sp>
      <p:sp>
        <p:nvSpPr>
          <p:cNvPr id="7200" name="Google Shape;7200;p44"/>
          <p:cNvSpPr txBox="1">
            <a:spLocks noGrp="1"/>
          </p:cNvSpPr>
          <p:nvPr>
            <p:ph type="title" idx="5"/>
          </p:nvPr>
        </p:nvSpPr>
        <p:spPr>
          <a:xfrm>
            <a:off x="6400789" y="2941773"/>
            <a:ext cx="2019300" cy="598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Egalitarianism</a:t>
            </a:r>
            <a:endParaRPr dirty="0"/>
          </a:p>
        </p:txBody>
      </p:sp>
      <p:sp>
        <p:nvSpPr>
          <p:cNvPr id="7204" name="Google Shape;7204;p44"/>
          <p:cNvSpPr/>
          <p:nvPr/>
        </p:nvSpPr>
        <p:spPr>
          <a:xfrm>
            <a:off x="4650350" y="1578186"/>
            <a:ext cx="1246156" cy="1511785"/>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44"/>
          <p:cNvSpPr/>
          <p:nvPr/>
        </p:nvSpPr>
        <p:spPr>
          <a:xfrm>
            <a:off x="3260977" y="1576625"/>
            <a:ext cx="1511679" cy="1247805"/>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44"/>
          <p:cNvSpPr/>
          <p:nvPr/>
        </p:nvSpPr>
        <p:spPr>
          <a:xfrm>
            <a:off x="4384822" y="2967668"/>
            <a:ext cx="1509976" cy="1247947"/>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44"/>
          <p:cNvSpPr/>
          <p:nvPr/>
        </p:nvSpPr>
        <p:spPr>
          <a:xfrm>
            <a:off x="3257712" y="2702262"/>
            <a:ext cx="1249420" cy="1510082"/>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08" name="Google Shape;7208;p44"/>
          <p:cNvCxnSpPr/>
          <p:nvPr/>
        </p:nvCxnSpPr>
        <p:spPr>
          <a:xfrm>
            <a:off x="2009325" y="1897925"/>
            <a:ext cx="1533600" cy="123300"/>
          </a:xfrm>
          <a:prstGeom prst="bentConnector3">
            <a:avLst>
              <a:gd name="adj1" fmla="val 50000"/>
            </a:avLst>
          </a:prstGeom>
          <a:noFill/>
          <a:ln w="9525" cap="flat" cmpd="sng">
            <a:solidFill>
              <a:srgbClr val="000000"/>
            </a:solidFill>
            <a:prstDash val="solid"/>
            <a:round/>
            <a:headEnd type="none" w="med" len="med"/>
            <a:tailEnd type="oval" w="med" len="med"/>
          </a:ln>
        </p:spPr>
      </p:cxnSp>
      <p:cxnSp>
        <p:nvCxnSpPr>
          <p:cNvPr id="7211" name="Google Shape;7211;p44"/>
          <p:cNvCxnSpPr/>
          <p:nvPr/>
        </p:nvCxnSpPr>
        <p:spPr>
          <a:xfrm flipH="1">
            <a:off x="5627250" y="3202325"/>
            <a:ext cx="1790700" cy="566100"/>
          </a:xfrm>
          <a:prstGeom prst="bentConnector3">
            <a:avLst>
              <a:gd name="adj1" fmla="val 61170"/>
            </a:avLst>
          </a:prstGeom>
          <a:noFill/>
          <a:ln w="9525" cap="flat" cmpd="sng">
            <a:solidFill>
              <a:srgbClr val="000000"/>
            </a:solidFill>
            <a:prstDash val="solid"/>
            <a:round/>
            <a:headEnd type="none" w="med" len="med"/>
            <a:tailEnd type="oval" w="med" len="med"/>
          </a:ln>
        </p:spPr>
      </p:cxnSp>
      <p:sp>
        <p:nvSpPr>
          <p:cNvPr id="7249" name="Google Shape;7249;p44"/>
          <p:cNvSpPr txBox="1"/>
          <p:nvPr/>
        </p:nvSpPr>
        <p:spPr>
          <a:xfrm>
            <a:off x="723900" y="393000"/>
            <a:ext cx="2714700" cy="3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a:solidFill>
                  <a:srgbClr val="D32B2B"/>
                </a:solidFill>
                <a:latin typeface="Ramaraja"/>
                <a:ea typeface="Ramaraja"/>
                <a:cs typeface="Ramaraja"/>
                <a:sym typeface="Ramaraja"/>
              </a:rPr>
              <a:t>American Politics</a:t>
            </a:r>
            <a:endParaRPr sz="1300" dirty="0">
              <a:latin typeface="Ramaraja"/>
              <a:ea typeface="Ramaraja"/>
              <a:cs typeface="Ramaraja"/>
              <a:sym typeface="Ramaraja"/>
            </a:endParaRPr>
          </a:p>
        </p:txBody>
      </p:sp>
      <p:sp>
        <p:nvSpPr>
          <p:cNvPr id="7250" name="Google Shape;7250;p44"/>
          <p:cNvSpPr txBox="1"/>
          <p:nvPr/>
        </p:nvSpPr>
        <p:spPr>
          <a:xfrm>
            <a:off x="5705400" y="393000"/>
            <a:ext cx="2714700" cy="300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300" dirty="0">
                <a:solidFill>
                  <a:schemeClr val="dk1"/>
                </a:solidFill>
                <a:latin typeface="Ramaraja"/>
                <a:ea typeface="Ramaraja"/>
                <a:cs typeface="Ramaraja"/>
                <a:sym typeface="Ramaraja"/>
              </a:rPr>
              <a:t>The Democratic Republic</a:t>
            </a:r>
            <a:endParaRPr sz="1300" dirty="0">
              <a:solidFill>
                <a:schemeClr val="dk1"/>
              </a:solidFill>
              <a:latin typeface="Ramaraja"/>
              <a:ea typeface="Ramaraja"/>
              <a:cs typeface="Ramaraja"/>
              <a:sym typeface="Ramaraja"/>
            </a:endParaRPr>
          </a:p>
        </p:txBody>
      </p:sp>
      <p:sp>
        <p:nvSpPr>
          <p:cNvPr id="7195" name="Google Shape;7195;p44"/>
          <p:cNvSpPr txBox="1">
            <a:spLocks noGrp="1"/>
          </p:cNvSpPr>
          <p:nvPr>
            <p:ph type="title"/>
          </p:nvPr>
        </p:nvSpPr>
        <p:spPr>
          <a:xfrm>
            <a:off x="3354958" y="2399741"/>
            <a:ext cx="2447567" cy="59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Distribution </a:t>
            </a:r>
            <a:br>
              <a:rPr lang="en" sz="3600" dirty="0"/>
            </a:br>
            <a:r>
              <a:rPr lang="en" sz="3600" dirty="0"/>
              <a:t>of wealth</a:t>
            </a:r>
            <a:endParaRPr sz="3600" dirty="0"/>
          </a:p>
        </p:txBody>
      </p:sp>
    </p:spTree>
    <p:extLst>
      <p:ext uri="{BB962C8B-B14F-4D97-AF65-F5344CB8AC3E}">
        <p14:creationId xmlns:p14="http://schemas.microsoft.com/office/powerpoint/2010/main" val="8219413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179"/>
        <p:cNvGrpSpPr/>
        <p:nvPr/>
      </p:nvGrpSpPr>
      <p:grpSpPr>
        <a:xfrm>
          <a:off x="0" y="0"/>
          <a:ext cx="0" cy="0"/>
          <a:chOff x="0" y="0"/>
          <a:chExt cx="0" cy="0"/>
        </a:xfrm>
      </p:grpSpPr>
      <p:sp>
        <p:nvSpPr>
          <p:cNvPr id="7180" name="Google Shape;7180;p42"/>
          <p:cNvSpPr txBox="1">
            <a:spLocks noGrp="1"/>
          </p:cNvSpPr>
          <p:nvPr>
            <p:ph type="subTitle" idx="1"/>
          </p:nvPr>
        </p:nvSpPr>
        <p:spPr>
          <a:xfrm>
            <a:off x="727500" y="1427988"/>
            <a:ext cx="7689000" cy="2817600"/>
          </a:xfrm>
          <a:prstGeom prst="rect">
            <a:avLst/>
          </a:prstGeom>
        </p:spPr>
        <p:txBody>
          <a:bodyPr spcFirstLastPara="1" wrap="square" lIns="91425" tIns="91425" rIns="91425" bIns="91425" anchor="t" anchorCtr="0">
            <a:noAutofit/>
          </a:bodyPr>
          <a:lstStyle/>
          <a:p>
            <a:pPr marL="342900" lvl="0" algn="l" rtl="0">
              <a:spcBef>
                <a:spcPts val="1200"/>
              </a:spcBef>
              <a:spcAft>
                <a:spcPts val="0"/>
              </a:spcAft>
              <a:buFont typeface="Wingdings" pitchFamily="2" charset="2"/>
              <a:buChar char="ü"/>
            </a:pPr>
            <a:r>
              <a:rPr lang="en-US" sz="2400" dirty="0"/>
              <a:t>Americans tend to oppose big government, even though they receive benefits from it</a:t>
            </a:r>
          </a:p>
          <a:p>
            <a:pPr marL="342900" lvl="0" algn="l" rtl="0">
              <a:spcBef>
                <a:spcPts val="1200"/>
              </a:spcBef>
              <a:spcAft>
                <a:spcPts val="0"/>
              </a:spcAft>
              <a:buFont typeface="Wingdings" pitchFamily="2" charset="2"/>
              <a:buChar char="ü"/>
            </a:pPr>
            <a:r>
              <a:rPr lang="en-US" sz="2400" dirty="0"/>
              <a:t>A recent case where big government failed</a:t>
            </a:r>
          </a:p>
          <a:p>
            <a:pPr marL="800100" lvl="1" algn="l">
              <a:spcBef>
                <a:spcPts val="1200"/>
              </a:spcBef>
              <a:buFont typeface="Wingdings" pitchFamily="2" charset="2"/>
              <a:buChar char="ü"/>
            </a:pPr>
            <a:r>
              <a:rPr lang="en-US" sz="2400" dirty="0"/>
              <a:t>Obama and the recession</a:t>
            </a:r>
          </a:p>
          <a:p>
            <a:pPr marL="342900" lvl="0" algn="l" rtl="0">
              <a:spcBef>
                <a:spcPts val="1200"/>
              </a:spcBef>
              <a:spcAft>
                <a:spcPts val="0"/>
              </a:spcAft>
              <a:buFont typeface="Wingdings" pitchFamily="2" charset="2"/>
              <a:buChar char="ü"/>
            </a:pPr>
            <a:r>
              <a:rPr lang="en-US" sz="2400" dirty="0"/>
              <a:t>Conservatives seemingly against big government but actually supporting projects like Medicare</a:t>
            </a:r>
          </a:p>
        </p:txBody>
      </p:sp>
      <p:sp>
        <p:nvSpPr>
          <p:cNvPr id="7181" name="Google Shape;7181;p42"/>
          <p:cNvSpPr txBox="1">
            <a:spLocks noGrp="1"/>
          </p:cNvSpPr>
          <p:nvPr>
            <p:ph type="title"/>
          </p:nvPr>
        </p:nvSpPr>
        <p:spPr>
          <a:xfrm>
            <a:off x="723900" y="718213"/>
            <a:ext cx="7696200" cy="54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dirty="0"/>
              <a:t>3</a:t>
            </a:r>
            <a:r>
              <a:rPr lang="zh-CN" altLang="en-US" dirty="0"/>
              <a:t>）</a:t>
            </a:r>
            <a:r>
              <a:rPr lang="en" dirty="0"/>
              <a:t>Small GOV vs. Big GOV</a:t>
            </a:r>
            <a:endParaRPr dirty="0"/>
          </a:p>
        </p:txBody>
      </p:sp>
      <p:sp>
        <p:nvSpPr>
          <p:cNvPr id="7183" name="Google Shape;7183;p42"/>
          <p:cNvSpPr txBox="1"/>
          <p:nvPr/>
        </p:nvSpPr>
        <p:spPr>
          <a:xfrm>
            <a:off x="723900" y="393000"/>
            <a:ext cx="2714700" cy="3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a:solidFill>
                  <a:srgbClr val="D32B2B"/>
                </a:solidFill>
                <a:latin typeface="Ramaraja"/>
                <a:ea typeface="Ramaraja"/>
                <a:cs typeface="Ramaraja"/>
                <a:sym typeface="Ramaraja"/>
              </a:rPr>
              <a:t>American Politics</a:t>
            </a:r>
            <a:endParaRPr sz="1300" dirty="0">
              <a:latin typeface="Ramaraja"/>
              <a:ea typeface="Ramaraja"/>
              <a:cs typeface="Ramaraja"/>
              <a:sym typeface="Ramaraja"/>
            </a:endParaRPr>
          </a:p>
        </p:txBody>
      </p:sp>
      <p:sp>
        <p:nvSpPr>
          <p:cNvPr id="7184" name="Google Shape;7184;p42"/>
          <p:cNvSpPr txBox="1"/>
          <p:nvPr/>
        </p:nvSpPr>
        <p:spPr>
          <a:xfrm>
            <a:off x="5705400" y="393000"/>
            <a:ext cx="2714700" cy="300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300" dirty="0">
                <a:solidFill>
                  <a:schemeClr val="dk1"/>
                </a:solidFill>
                <a:latin typeface="Ramaraja"/>
                <a:ea typeface="Ramaraja"/>
                <a:cs typeface="Ramaraja"/>
                <a:sym typeface="Ramaraja"/>
              </a:rPr>
              <a:t>The Democratic Republic</a:t>
            </a:r>
            <a:endParaRPr sz="1300" dirty="0">
              <a:solidFill>
                <a:schemeClr val="dk1"/>
              </a:solidFill>
              <a:latin typeface="Ramaraja"/>
              <a:ea typeface="Ramaraja"/>
              <a:cs typeface="Ramaraja"/>
              <a:sym typeface="Ramaraja"/>
            </a:endParaRPr>
          </a:p>
        </p:txBody>
      </p:sp>
    </p:spTree>
    <p:extLst>
      <p:ext uri="{BB962C8B-B14F-4D97-AF65-F5344CB8AC3E}">
        <p14:creationId xmlns:p14="http://schemas.microsoft.com/office/powerpoint/2010/main" val="33712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179"/>
        <p:cNvGrpSpPr/>
        <p:nvPr/>
      </p:nvGrpSpPr>
      <p:grpSpPr>
        <a:xfrm>
          <a:off x="0" y="0"/>
          <a:ext cx="0" cy="0"/>
          <a:chOff x="0" y="0"/>
          <a:chExt cx="0" cy="0"/>
        </a:xfrm>
      </p:grpSpPr>
      <p:sp>
        <p:nvSpPr>
          <p:cNvPr id="7180" name="Google Shape;7180;p42"/>
          <p:cNvSpPr txBox="1">
            <a:spLocks noGrp="1"/>
          </p:cNvSpPr>
          <p:nvPr>
            <p:ph type="subTitle" idx="1"/>
          </p:nvPr>
        </p:nvSpPr>
        <p:spPr>
          <a:xfrm>
            <a:off x="727500" y="1427988"/>
            <a:ext cx="7689000" cy="2817600"/>
          </a:xfrm>
          <a:prstGeom prst="rect">
            <a:avLst/>
          </a:prstGeom>
        </p:spPr>
        <p:txBody>
          <a:bodyPr spcFirstLastPara="1" wrap="square" lIns="91425" tIns="91425" rIns="91425" bIns="91425" anchor="t" anchorCtr="0">
            <a:noAutofit/>
          </a:bodyPr>
          <a:lstStyle/>
          <a:p>
            <a:pPr marL="342900" lvl="0" algn="l" rtl="0">
              <a:spcBef>
                <a:spcPts val="1200"/>
              </a:spcBef>
              <a:spcAft>
                <a:spcPts val="0"/>
              </a:spcAft>
              <a:buFont typeface="Wingdings" pitchFamily="2" charset="2"/>
              <a:buChar char="ü"/>
            </a:pPr>
            <a:r>
              <a:rPr lang="en-US" sz="2400" dirty="0"/>
              <a:t>Americans tend to oppose big government, even though they receive benefits from it</a:t>
            </a:r>
          </a:p>
          <a:p>
            <a:pPr marL="342900" lvl="0" algn="l" rtl="0">
              <a:spcBef>
                <a:spcPts val="1200"/>
              </a:spcBef>
              <a:spcAft>
                <a:spcPts val="0"/>
              </a:spcAft>
              <a:buFont typeface="Wingdings" pitchFamily="2" charset="2"/>
              <a:buChar char="ü"/>
            </a:pPr>
            <a:r>
              <a:rPr lang="en-US" sz="2400" dirty="0"/>
              <a:t>A recent case where big government failed</a:t>
            </a:r>
          </a:p>
          <a:p>
            <a:pPr marL="800100" lvl="1" algn="l">
              <a:spcBef>
                <a:spcPts val="1200"/>
              </a:spcBef>
              <a:buFont typeface="Wingdings" pitchFamily="2" charset="2"/>
              <a:buChar char="ü"/>
            </a:pPr>
            <a:r>
              <a:rPr lang="en-US" sz="2400" dirty="0"/>
              <a:t>Obama and the recession</a:t>
            </a:r>
          </a:p>
          <a:p>
            <a:pPr marL="342900" lvl="0" algn="l" rtl="0">
              <a:spcBef>
                <a:spcPts val="1200"/>
              </a:spcBef>
              <a:spcAft>
                <a:spcPts val="0"/>
              </a:spcAft>
              <a:buFont typeface="Wingdings" pitchFamily="2" charset="2"/>
              <a:buChar char="ü"/>
            </a:pPr>
            <a:r>
              <a:rPr lang="en-US" sz="2400" dirty="0"/>
              <a:t>Conservatives seemingly against big government but actually supporting projects like Medicare</a:t>
            </a:r>
          </a:p>
        </p:txBody>
      </p:sp>
      <p:sp>
        <p:nvSpPr>
          <p:cNvPr id="7181" name="Google Shape;7181;p42"/>
          <p:cNvSpPr txBox="1">
            <a:spLocks noGrp="1"/>
          </p:cNvSpPr>
          <p:nvPr>
            <p:ph type="title"/>
          </p:nvPr>
        </p:nvSpPr>
        <p:spPr>
          <a:xfrm>
            <a:off x="723900" y="718213"/>
            <a:ext cx="7696200" cy="54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zh-CN" dirty="0"/>
              <a:t>3</a:t>
            </a:r>
            <a:r>
              <a:rPr lang="zh-CN" altLang="en-US" dirty="0"/>
              <a:t>）</a:t>
            </a:r>
            <a:r>
              <a:rPr lang="en" dirty="0"/>
              <a:t>Small GOV vs. Big GOV</a:t>
            </a:r>
            <a:endParaRPr dirty="0"/>
          </a:p>
        </p:txBody>
      </p:sp>
      <p:sp>
        <p:nvSpPr>
          <p:cNvPr id="7183" name="Google Shape;7183;p42"/>
          <p:cNvSpPr txBox="1"/>
          <p:nvPr/>
        </p:nvSpPr>
        <p:spPr>
          <a:xfrm>
            <a:off x="723900" y="393000"/>
            <a:ext cx="2714700" cy="3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a:solidFill>
                  <a:srgbClr val="D32B2B"/>
                </a:solidFill>
                <a:latin typeface="Ramaraja"/>
                <a:ea typeface="Ramaraja"/>
                <a:cs typeface="Ramaraja"/>
                <a:sym typeface="Ramaraja"/>
              </a:rPr>
              <a:t>American Politics</a:t>
            </a:r>
            <a:endParaRPr sz="1300" dirty="0">
              <a:latin typeface="Ramaraja"/>
              <a:ea typeface="Ramaraja"/>
              <a:cs typeface="Ramaraja"/>
              <a:sym typeface="Ramaraja"/>
            </a:endParaRPr>
          </a:p>
        </p:txBody>
      </p:sp>
      <p:sp>
        <p:nvSpPr>
          <p:cNvPr id="7184" name="Google Shape;7184;p42"/>
          <p:cNvSpPr txBox="1"/>
          <p:nvPr/>
        </p:nvSpPr>
        <p:spPr>
          <a:xfrm>
            <a:off x="5705400" y="393000"/>
            <a:ext cx="2714700" cy="300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300" dirty="0">
                <a:solidFill>
                  <a:schemeClr val="dk1"/>
                </a:solidFill>
                <a:latin typeface="Ramaraja"/>
                <a:ea typeface="Ramaraja"/>
                <a:cs typeface="Ramaraja"/>
                <a:sym typeface="Ramaraja"/>
              </a:rPr>
              <a:t>The Democratic Republic</a:t>
            </a:r>
            <a:endParaRPr sz="1300" dirty="0">
              <a:solidFill>
                <a:schemeClr val="dk1"/>
              </a:solidFill>
              <a:latin typeface="Ramaraja"/>
              <a:ea typeface="Ramaraja"/>
              <a:cs typeface="Ramaraja"/>
              <a:sym typeface="Ramaraja"/>
            </a:endParaRPr>
          </a:p>
        </p:txBody>
      </p:sp>
      <p:sp>
        <p:nvSpPr>
          <p:cNvPr id="2" name="矩形 1">
            <a:extLst>
              <a:ext uri="{FF2B5EF4-FFF2-40B4-BE49-F238E27FC236}">
                <a16:creationId xmlns:a16="http://schemas.microsoft.com/office/drawing/2014/main" id="{7EDD3CBF-2520-87A4-37F8-40F56537BF1F}"/>
              </a:ext>
            </a:extLst>
          </p:cNvPr>
          <p:cNvSpPr/>
          <p:nvPr/>
        </p:nvSpPr>
        <p:spPr>
          <a:xfrm>
            <a:off x="1688123" y="1545219"/>
            <a:ext cx="5568462" cy="3061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Whether to have small or big GOV</a:t>
            </a:r>
          </a:p>
          <a:p>
            <a:pPr algn="ctr"/>
            <a:r>
              <a:rPr lang="en-US" altLang="zh-CN" sz="2400" dirty="0"/>
              <a:t>|</a:t>
            </a:r>
          </a:p>
          <a:p>
            <a:pPr algn="ctr"/>
            <a:r>
              <a:rPr lang="en-US" altLang="zh-CN" sz="2400" dirty="0"/>
              <a:t>|</a:t>
            </a:r>
          </a:p>
          <a:p>
            <a:pPr algn="ctr"/>
            <a:r>
              <a:rPr lang="en-US" altLang="zh-CN" sz="2400" dirty="0"/>
              <a:t>v</a:t>
            </a:r>
          </a:p>
          <a:p>
            <a:pPr algn="ctr"/>
            <a:r>
              <a:rPr lang="en-US" altLang="zh-CN" sz="2400" dirty="0"/>
              <a:t>Whether one can benefit from GOV</a:t>
            </a:r>
          </a:p>
          <a:p>
            <a:pPr algn="ctr"/>
            <a:endParaRPr kumimoji="1" lang="zh-CN" altLang="en-US" sz="2400" dirty="0"/>
          </a:p>
        </p:txBody>
      </p:sp>
    </p:spTree>
    <p:extLst>
      <p:ext uri="{BB962C8B-B14F-4D97-AF65-F5344CB8AC3E}">
        <p14:creationId xmlns:p14="http://schemas.microsoft.com/office/powerpoint/2010/main" val="26535750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346"/>
        <p:cNvGrpSpPr/>
        <p:nvPr/>
      </p:nvGrpSpPr>
      <p:grpSpPr>
        <a:xfrm>
          <a:off x="0" y="0"/>
          <a:ext cx="0" cy="0"/>
          <a:chOff x="0" y="0"/>
          <a:chExt cx="0" cy="0"/>
        </a:xfrm>
      </p:grpSpPr>
      <p:pic>
        <p:nvPicPr>
          <p:cNvPr id="7347" name="Google Shape;7347;p51"/>
          <p:cNvPicPr preferRelativeResize="0"/>
          <p:nvPr/>
        </p:nvPicPr>
        <p:blipFill>
          <a:blip r:embed="rId3"/>
          <a:srcRect t="21593" b="21593"/>
          <a:stretch/>
        </p:blipFill>
        <p:spPr>
          <a:xfrm flipH="1">
            <a:off x="723900" y="918325"/>
            <a:ext cx="7696200" cy="2913024"/>
          </a:xfrm>
          <a:prstGeom prst="rect">
            <a:avLst/>
          </a:prstGeom>
          <a:noFill/>
          <a:ln>
            <a:noFill/>
          </a:ln>
        </p:spPr>
      </p:pic>
      <p:sp>
        <p:nvSpPr>
          <p:cNvPr id="7348" name="Google Shape;7348;p51"/>
          <p:cNvSpPr/>
          <p:nvPr/>
        </p:nvSpPr>
        <p:spPr>
          <a:xfrm>
            <a:off x="723900" y="1870850"/>
            <a:ext cx="2570700" cy="1960500"/>
          </a:xfrm>
          <a:prstGeom prst="rect">
            <a:avLst/>
          </a:prstGeom>
          <a:solidFill>
            <a:srgbClr val="20215D">
              <a:alpha val="75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51"/>
          <p:cNvSpPr txBox="1">
            <a:spLocks noGrp="1"/>
          </p:cNvSpPr>
          <p:nvPr>
            <p:ph type="title"/>
          </p:nvPr>
        </p:nvSpPr>
        <p:spPr>
          <a:xfrm>
            <a:off x="723900" y="3890125"/>
            <a:ext cx="5485500" cy="70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POLITICAL IDEOLOGIES</a:t>
            </a:r>
            <a:endParaRPr dirty="0"/>
          </a:p>
        </p:txBody>
      </p:sp>
      <p:sp>
        <p:nvSpPr>
          <p:cNvPr id="7350" name="Google Shape;7350;p51"/>
          <p:cNvSpPr txBox="1">
            <a:spLocks noGrp="1"/>
          </p:cNvSpPr>
          <p:nvPr>
            <p:ph type="title" idx="2"/>
          </p:nvPr>
        </p:nvSpPr>
        <p:spPr>
          <a:xfrm>
            <a:off x="746850" y="1923050"/>
            <a:ext cx="2547600" cy="185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sp>
        <p:nvSpPr>
          <p:cNvPr id="7351" name="Google Shape;7351;p51"/>
          <p:cNvSpPr txBox="1">
            <a:spLocks noGrp="1"/>
          </p:cNvSpPr>
          <p:nvPr>
            <p:ph type="subTitle" idx="1"/>
          </p:nvPr>
        </p:nvSpPr>
        <p:spPr>
          <a:xfrm>
            <a:off x="5635062" y="4204825"/>
            <a:ext cx="2877600" cy="781200"/>
          </a:xfrm>
          <a:prstGeom prst="rect">
            <a:avLst/>
          </a:prstGeom>
        </p:spPr>
        <p:txBody>
          <a:bodyPr spcFirstLastPara="1" wrap="square" lIns="91425" tIns="91425" rIns="91425" bIns="91425" anchor="b" anchorCtr="0">
            <a:noAutofit/>
          </a:bodyPr>
          <a:lstStyle/>
          <a:p>
            <a:pPr marL="0" lvl="0" indent="0" algn="r" rtl="0">
              <a:spcBef>
                <a:spcPts val="0"/>
              </a:spcBef>
              <a:spcAft>
                <a:spcPts val="1200"/>
              </a:spcAft>
              <a:buNone/>
            </a:pPr>
            <a:r>
              <a:rPr lang="en" dirty="0"/>
              <a:t>Conservatism vs. Liberalism</a:t>
            </a:r>
          </a:p>
        </p:txBody>
      </p:sp>
      <p:sp>
        <p:nvSpPr>
          <p:cNvPr id="7352" name="Google Shape;7352;p51"/>
          <p:cNvSpPr txBox="1"/>
          <p:nvPr/>
        </p:nvSpPr>
        <p:spPr>
          <a:xfrm>
            <a:off x="723900" y="393000"/>
            <a:ext cx="2714700" cy="3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a:solidFill>
                  <a:srgbClr val="D32B2B"/>
                </a:solidFill>
                <a:latin typeface="Ramaraja"/>
                <a:ea typeface="Ramaraja"/>
                <a:cs typeface="Ramaraja"/>
                <a:sym typeface="Ramaraja"/>
              </a:rPr>
              <a:t>American Politics</a:t>
            </a:r>
            <a:endParaRPr sz="1300" dirty="0">
              <a:latin typeface="Ramaraja"/>
              <a:ea typeface="Ramaraja"/>
              <a:cs typeface="Ramaraja"/>
              <a:sym typeface="Ramaraja"/>
            </a:endParaRPr>
          </a:p>
        </p:txBody>
      </p:sp>
      <p:sp>
        <p:nvSpPr>
          <p:cNvPr id="7353" name="Google Shape;7353;p51"/>
          <p:cNvSpPr txBox="1"/>
          <p:nvPr/>
        </p:nvSpPr>
        <p:spPr>
          <a:xfrm>
            <a:off x="5705400" y="393000"/>
            <a:ext cx="2714700" cy="300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300" dirty="0">
                <a:solidFill>
                  <a:schemeClr val="dk1"/>
                </a:solidFill>
                <a:latin typeface="Ramaraja"/>
                <a:ea typeface="Ramaraja"/>
                <a:cs typeface="Ramaraja"/>
                <a:sym typeface="Ramaraja"/>
              </a:rPr>
              <a:t>The Democratic Republic</a:t>
            </a:r>
            <a:endParaRPr sz="1300" dirty="0">
              <a:solidFill>
                <a:schemeClr val="dk1"/>
              </a:solidFill>
              <a:latin typeface="Ramaraja"/>
              <a:ea typeface="Ramaraja"/>
              <a:cs typeface="Ramaraja"/>
              <a:sym typeface="Ramaraj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317"/>
        <p:cNvGrpSpPr/>
        <p:nvPr/>
      </p:nvGrpSpPr>
      <p:grpSpPr>
        <a:xfrm>
          <a:off x="0" y="0"/>
          <a:ext cx="0" cy="0"/>
          <a:chOff x="0" y="0"/>
          <a:chExt cx="0" cy="0"/>
        </a:xfrm>
      </p:grpSpPr>
      <p:sp>
        <p:nvSpPr>
          <p:cNvPr id="7318" name="Google Shape;7318;p49"/>
          <p:cNvSpPr txBox="1">
            <a:spLocks noGrp="1"/>
          </p:cNvSpPr>
          <p:nvPr>
            <p:ph type="title"/>
          </p:nvPr>
        </p:nvSpPr>
        <p:spPr>
          <a:xfrm>
            <a:off x="723900" y="718213"/>
            <a:ext cx="7696200" cy="54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Major Ideologies</a:t>
            </a:r>
            <a:endParaRPr dirty="0"/>
          </a:p>
        </p:txBody>
      </p:sp>
      <p:sp>
        <p:nvSpPr>
          <p:cNvPr id="7319" name="Google Shape;7319;p49"/>
          <p:cNvSpPr txBox="1"/>
          <p:nvPr/>
        </p:nvSpPr>
        <p:spPr>
          <a:xfrm>
            <a:off x="723900" y="393000"/>
            <a:ext cx="2714700" cy="3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a:solidFill>
                  <a:srgbClr val="D32B2B"/>
                </a:solidFill>
                <a:latin typeface="Ramaraja"/>
                <a:ea typeface="Ramaraja"/>
                <a:cs typeface="Ramaraja"/>
                <a:sym typeface="Ramaraja"/>
              </a:rPr>
              <a:t>American Politics</a:t>
            </a:r>
            <a:endParaRPr sz="1300" dirty="0">
              <a:latin typeface="Ramaraja"/>
              <a:ea typeface="Ramaraja"/>
              <a:cs typeface="Ramaraja"/>
              <a:sym typeface="Ramaraja"/>
            </a:endParaRPr>
          </a:p>
        </p:txBody>
      </p:sp>
      <p:sp>
        <p:nvSpPr>
          <p:cNvPr id="7320" name="Google Shape;7320;p49"/>
          <p:cNvSpPr txBox="1"/>
          <p:nvPr/>
        </p:nvSpPr>
        <p:spPr>
          <a:xfrm>
            <a:off x="5705400" y="393000"/>
            <a:ext cx="2714700" cy="300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300" dirty="0">
                <a:solidFill>
                  <a:schemeClr val="dk1"/>
                </a:solidFill>
                <a:latin typeface="Ramaraja"/>
                <a:ea typeface="Ramaraja"/>
                <a:cs typeface="Ramaraja"/>
                <a:sym typeface="Ramaraja"/>
              </a:rPr>
              <a:t>The Democratic Republic</a:t>
            </a:r>
            <a:endParaRPr sz="1300" dirty="0">
              <a:solidFill>
                <a:schemeClr val="dk1"/>
              </a:solidFill>
              <a:latin typeface="Ramaraja"/>
              <a:ea typeface="Ramaraja"/>
              <a:cs typeface="Ramaraja"/>
              <a:sym typeface="Ramaraja"/>
            </a:endParaRPr>
          </a:p>
        </p:txBody>
      </p:sp>
      <p:graphicFrame>
        <p:nvGraphicFramePr>
          <p:cNvPr id="7321" name="Google Shape;7321;p49"/>
          <p:cNvGraphicFramePr/>
          <p:nvPr>
            <p:extLst>
              <p:ext uri="{D42A27DB-BD31-4B8C-83A1-F6EECF244321}">
                <p14:modId xmlns:p14="http://schemas.microsoft.com/office/powerpoint/2010/main" val="1238229376"/>
              </p:ext>
            </p:extLst>
          </p:nvPr>
        </p:nvGraphicFramePr>
        <p:xfrm>
          <a:off x="723900" y="1451463"/>
          <a:ext cx="7696200" cy="3064574"/>
        </p:xfrm>
        <a:graphic>
          <a:graphicData uri="http://schemas.openxmlformats.org/drawingml/2006/table">
            <a:tbl>
              <a:tblPr>
                <a:noFill/>
                <a:tableStyleId>{916A0B00-7668-448E-AD1E-6156781467A7}</a:tableStyleId>
              </a:tblPr>
              <a:tblGrid>
                <a:gridCol w="2565400">
                  <a:extLst>
                    <a:ext uri="{9D8B030D-6E8A-4147-A177-3AD203B41FA5}">
                      <a16:colId xmlns:a16="http://schemas.microsoft.com/office/drawing/2014/main" val="20000"/>
                    </a:ext>
                  </a:extLst>
                </a:gridCol>
                <a:gridCol w="2565400">
                  <a:extLst>
                    <a:ext uri="{9D8B030D-6E8A-4147-A177-3AD203B41FA5}">
                      <a16:colId xmlns:a16="http://schemas.microsoft.com/office/drawing/2014/main" val="20001"/>
                    </a:ext>
                  </a:extLst>
                </a:gridCol>
                <a:gridCol w="2565400">
                  <a:extLst>
                    <a:ext uri="{9D8B030D-6E8A-4147-A177-3AD203B41FA5}">
                      <a16:colId xmlns:a16="http://schemas.microsoft.com/office/drawing/2014/main" val="20002"/>
                    </a:ext>
                  </a:extLst>
                </a:gridCol>
              </a:tblGrid>
              <a:tr h="562386">
                <a:tc>
                  <a:txBody>
                    <a:bodyPr/>
                    <a:lstStyle/>
                    <a:p>
                      <a:pPr marL="0" lvl="0" indent="0" algn="l"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800" dirty="0">
                          <a:latin typeface="Ramaraja"/>
                          <a:ea typeface="Ramaraja"/>
                          <a:cs typeface="Ramaraja"/>
                          <a:sym typeface="Ramaraja"/>
                        </a:rPr>
                        <a:t>Conservatism</a:t>
                      </a:r>
                      <a:endParaRPr sz="1800" dirty="0">
                        <a:latin typeface="Ramaraja"/>
                        <a:ea typeface="Ramaraja"/>
                        <a:cs typeface="Ramaraja"/>
                        <a:sym typeface="Ramaraj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800" dirty="0">
                          <a:latin typeface="Ramaraja"/>
                          <a:ea typeface="Ramaraja"/>
                          <a:cs typeface="Ramaraja"/>
                          <a:sym typeface="Ramaraja"/>
                        </a:rPr>
                        <a:t>Liberalism</a:t>
                      </a:r>
                      <a:endParaRPr sz="1800" dirty="0">
                        <a:latin typeface="Ramaraja"/>
                        <a:ea typeface="Ramaraja"/>
                        <a:cs typeface="Ramaraja"/>
                        <a:sym typeface="Ramaraj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562386">
                <a:tc>
                  <a:txBody>
                    <a:bodyPr/>
                    <a:lstStyle/>
                    <a:p>
                      <a:pPr marL="0" lvl="0" indent="0" algn="l" rtl="0">
                        <a:spcBef>
                          <a:spcPts val="0"/>
                        </a:spcBef>
                        <a:spcAft>
                          <a:spcPts val="0"/>
                        </a:spcAft>
                        <a:buNone/>
                      </a:pPr>
                      <a:r>
                        <a:rPr lang="en-US" sz="1800" dirty="0">
                          <a:solidFill>
                            <a:schemeClr val="lt1"/>
                          </a:solidFill>
                          <a:latin typeface="Ramaraja"/>
                          <a:ea typeface="Ramaraja"/>
                          <a:cs typeface="Ramaraja"/>
                          <a:sym typeface="Ramaraja"/>
                        </a:rPr>
                        <a:t>Definition</a:t>
                      </a:r>
                      <a:endParaRPr sz="1800" dirty="0">
                        <a:solidFill>
                          <a:schemeClr val="lt1"/>
                        </a:solidFill>
                        <a:latin typeface="Ramaraja"/>
                        <a:ea typeface="Ramaraja"/>
                        <a:cs typeface="Ramaraja"/>
                        <a:sym typeface="Ramaraj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lgn="ctr">
                      <a:solidFill>
                        <a:schemeClr val="dk2">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US" dirty="0">
                          <a:latin typeface="Amiri"/>
                          <a:ea typeface="Amiri"/>
                          <a:cs typeface="Amiri"/>
                          <a:sym typeface="Amiri"/>
                        </a:rPr>
                        <a:t>pro (religious) tradition</a:t>
                      </a:r>
                      <a:endParaRPr dirty="0">
                        <a:latin typeface="Amiri"/>
                        <a:ea typeface="Amiri"/>
                        <a:cs typeface="Amiri"/>
                        <a:sym typeface="Amiri"/>
                      </a:endParaRPr>
                    </a:p>
                  </a:txBody>
                  <a:tcPr marL="91425" marR="91425" marT="91425" marB="91425" anchor="ctr">
                    <a:lnL w="9525" cap="flat" cmpd="sng" algn="ctr">
                      <a:solidFill>
                        <a:schemeClr val="dk2">
                          <a:alpha val="0"/>
                        </a:schemeClr>
                      </a:solidFill>
                      <a:prstDash val="solid"/>
                      <a:round/>
                      <a:headEnd type="none" w="sm" len="sm"/>
                      <a:tailEnd type="none" w="sm" len="sm"/>
                    </a:lnL>
                    <a:lnR w="9525" cap="flat" cmpd="sng" algn="ctr">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lgn="ctr">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US" dirty="0">
                          <a:latin typeface="Amiri"/>
                          <a:ea typeface="Amiri"/>
                          <a:cs typeface="Amiri"/>
                          <a:sym typeface="Amiri"/>
                        </a:rPr>
                        <a:t>against (religious) tradition</a:t>
                      </a:r>
                      <a:endParaRPr dirty="0">
                        <a:latin typeface="Amiri"/>
                        <a:ea typeface="Amiri"/>
                        <a:cs typeface="Amiri"/>
                        <a:sym typeface="Amiri"/>
                      </a:endParaRPr>
                    </a:p>
                  </a:txBody>
                  <a:tcPr marL="91425" marR="91425" marT="91425" marB="91425" anchor="ctr">
                    <a:lnL w="9525" cap="flat" cmpd="sng" algn="ctr">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lgn="ctr">
                      <a:solidFill>
                        <a:schemeClr val="dk2">
                          <a:alpha val="0"/>
                        </a:schemeClr>
                      </a:solidFill>
                      <a:prstDash val="solid"/>
                      <a:round/>
                      <a:headEnd type="none" w="sm" len="sm"/>
                      <a:tailEnd type="none" w="sm" len="sm"/>
                    </a:lnB>
                  </a:tcPr>
                </a:tc>
                <a:extLst>
                  <a:ext uri="{0D108BD9-81ED-4DB2-BD59-A6C34878D82A}">
                    <a16:rowId xmlns:a16="http://schemas.microsoft.com/office/drawing/2014/main" val="1426537199"/>
                  </a:ext>
                </a:extLst>
              </a:tr>
              <a:tr h="562386">
                <a:tc>
                  <a:txBody>
                    <a:bodyPr/>
                    <a:lstStyle/>
                    <a:p>
                      <a:pPr marL="0" lvl="0" indent="0" algn="l" rtl="0">
                        <a:spcBef>
                          <a:spcPts val="0"/>
                        </a:spcBef>
                        <a:spcAft>
                          <a:spcPts val="0"/>
                        </a:spcAft>
                        <a:buNone/>
                      </a:pPr>
                      <a:r>
                        <a:rPr lang="en" sz="1800" dirty="0">
                          <a:solidFill>
                            <a:schemeClr val="lt1"/>
                          </a:solidFill>
                          <a:latin typeface="Ramaraja"/>
                          <a:ea typeface="Ramaraja"/>
                          <a:cs typeface="Ramaraja"/>
                          <a:sym typeface="Ramaraja"/>
                        </a:rPr>
                        <a:t>Values they support</a:t>
                      </a:r>
                      <a:endParaRPr sz="1800" dirty="0">
                        <a:solidFill>
                          <a:schemeClr val="lt1"/>
                        </a:solidFill>
                        <a:latin typeface="Ramaraja"/>
                        <a:ea typeface="Ramaraja"/>
                        <a:cs typeface="Ramaraja"/>
                        <a:sym typeface="Ramaraj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dirty="0">
                          <a:latin typeface="Amiri"/>
                          <a:ea typeface="Amiri"/>
                          <a:cs typeface="Amiri"/>
                          <a:sym typeface="Amiri"/>
                        </a:rPr>
                        <a:t>Liberty, order, authority</a:t>
                      </a:r>
                      <a:endParaRPr dirty="0">
                        <a:latin typeface="Amiri"/>
                        <a:ea typeface="Amiri"/>
                        <a:cs typeface="Amiri"/>
                        <a:sym typeface="Amiri"/>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dirty="0">
                          <a:latin typeface="Amiri"/>
                          <a:ea typeface="Amiri"/>
                          <a:cs typeface="Amiri"/>
                          <a:sym typeface="Amiri"/>
                        </a:rPr>
                        <a:t>Liberty, equality</a:t>
                      </a:r>
                      <a:endParaRPr dirty="0">
                        <a:latin typeface="Amiri"/>
                        <a:ea typeface="Amiri"/>
                        <a:cs typeface="Amiri"/>
                        <a:sym typeface="Amiri"/>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815030">
                <a:tc>
                  <a:txBody>
                    <a:bodyPr/>
                    <a:lstStyle/>
                    <a:p>
                      <a:pPr marL="0" lvl="0" indent="0" algn="l" rtl="0">
                        <a:spcBef>
                          <a:spcPts val="0"/>
                        </a:spcBef>
                        <a:spcAft>
                          <a:spcPts val="0"/>
                        </a:spcAft>
                        <a:buNone/>
                      </a:pPr>
                      <a:r>
                        <a:rPr lang="en" sz="1800" dirty="0">
                          <a:solidFill>
                            <a:schemeClr val="lt1"/>
                          </a:solidFill>
                          <a:latin typeface="Ramaraja"/>
                          <a:ea typeface="Ramaraja"/>
                          <a:cs typeface="Ramaraja"/>
                          <a:sym typeface="Ramaraja"/>
                        </a:rPr>
                        <a:t>Liberty meaning</a:t>
                      </a:r>
                      <a:endParaRPr sz="1800" dirty="0">
                        <a:solidFill>
                          <a:schemeClr val="lt1"/>
                        </a:solidFill>
                        <a:latin typeface="Ramaraja"/>
                        <a:ea typeface="Ramaraja"/>
                        <a:cs typeface="Ramaraja"/>
                        <a:sym typeface="Ramaraj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dirty="0">
                          <a:latin typeface="Amiri"/>
                          <a:ea typeface="Amiri"/>
                          <a:cs typeface="Amiri"/>
                          <a:sym typeface="Amiri"/>
                        </a:rPr>
                        <a:t>negative liberty</a:t>
                      </a:r>
                    </a:p>
                    <a:p>
                      <a:pPr marL="0" lvl="0" indent="0" algn="ctr" rtl="0">
                        <a:spcBef>
                          <a:spcPts val="0"/>
                        </a:spcBef>
                        <a:spcAft>
                          <a:spcPts val="0"/>
                        </a:spcAft>
                        <a:buNone/>
                      </a:pPr>
                      <a:r>
                        <a:rPr lang="en" dirty="0">
                          <a:latin typeface="Amiri"/>
                          <a:ea typeface="Amiri"/>
                          <a:cs typeface="Amiri"/>
                          <a:sym typeface="Amiri"/>
                        </a:rPr>
                        <a:t>free from GOV control</a:t>
                      </a:r>
                      <a:endParaRPr dirty="0">
                        <a:latin typeface="Amiri"/>
                        <a:ea typeface="Amiri"/>
                        <a:cs typeface="Amiri"/>
                        <a:sym typeface="Amiri"/>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dirty="0">
                          <a:latin typeface="Amiri"/>
                          <a:ea typeface="Amiri"/>
                          <a:cs typeface="Amiri"/>
                          <a:sym typeface="Amiri"/>
                        </a:rPr>
                        <a:t>positive liberty</a:t>
                      </a:r>
                    </a:p>
                    <a:p>
                      <a:pPr marL="0" lvl="0" indent="0" algn="ctr" rtl="0">
                        <a:spcBef>
                          <a:spcPts val="0"/>
                        </a:spcBef>
                        <a:spcAft>
                          <a:spcPts val="0"/>
                        </a:spcAft>
                        <a:buNone/>
                      </a:pPr>
                      <a:r>
                        <a:rPr lang="en" dirty="0">
                          <a:latin typeface="Amiri"/>
                          <a:ea typeface="Amiri"/>
                          <a:cs typeface="Amiri"/>
                          <a:sym typeface="Amiri"/>
                        </a:rPr>
                        <a:t>free to live one’s own values</a:t>
                      </a:r>
                      <a:endParaRPr dirty="0">
                        <a:latin typeface="Amiri"/>
                        <a:ea typeface="Amiri"/>
                        <a:cs typeface="Amiri"/>
                        <a:sym typeface="Amiri"/>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562386">
                <a:tc>
                  <a:txBody>
                    <a:bodyPr/>
                    <a:lstStyle/>
                    <a:p>
                      <a:pPr marL="0" lvl="0" indent="0" algn="l" rtl="0">
                        <a:spcBef>
                          <a:spcPts val="0"/>
                        </a:spcBef>
                        <a:spcAft>
                          <a:spcPts val="0"/>
                        </a:spcAft>
                        <a:buNone/>
                      </a:pPr>
                      <a:r>
                        <a:rPr lang="en" sz="1800" dirty="0">
                          <a:solidFill>
                            <a:schemeClr val="lt1"/>
                          </a:solidFill>
                          <a:latin typeface="Ramaraja"/>
                          <a:ea typeface="Ramaraja"/>
                          <a:cs typeface="Ramaraja"/>
                          <a:sym typeface="Ramaraja"/>
                        </a:rPr>
                        <a:t>LGBTQ and abortion</a:t>
                      </a:r>
                      <a:endParaRPr sz="1800" dirty="0">
                        <a:solidFill>
                          <a:schemeClr val="lt1"/>
                        </a:solidFill>
                        <a:latin typeface="Ramaraja"/>
                        <a:ea typeface="Ramaraja"/>
                        <a:cs typeface="Ramaraja"/>
                        <a:sym typeface="Ramaraja"/>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dirty="0">
                          <a:latin typeface="Amiri"/>
                          <a:ea typeface="Amiri"/>
                          <a:cs typeface="Amiri"/>
                          <a:sym typeface="Amiri"/>
                        </a:rPr>
                        <a:t>against</a:t>
                      </a:r>
                      <a:endParaRPr dirty="0">
                        <a:latin typeface="Amiri"/>
                        <a:ea typeface="Amiri"/>
                        <a:cs typeface="Amiri"/>
                        <a:sym typeface="Amiri"/>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dirty="0">
                          <a:latin typeface="Amiri"/>
                          <a:ea typeface="Amiri"/>
                          <a:cs typeface="Amiri"/>
                          <a:sym typeface="Amiri"/>
                        </a:rPr>
                        <a:t>for</a:t>
                      </a:r>
                      <a:endParaRPr dirty="0">
                        <a:latin typeface="Amiri"/>
                        <a:ea typeface="Amiri"/>
                        <a:cs typeface="Amiri"/>
                        <a:sym typeface="Amiri"/>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317"/>
        <p:cNvGrpSpPr/>
        <p:nvPr/>
      </p:nvGrpSpPr>
      <p:grpSpPr>
        <a:xfrm>
          <a:off x="0" y="0"/>
          <a:ext cx="0" cy="0"/>
          <a:chOff x="0" y="0"/>
          <a:chExt cx="0" cy="0"/>
        </a:xfrm>
      </p:grpSpPr>
      <p:sp>
        <p:nvSpPr>
          <p:cNvPr id="7318" name="Google Shape;7318;p49"/>
          <p:cNvSpPr txBox="1">
            <a:spLocks noGrp="1"/>
          </p:cNvSpPr>
          <p:nvPr>
            <p:ph type="title"/>
          </p:nvPr>
        </p:nvSpPr>
        <p:spPr>
          <a:xfrm>
            <a:off x="723900" y="718213"/>
            <a:ext cx="7696200" cy="54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Major Ideologies: Spectrum</a:t>
            </a:r>
            <a:endParaRPr dirty="0"/>
          </a:p>
        </p:txBody>
      </p:sp>
      <p:sp>
        <p:nvSpPr>
          <p:cNvPr id="7319" name="Google Shape;7319;p49"/>
          <p:cNvSpPr txBox="1"/>
          <p:nvPr/>
        </p:nvSpPr>
        <p:spPr>
          <a:xfrm>
            <a:off x="723900" y="393000"/>
            <a:ext cx="2714700" cy="3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a:solidFill>
                  <a:srgbClr val="D32B2B"/>
                </a:solidFill>
                <a:latin typeface="Ramaraja"/>
                <a:ea typeface="Ramaraja"/>
                <a:cs typeface="Ramaraja"/>
                <a:sym typeface="Ramaraja"/>
              </a:rPr>
              <a:t>American Politics</a:t>
            </a:r>
            <a:endParaRPr sz="1300" dirty="0">
              <a:latin typeface="Ramaraja"/>
              <a:ea typeface="Ramaraja"/>
              <a:cs typeface="Ramaraja"/>
              <a:sym typeface="Ramaraja"/>
            </a:endParaRPr>
          </a:p>
        </p:txBody>
      </p:sp>
      <p:sp>
        <p:nvSpPr>
          <p:cNvPr id="7320" name="Google Shape;7320;p49"/>
          <p:cNvSpPr txBox="1"/>
          <p:nvPr/>
        </p:nvSpPr>
        <p:spPr>
          <a:xfrm>
            <a:off x="5705400" y="393000"/>
            <a:ext cx="2714700" cy="300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300" dirty="0">
                <a:solidFill>
                  <a:schemeClr val="dk1"/>
                </a:solidFill>
                <a:latin typeface="Ramaraja"/>
                <a:ea typeface="Ramaraja"/>
                <a:cs typeface="Ramaraja"/>
                <a:sym typeface="Ramaraja"/>
              </a:rPr>
              <a:t>The Democratic Republic</a:t>
            </a:r>
            <a:endParaRPr sz="1300" dirty="0">
              <a:solidFill>
                <a:schemeClr val="dk1"/>
              </a:solidFill>
              <a:latin typeface="Ramaraja"/>
              <a:ea typeface="Ramaraja"/>
              <a:cs typeface="Ramaraja"/>
              <a:sym typeface="Ramaraja"/>
            </a:endParaRPr>
          </a:p>
        </p:txBody>
      </p:sp>
      <p:pic>
        <p:nvPicPr>
          <p:cNvPr id="3" name="图片 2">
            <a:extLst>
              <a:ext uri="{FF2B5EF4-FFF2-40B4-BE49-F238E27FC236}">
                <a16:creationId xmlns:a16="http://schemas.microsoft.com/office/drawing/2014/main" id="{6C924107-CA9E-0C7A-D8AE-6124D5D4A849}"/>
              </a:ext>
            </a:extLst>
          </p:cNvPr>
          <p:cNvPicPr>
            <a:picLocks noChangeAspect="1"/>
          </p:cNvPicPr>
          <p:nvPr/>
        </p:nvPicPr>
        <p:blipFill>
          <a:blip r:embed="rId3"/>
          <a:stretch>
            <a:fillRect/>
          </a:stretch>
        </p:blipFill>
        <p:spPr>
          <a:xfrm>
            <a:off x="364973" y="1441938"/>
            <a:ext cx="8779027" cy="2983349"/>
          </a:xfrm>
          <a:prstGeom prst="rect">
            <a:avLst/>
          </a:prstGeom>
        </p:spPr>
      </p:pic>
    </p:spTree>
    <p:extLst>
      <p:ext uri="{BB962C8B-B14F-4D97-AF65-F5344CB8AC3E}">
        <p14:creationId xmlns:p14="http://schemas.microsoft.com/office/powerpoint/2010/main" val="2434565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20"/>
        <p:cNvGrpSpPr/>
        <p:nvPr/>
      </p:nvGrpSpPr>
      <p:grpSpPr>
        <a:xfrm>
          <a:off x="0" y="0"/>
          <a:ext cx="0" cy="0"/>
          <a:chOff x="0" y="0"/>
          <a:chExt cx="0" cy="0"/>
        </a:xfrm>
      </p:grpSpPr>
      <p:sp>
        <p:nvSpPr>
          <p:cNvPr id="7121" name="Google Shape;7121;p36"/>
          <p:cNvSpPr txBox="1">
            <a:spLocks noGrp="1"/>
          </p:cNvSpPr>
          <p:nvPr>
            <p:ph type="title"/>
          </p:nvPr>
        </p:nvSpPr>
        <p:spPr>
          <a:xfrm>
            <a:off x="723900" y="3890125"/>
            <a:ext cx="5485500" cy="70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POLITICAL SYSTEM</a:t>
            </a:r>
            <a:endParaRPr dirty="0"/>
          </a:p>
        </p:txBody>
      </p:sp>
      <p:pic>
        <p:nvPicPr>
          <p:cNvPr id="7122" name="Google Shape;7122;p36"/>
          <p:cNvPicPr preferRelativeResize="0"/>
          <p:nvPr/>
        </p:nvPicPr>
        <p:blipFill rotWithShape="1">
          <a:blip r:embed="rId3">
            <a:alphaModFix/>
          </a:blip>
          <a:srcRect t="32718"/>
          <a:stretch/>
        </p:blipFill>
        <p:spPr>
          <a:xfrm>
            <a:off x="723900" y="918325"/>
            <a:ext cx="7696202" cy="2913024"/>
          </a:xfrm>
          <a:prstGeom prst="rect">
            <a:avLst/>
          </a:prstGeom>
          <a:noFill/>
          <a:ln>
            <a:noFill/>
          </a:ln>
        </p:spPr>
      </p:pic>
      <p:sp>
        <p:nvSpPr>
          <p:cNvPr id="7123" name="Google Shape;7123;p36"/>
          <p:cNvSpPr/>
          <p:nvPr/>
        </p:nvSpPr>
        <p:spPr>
          <a:xfrm>
            <a:off x="723900" y="1870850"/>
            <a:ext cx="2570700" cy="1960500"/>
          </a:xfrm>
          <a:prstGeom prst="rect">
            <a:avLst/>
          </a:prstGeom>
          <a:solidFill>
            <a:srgbClr val="20215D">
              <a:alpha val="75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36"/>
          <p:cNvSpPr txBox="1"/>
          <p:nvPr/>
        </p:nvSpPr>
        <p:spPr>
          <a:xfrm>
            <a:off x="723900" y="393000"/>
            <a:ext cx="2714700" cy="3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a:solidFill>
                  <a:srgbClr val="D32B2B"/>
                </a:solidFill>
                <a:latin typeface="Ramaraja"/>
                <a:ea typeface="Ramaraja"/>
                <a:cs typeface="Ramaraja"/>
                <a:sym typeface="Ramaraja"/>
              </a:rPr>
              <a:t>American Politics</a:t>
            </a:r>
            <a:endParaRPr sz="1300" dirty="0">
              <a:latin typeface="Ramaraja"/>
              <a:ea typeface="Ramaraja"/>
              <a:cs typeface="Ramaraja"/>
              <a:sym typeface="Ramaraja"/>
            </a:endParaRPr>
          </a:p>
        </p:txBody>
      </p:sp>
      <p:sp>
        <p:nvSpPr>
          <p:cNvPr id="7125" name="Google Shape;7125;p36"/>
          <p:cNvSpPr txBox="1"/>
          <p:nvPr/>
        </p:nvSpPr>
        <p:spPr>
          <a:xfrm>
            <a:off x="5705400" y="393000"/>
            <a:ext cx="2714700" cy="300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300" dirty="0">
                <a:solidFill>
                  <a:schemeClr val="dk1"/>
                </a:solidFill>
                <a:latin typeface="Ramaraja"/>
                <a:ea typeface="Ramaraja"/>
                <a:cs typeface="Ramaraja"/>
                <a:sym typeface="Ramaraja"/>
              </a:rPr>
              <a:t>The Democratic Republic</a:t>
            </a:r>
            <a:endParaRPr sz="1300" dirty="0">
              <a:solidFill>
                <a:schemeClr val="dk1"/>
              </a:solidFill>
              <a:latin typeface="Ramaraja"/>
              <a:ea typeface="Ramaraja"/>
              <a:cs typeface="Ramaraja"/>
              <a:sym typeface="Ramaraja"/>
            </a:endParaRPr>
          </a:p>
        </p:txBody>
      </p:sp>
      <p:sp>
        <p:nvSpPr>
          <p:cNvPr id="7126" name="Google Shape;7126;p36"/>
          <p:cNvSpPr txBox="1">
            <a:spLocks noGrp="1"/>
          </p:cNvSpPr>
          <p:nvPr>
            <p:ph type="title" idx="2"/>
          </p:nvPr>
        </p:nvSpPr>
        <p:spPr>
          <a:xfrm>
            <a:off x="746850" y="1923050"/>
            <a:ext cx="2547600" cy="185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317"/>
        <p:cNvGrpSpPr/>
        <p:nvPr/>
      </p:nvGrpSpPr>
      <p:grpSpPr>
        <a:xfrm>
          <a:off x="0" y="0"/>
          <a:ext cx="0" cy="0"/>
          <a:chOff x="0" y="0"/>
          <a:chExt cx="0" cy="0"/>
        </a:xfrm>
      </p:grpSpPr>
      <p:sp>
        <p:nvSpPr>
          <p:cNvPr id="7318" name="Google Shape;7318;p49"/>
          <p:cNvSpPr txBox="1">
            <a:spLocks noGrp="1"/>
          </p:cNvSpPr>
          <p:nvPr>
            <p:ph type="title"/>
          </p:nvPr>
        </p:nvSpPr>
        <p:spPr>
          <a:xfrm>
            <a:off x="723900" y="718213"/>
            <a:ext cx="7696200" cy="54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Major Ideologies: Grid</a:t>
            </a:r>
            <a:endParaRPr dirty="0"/>
          </a:p>
        </p:txBody>
      </p:sp>
      <p:sp>
        <p:nvSpPr>
          <p:cNvPr id="7319" name="Google Shape;7319;p49"/>
          <p:cNvSpPr txBox="1"/>
          <p:nvPr/>
        </p:nvSpPr>
        <p:spPr>
          <a:xfrm>
            <a:off x="723900" y="393000"/>
            <a:ext cx="2714700" cy="3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a:solidFill>
                  <a:srgbClr val="D32B2B"/>
                </a:solidFill>
                <a:latin typeface="Ramaraja"/>
                <a:ea typeface="Ramaraja"/>
                <a:cs typeface="Ramaraja"/>
                <a:sym typeface="Ramaraja"/>
              </a:rPr>
              <a:t>American Politics</a:t>
            </a:r>
            <a:endParaRPr sz="1300" dirty="0">
              <a:latin typeface="Ramaraja"/>
              <a:ea typeface="Ramaraja"/>
              <a:cs typeface="Ramaraja"/>
              <a:sym typeface="Ramaraja"/>
            </a:endParaRPr>
          </a:p>
        </p:txBody>
      </p:sp>
      <p:sp>
        <p:nvSpPr>
          <p:cNvPr id="7320" name="Google Shape;7320;p49"/>
          <p:cNvSpPr txBox="1"/>
          <p:nvPr/>
        </p:nvSpPr>
        <p:spPr>
          <a:xfrm>
            <a:off x="5705400" y="393000"/>
            <a:ext cx="2714700" cy="300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300" dirty="0">
                <a:solidFill>
                  <a:schemeClr val="dk1"/>
                </a:solidFill>
                <a:latin typeface="Ramaraja"/>
                <a:ea typeface="Ramaraja"/>
                <a:cs typeface="Ramaraja"/>
                <a:sym typeface="Ramaraja"/>
              </a:rPr>
              <a:t>The Democratic Republic</a:t>
            </a:r>
            <a:endParaRPr sz="1300" dirty="0">
              <a:solidFill>
                <a:schemeClr val="dk1"/>
              </a:solidFill>
              <a:latin typeface="Ramaraja"/>
              <a:ea typeface="Ramaraja"/>
              <a:cs typeface="Ramaraja"/>
              <a:sym typeface="Ramaraja"/>
            </a:endParaRPr>
          </a:p>
        </p:txBody>
      </p:sp>
      <p:pic>
        <p:nvPicPr>
          <p:cNvPr id="4" name="图片 3">
            <a:extLst>
              <a:ext uri="{FF2B5EF4-FFF2-40B4-BE49-F238E27FC236}">
                <a16:creationId xmlns:a16="http://schemas.microsoft.com/office/drawing/2014/main" id="{7873C43D-F64E-8842-9D08-568E5461258F}"/>
              </a:ext>
            </a:extLst>
          </p:cNvPr>
          <p:cNvPicPr>
            <a:picLocks noChangeAspect="1"/>
          </p:cNvPicPr>
          <p:nvPr/>
        </p:nvPicPr>
        <p:blipFill>
          <a:blip r:embed="rId3"/>
          <a:stretch>
            <a:fillRect/>
          </a:stretch>
        </p:blipFill>
        <p:spPr>
          <a:xfrm>
            <a:off x="2844608" y="1286426"/>
            <a:ext cx="3272174" cy="3333336"/>
          </a:xfrm>
          <a:prstGeom prst="rect">
            <a:avLst/>
          </a:prstGeom>
        </p:spPr>
      </p:pic>
    </p:spTree>
    <p:extLst>
      <p:ext uri="{BB962C8B-B14F-4D97-AF65-F5344CB8AC3E}">
        <p14:creationId xmlns:p14="http://schemas.microsoft.com/office/powerpoint/2010/main" val="414978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267"/>
        <p:cNvGrpSpPr/>
        <p:nvPr/>
      </p:nvGrpSpPr>
      <p:grpSpPr>
        <a:xfrm>
          <a:off x="0" y="0"/>
          <a:ext cx="0" cy="0"/>
          <a:chOff x="0" y="0"/>
          <a:chExt cx="0" cy="0"/>
        </a:xfrm>
      </p:grpSpPr>
      <p:sp>
        <p:nvSpPr>
          <p:cNvPr id="7270" name="Google Shape;7270;p46"/>
          <p:cNvSpPr txBox="1">
            <a:spLocks noGrp="1"/>
          </p:cNvSpPr>
          <p:nvPr>
            <p:ph type="title" idx="2"/>
          </p:nvPr>
        </p:nvSpPr>
        <p:spPr>
          <a:xfrm>
            <a:off x="723900" y="718213"/>
            <a:ext cx="7696200" cy="54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Major Ideologies: Polarization</a:t>
            </a:r>
            <a:endParaRPr dirty="0"/>
          </a:p>
        </p:txBody>
      </p:sp>
      <p:sp>
        <p:nvSpPr>
          <p:cNvPr id="7280" name="Google Shape;7280;p46"/>
          <p:cNvSpPr txBox="1"/>
          <p:nvPr/>
        </p:nvSpPr>
        <p:spPr>
          <a:xfrm>
            <a:off x="723900" y="393000"/>
            <a:ext cx="2714700" cy="3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a:solidFill>
                  <a:srgbClr val="D32B2B"/>
                </a:solidFill>
                <a:latin typeface="Ramaraja"/>
                <a:ea typeface="Ramaraja"/>
                <a:cs typeface="Ramaraja"/>
                <a:sym typeface="Ramaraja"/>
              </a:rPr>
              <a:t>American Politics</a:t>
            </a:r>
            <a:endParaRPr sz="1300" dirty="0">
              <a:latin typeface="Ramaraja"/>
              <a:ea typeface="Ramaraja"/>
              <a:cs typeface="Ramaraja"/>
              <a:sym typeface="Ramaraja"/>
            </a:endParaRPr>
          </a:p>
        </p:txBody>
      </p:sp>
      <p:sp>
        <p:nvSpPr>
          <p:cNvPr id="7281" name="Google Shape;7281;p46"/>
          <p:cNvSpPr txBox="1"/>
          <p:nvPr/>
        </p:nvSpPr>
        <p:spPr>
          <a:xfrm>
            <a:off x="5705400" y="393000"/>
            <a:ext cx="2714700" cy="300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300" dirty="0">
                <a:solidFill>
                  <a:schemeClr val="dk1"/>
                </a:solidFill>
                <a:latin typeface="Ramaraja"/>
                <a:ea typeface="Ramaraja"/>
                <a:cs typeface="Ramaraja"/>
                <a:sym typeface="Ramaraja"/>
              </a:rPr>
              <a:t>The Democratic Republic</a:t>
            </a:r>
            <a:endParaRPr sz="1300" dirty="0">
              <a:solidFill>
                <a:schemeClr val="dk1"/>
              </a:solidFill>
              <a:latin typeface="Ramaraja"/>
              <a:ea typeface="Ramaraja"/>
              <a:cs typeface="Ramaraja"/>
              <a:sym typeface="Ramaraja"/>
            </a:endParaRPr>
          </a:p>
        </p:txBody>
      </p:sp>
      <p:pic>
        <p:nvPicPr>
          <p:cNvPr id="15" name="图片 14">
            <a:extLst>
              <a:ext uri="{FF2B5EF4-FFF2-40B4-BE49-F238E27FC236}">
                <a16:creationId xmlns:a16="http://schemas.microsoft.com/office/drawing/2014/main" id="{BB72C6F8-6CA2-39FD-5376-1EA3CCD40A75}"/>
              </a:ext>
            </a:extLst>
          </p:cNvPr>
          <p:cNvPicPr>
            <a:picLocks noChangeAspect="1"/>
          </p:cNvPicPr>
          <p:nvPr/>
        </p:nvPicPr>
        <p:blipFill>
          <a:blip r:embed="rId3"/>
          <a:stretch>
            <a:fillRect/>
          </a:stretch>
        </p:blipFill>
        <p:spPr>
          <a:xfrm>
            <a:off x="1284334" y="1286426"/>
            <a:ext cx="6702669" cy="333737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400"/>
        <p:cNvGrpSpPr/>
        <p:nvPr/>
      </p:nvGrpSpPr>
      <p:grpSpPr>
        <a:xfrm>
          <a:off x="0" y="0"/>
          <a:ext cx="0" cy="0"/>
          <a:chOff x="0" y="0"/>
          <a:chExt cx="0" cy="0"/>
        </a:xfrm>
      </p:grpSpPr>
      <p:pic>
        <p:nvPicPr>
          <p:cNvPr id="7401" name="Google Shape;7401;p54"/>
          <p:cNvPicPr preferRelativeResize="0"/>
          <p:nvPr/>
        </p:nvPicPr>
        <p:blipFill>
          <a:blip r:embed="rId3"/>
          <a:srcRect t="11519" b="11519"/>
          <a:stretch/>
        </p:blipFill>
        <p:spPr>
          <a:xfrm>
            <a:off x="723900" y="918325"/>
            <a:ext cx="7696200" cy="2913024"/>
          </a:xfrm>
          <a:prstGeom prst="rect">
            <a:avLst/>
          </a:prstGeom>
          <a:noFill/>
          <a:ln>
            <a:noFill/>
          </a:ln>
        </p:spPr>
      </p:pic>
      <p:sp>
        <p:nvSpPr>
          <p:cNvPr id="7402" name="Google Shape;7402;p54"/>
          <p:cNvSpPr/>
          <p:nvPr/>
        </p:nvSpPr>
        <p:spPr>
          <a:xfrm>
            <a:off x="5849400" y="1870850"/>
            <a:ext cx="2570700" cy="1960500"/>
          </a:xfrm>
          <a:prstGeom prst="rect">
            <a:avLst/>
          </a:prstGeom>
          <a:solidFill>
            <a:srgbClr val="20215D">
              <a:alpha val="75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54"/>
          <p:cNvSpPr txBox="1">
            <a:spLocks noGrp="1"/>
          </p:cNvSpPr>
          <p:nvPr>
            <p:ph type="title"/>
          </p:nvPr>
        </p:nvSpPr>
        <p:spPr>
          <a:xfrm>
            <a:off x="2934450" y="3890125"/>
            <a:ext cx="5485500" cy="705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US TODAY</a:t>
            </a:r>
            <a:endParaRPr dirty="0"/>
          </a:p>
        </p:txBody>
      </p:sp>
      <p:sp>
        <p:nvSpPr>
          <p:cNvPr id="7404" name="Google Shape;7404;p54"/>
          <p:cNvSpPr txBox="1">
            <a:spLocks noGrp="1"/>
          </p:cNvSpPr>
          <p:nvPr>
            <p:ph type="title" idx="2"/>
          </p:nvPr>
        </p:nvSpPr>
        <p:spPr>
          <a:xfrm>
            <a:off x="5872350" y="1923050"/>
            <a:ext cx="2547600" cy="185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7406" name="Google Shape;7406;p54"/>
          <p:cNvSpPr txBox="1"/>
          <p:nvPr/>
        </p:nvSpPr>
        <p:spPr>
          <a:xfrm>
            <a:off x="723900" y="393000"/>
            <a:ext cx="2714700" cy="3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a:solidFill>
                  <a:srgbClr val="D32B2B"/>
                </a:solidFill>
                <a:latin typeface="Ramaraja"/>
                <a:ea typeface="Ramaraja"/>
                <a:cs typeface="Ramaraja"/>
                <a:sym typeface="Ramaraja"/>
              </a:rPr>
              <a:t>American Politics</a:t>
            </a:r>
            <a:endParaRPr sz="1300" dirty="0">
              <a:latin typeface="Ramaraja"/>
              <a:ea typeface="Ramaraja"/>
              <a:cs typeface="Ramaraja"/>
              <a:sym typeface="Ramaraja"/>
            </a:endParaRPr>
          </a:p>
        </p:txBody>
      </p:sp>
      <p:sp>
        <p:nvSpPr>
          <p:cNvPr id="7407" name="Google Shape;7407;p54"/>
          <p:cNvSpPr txBox="1"/>
          <p:nvPr/>
        </p:nvSpPr>
        <p:spPr>
          <a:xfrm>
            <a:off x="5705400" y="393000"/>
            <a:ext cx="2714700" cy="300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300" dirty="0">
                <a:solidFill>
                  <a:schemeClr val="dk1"/>
                </a:solidFill>
                <a:latin typeface="Ramaraja"/>
                <a:ea typeface="Ramaraja"/>
                <a:cs typeface="Ramaraja"/>
                <a:sym typeface="Ramaraja"/>
              </a:rPr>
              <a:t>The Democratic Republic</a:t>
            </a:r>
            <a:endParaRPr sz="1300" dirty="0">
              <a:solidFill>
                <a:schemeClr val="dk1"/>
              </a:solidFill>
              <a:latin typeface="Ramaraja"/>
              <a:ea typeface="Ramaraja"/>
              <a:cs typeface="Ramaraja"/>
              <a:sym typeface="Ramaraj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357"/>
        <p:cNvGrpSpPr/>
        <p:nvPr/>
      </p:nvGrpSpPr>
      <p:grpSpPr>
        <a:xfrm>
          <a:off x="0" y="0"/>
          <a:ext cx="0" cy="0"/>
          <a:chOff x="0" y="0"/>
          <a:chExt cx="0" cy="0"/>
        </a:xfrm>
      </p:grpSpPr>
      <p:sp>
        <p:nvSpPr>
          <p:cNvPr id="7358" name="Google Shape;7358;p52"/>
          <p:cNvSpPr txBox="1">
            <a:spLocks noGrp="1"/>
          </p:cNvSpPr>
          <p:nvPr>
            <p:ph type="title"/>
          </p:nvPr>
        </p:nvSpPr>
        <p:spPr>
          <a:xfrm>
            <a:off x="723900" y="1414875"/>
            <a:ext cx="2906700" cy="5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Population changes</a:t>
            </a:r>
            <a:endParaRPr dirty="0"/>
          </a:p>
        </p:txBody>
      </p:sp>
      <p:sp>
        <p:nvSpPr>
          <p:cNvPr id="7359" name="Google Shape;7359;p52"/>
          <p:cNvSpPr txBox="1">
            <a:spLocks noGrp="1"/>
          </p:cNvSpPr>
          <p:nvPr>
            <p:ph type="subTitle" idx="1"/>
          </p:nvPr>
        </p:nvSpPr>
        <p:spPr>
          <a:xfrm>
            <a:off x="723900" y="1737300"/>
            <a:ext cx="4981500" cy="3013200"/>
          </a:xfrm>
          <a:prstGeom prst="rect">
            <a:avLst/>
          </a:prstGeom>
        </p:spPr>
        <p:txBody>
          <a:bodyPr spcFirstLastPara="1" wrap="square" lIns="91425" tIns="91425" rIns="91425" bIns="91425" anchor="t" anchorCtr="0">
            <a:noAutofit/>
          </a:bodyPr>
          <a:lstStyle/>
          <a:p>
            <a:pPr marL="0" lvl="0" indent="0" algn="l" rtl="0">
              <a:spcBef>
                <a:spcPts val="0"/>
              </a:spcBef>
              <a:buNone/>
            </a:pPr>
            <a:r>
              <a:rPr lang="en-US" sz="1800" b="1" dirty="0">
                <a:solidFill>
                  <a:srgbClr val="FF0000"/>
                </a:solidFill>
              </a:rPr>
              <a:t>The population explosion in America stops</a:t>
            </a:r>
            <a:r>
              <a:rPr lang="en-US" sz="1800" dirty="0"/>
              <a:t>, </a:t>
            </a:r>
          </a:p>
          <a:p>
            <a:pPr marL="285750" lvl="0" indent="-285750" algn="l" rtl="0">
              <a:spcBef>
                <a:spcPts val="0"/>
              </a:spcBef>
              <a:buFont typeface="Wingdings" pitchFamily="2" charset="2"/>
              <a:buChar char="Ø"/>
            </a:pPr>
            <a:r>
              <a:rPr lang="en-US" sz="1800" dirty="0"/>
              <a:t>the fertility rate 2.1; </a:t>
            </a:r>
          </a:p>
          <a:p>
            <a:pPr marL="285750" lvl="0" indent="-285750" algn="l" rtl="0">
              <a:spcBef>
                <a:spcPts val="0"/>
              </a:spcBef>
              <a:buFont typeface="Wingdings" pitchFamily="2" charset="2"/>
              <a:buChar char="Ø"/>
            </a:pPr>
            <a:r>
              <a:rPr lang="en-US" sz="1800" dirty="0"/>
              <a:t>Natural birth + immigration = P</a:t>
            </a:r>
          </a:p>
          <a:p>
            <a:pPr marL="0" lvl="0" indent="0" algn="l" rtl="0">
              <a:spcBef>
                <a:spcPts val="0"/>
              </a:spcBef>
              <a:buNone/>
            </a:pPr>
            <a:r>
              <a:rPr lang="en-US" sz="1800" b="1" dirty="0">
                <a:solidFill>
                  <a:srgbClr val="FF0000"/>
                </a:solidFill>
              </a:rPr>
              <a:t>There’s an ethnic change</a:t>
            </a:r>
            <a:r>
              <a:rPr lang="en-US" sz="1800" dirty="0"/>
              <a:t>: </a:t>
            </a:r>
          </a:p>
          <a:p>
            <a:pPr marL="285750" lvl="0" indent="-285750" algn="l" rtl="0">
              <a:spcBef>
                <a:spcPts val="0"/>
              </a:spcBef>
              <a:buFont typeface="Wingdings" pitchFamily="2" charset="2"/>
              <a:buChar char="Ø"/>
            </a:pPr>
            <a:r>
              <a:rPr lang="en-US" sz="1800" dirty="0"/>
              <a:t>Asian American and Hispanic American</a:t>
            </a:r>
          </a:p>
          <a:p>
            <a:pPr marL="285750" lvl="0" indent="-285750" algn="l" rtl="0">
              <a:spcBef>
                <a:spcPts val="0"/>
              </a:spcBef>
              <a:buFont typeface="Wingdings" pitchFamily="2" charset="2"/>
              <a:buChar char="Ø"/>
            </a:pPr>
            <a:r>
              <a:rPr lang="en-US" sz="1800" dirty="0"/>
              <a:t>White Americans are decreasing;</a:t>
            </a:r>
          </a:p>
          <a:p>
            <a:pPr marL="285750" lvl="0" indent="-285750" algn="l" rtl="0">
              <a:spcBef>
                <a:spcPts val="0"/>
              </a:spcBef>
              <a:buFont typeface="Wingdings" pitchFamily="2" charset="2"/>
              <a:buChar char="Ø"/>
            </a:pPr>
            <a:r>
              <a:rPr lang="en-US" sz="1800" dirty="0"/>
              <a:t>Political preferences for white Americans are foreseen to be shifting towards conservatism.</a:t>
            </a:r>
          </a:p>
          <a:p>
            <a:pPr marL="0" lvl="0" indent="0" algn="l" rtl="0">
              <a:spcBef>
                <a:spcPts val="0"/>
              </a:spcBef>
              <a:buNone/>
            </a:pPr>
            <a:endParaRPr lang="en-US" sz="1800" dirty="0"/>
          </a:p>
        </p:txBody>
      </p:sp>
      <p:sp>
        <p:nvSpPr>
          <p:cNvPr id="7360" name="Google Shape;7360;p52"/>
          <p:cNvSpPr txBox="1">
            <a:spLocks noGrp="1"/>
          </p:cNvSpPr>
          <p:nvPr>
            <p:ph type="title" idx="2"/>
          </p:nvPr>
        </p:nvSpPr>
        <p:spPr>
          <a:xfrm>
            <a:off x="723900" y="718213"/>
            <a:ext cx="7696200" cy="54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US TODAY</a:t>
            </a:r>
            <a:endParaRPr dirty="0"/>
          </a:p>
        </p:txBody>
      </p:sp>
      <p:sp>
        <p:nvSpPr>
          <p:cNvPr id="7364" name="Google Shape;7364;p52"/>
          <p:cNvSpPr txBox="1"/>
          <p:nvPr/>
        </p:nvSpPr>
        <p:spPr>
          <a:xfrm>
            <a:off x="723900" y="393000"/>
            <a:ext cx="2714700" cy="3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a:solidFill>
                  <a:srgbClr val="D32B2B"/>
                </a:solidFill>
                <a:latin typeface="Ramaraja"/>
                <a:ea typeface="Ramaraja"/>
                <a:cs typeface="Ramaraja"/>
                <a:sym typeface="Ramaraja"/>
              </a:rPr>
              <a:t>American Politics</a:t>
            </a:r>
            <a:endParaRPr sz="1300" dirty="0">
              <a:latin typeface="Ramaraja"/>
              <a:ea typeface="Ramaraja"/>
              <a:cs typeface="Ramaraja"/>
              <a:sym typeface="Ramaraja"/>
            </a:endParaRPr>
          </a:p>
        </p:txBody>
      </p:sp>
      <p:sp>
        <p:nvSpPr>
          <p:cNvPr id="7365" name="Google Shape;7365;p52"/>
          <p:cNvSpPr txBox="1"/>
          <p:nvPr/>
        </p:nvSpPr>
        <p:spPr>
          <a:xfrm>
            <a:off x="5705400" y="393000"/>
            <a:ext cx="2714700" cy="300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300" dirty="0">
                <a:solidFill>
                  <a:schemeClr val="dk1"/>
                </a:solidFill>
                <a:latin typeface="Ramaraja"/>
                <a:ea typeface="Ramaraja"/>
                <a:cs typeface="Ramaraja"/>
                <a:sym typeface="Ramaraja"/>
              </a:rPr>
              <a:t>The Democratic Republic</a:t>
            </a:r>
            <a:endParaRPr sz="1300" dirty="0">
              <a:solidFill>
                <a:schemeClr val="dk1"/>
              </a:solidFill>
              <a:latin typeface="Ramaraja"/>
              <a:ea typeface="Ramaraja"/>
              <a:cs typeface="Ramaraja"/>
              <a:sym typeface="Ramaraja"/>
            </a:endParaRPr>
          </a:p>
        </p:txBody>
      </p:sp>
      <p:pic>
        <p:nvPicPr>
          <p:cNvPr id="3" name="图片 2">
            <a:extLst>
              <a:ext uri="{FF2B5EF4-FFF2-40B4-BE49-F238E27FC236}">
                <a16:creationId xmlns:a16="http://schemas.microsoft.com/office/drawing/2014/main" id="{65870F9C-16DB-36FC-3C14-D07D93569FEB}"/>
              </a:ext>
            </a:extLst>
          </p:cNvPr>
          <p:cNvPicPr>
            <a:picLocks noChangeAspect="1"/>
          </p:cNvPicPr>
          <p:nvPr/>
        </p:nvPicPr>
        <p:blipFill>
          <a:blip r:embed="rId3"/>
          <a:stretch>
            <a:fillRect/>
          </a:stretch>
        </p:blipFill>
        <p:spPr>
          <a:xfrm>
            <a:off x="5274616" y="858903"/>
            <a:ext cx="3145484" cy="3891597"/>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357"/>
        <p:cNvGrpSpPr/>
        <p:nvPr/>
      </p:nvGrpSpPr>
      <p:grpSpPr>
        <a:xfrm>
          <a:off x="0" y="0"/>
          <a:ext cx="0" cy="0"/>
          <a:chOff x="0" y="0"/>
          <a:chExt cx="0" cy="0"/>
        </a:xfrm>
      </p:grpSpPr>
      <p:sp>
        <p:nvSpPr>
          <p:cNvPr id="7358" name="Google Shape;7358;p52"/>
          <p:cNvSpPr txBox="1">
            <a:spLocks noGrp="1"/>
          </p:cNvSpPr>
          <p:nvPr>
            <p:ph type="title"/>
          </p:nvPr>
        </p:nvSpPr>
        <p:spPr>
          <a:xfrm>
            <a:off x="723900" y="1414875"/>
            <a:ext cx="4082562" cy="5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sz="1800" dirty="0"/>
              <a:t>the founding document of the United States</a:t>
            </a:r>
            <a:endParaRPr dirty="0"/>
          </a:p>
        </p:txBody>
      </p:sp>
      <p:sp>
        <p:nvSpPr>
          <p:cNvPr id="7359" name="Google Shape;7359;p52"/>
          <p:cNvSpPr txBox="1">
            <a:spLocks noGrp="1"/>
          </p:cNvSpPr>
          <p:nvPr>
            <p:ph type="subTitle" idx="1"/>
          </p:nvPr>
        </p:nvSpPr>
        <p:spPr>
          <a:xfrm>
            <a:off x="723900" y="1737300"/>
            <a:ext cx="4981500" cy="3013200"/>
          </a:xfrm>
          <a:prstGeom prst="rect">
            <a:avLst/>
          </a:prstGeom>
        </p:spPr>
        <p:txBody>
          <a:bodyPr spcFirstLastPara="1" wrap="square" lIns="91425" tIns="91425" rIns="91425" bIns="91425" anchor="t" anchorCtr="0">
            <a:noAutofit/>
          </a:bodyPr>
          <a:lstStyle/>
          <a:p>
            <a:pPr marL="285750" lvl="0" indent="-285750" algn="l" rtl="0">
              <a:spcBef>
                <a:spcPts val="0"/>
              </a:spcBef>
              <a:buFont typeface="Wingdings" pitchFamily="2" charset="2"/>
              <a:buChar char="Ø"/>
            </a:pPr>
            <a:r>
              <a:rPr lang="en-US" sz="2000" dirty="0"/>
              <a:t>Approved by the Continental Congress on </a:t>
            </a:r>
            <a:r>
              <a:rPr lang="en-US" sz="2000" b="1" dirty="0">
                <a:solidFill>
                  <a:srgbClr val="FF0000"/>
                </a:solidFill>
              </a:rPr>
              <a:t>July 4, 1776</a:t>
            </a:r>
          </a:p>
          <a:p>
            <a:pPr marL="285750" lvl="0" indent="-285750" algn="l" rtl="0">
              <a:spcBef>
                <a:spcPts val="0"/>
              </a:spcBef>
              <a:buFont typeface="Wingdings" pitchFamily="2" charset="2"/>
              <a:buChar char="Ø"/>
            </a:pPr>
            <a:r>
              <a:rPr lang="en-US" sz="2000" dirty="0"/>
              <a:t>Announced </a:t>
            </a:r>
            <a:r>
              <a:rPr lang="en-US" sz="2000" b="1" dirty="0">
                <a:solidFill>
                  <a:srgbClr val="FF0000"/>
                </a:solidFill>
              </a:rPr>
              <a:t>the separation of 13 North American British colonies </a:t>
            </a:r>
            <a:r>
              <a:rPr lang="en-US" sz="2000" dirty="0"/>
              <a:t>from Great Britain</a:t>
            </a:r>
          </a:p>
          <a:p>
            <a:pPr marL="285750" lvl="0" indent="-285750" algn="l" rtl="0">
              <a:spcBef>
                <a:spcPts val="0"/>
              </a:spcBef>
              <a:buFont typeface="Wingdings" pitchFamily="2" charset="2"/>
              <a:buChar char="Ø"/>
            </a:pPr>
            <a:r>
              <a:rPr lang="en-US" sz="2000" dirty="0"/>
              <a:t>Explained the legitimacy for Independence by </a:t>
            </a:r>
            <a:r>
              <a:rPr lang="en-US" sz="2000" b="1" dirty="0">
                <a:solidFill>
                  <a:srgbClr val="FF0000"/>
                </a:solidFill>
              </a:rPr>
              <a:t>listing the unfair treatment</a:t>
            </a:r>
            <a:r>
              <a:rPr lang="en-US" sz="2000" dirty="0"/>
              <a:t> they receive from Britain</a:t>
            </a:r>
          </a:p>
          <a:p>
            <a:pPr marL="0" lvl="0" indent="0" algn="l" rtl="0">
              <a:spcBef>
                <a:spcPts val="0"/>
              </a:spcBef>
              <a:buNone/>
            </a:pPr>
            <a:endParaRPr lang="en-US" sz="2000" dirty="0"/>
          </a:p>
        </p:txBody>
      </p:sp>
      <p:sp>
        <p:nvSpPr>
          <p:cNvPr id="7360" name="Google Shape;7360;p52"/>
          <p:cNvSpPr txBox="1">
            <a:spLocks noGrp="1"/>
          </p:cNvSpPr>
          <p:nvPr>
            <p:ph type="title" idx="2"/>
          </p:nvPr>
        </p:nvSpPr>
        <p:spPr>
          <a:xfrm>
            <a:off x="723900" y="718213"/>
            <a:ext cx="7696200" cy="54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Declaration of Independence</a:t>
            </a:r>
            <a:endParaRPr dirty="0"/>
          </a:p>
        </p:txBody>
      </p:sp>
      <p:sp>
        <p:nvSpPr>
          <p:cNvPr id="7364" name="Google Shape;7364;p52"/>
          <p:cNvSpPr txBox="1"/>
          <p:nvPr/>
        </p:nvSpPr>
        <p:spPr>
          <a:xfrm>
            <a:off x="723900" y="393000"/>
            <a:ext cx="2714700" cy="3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a:solidFill>
                  <a:srgbClr val="D32B2B"/>
                </a:solidFill>
                <a:latin typeface="Ramaraja"/>
                <a:ea typeface="Ramaraja"/>
                <a:cs typeface="Ramaraja"/>
                <a:sym typeface="Ramaraja"/>
              </a:rPr>
              <a:t>American Politics</a:t>
            </a:r>
            <a:endParaRPr sz="1300" dirty="0">
              <a:latin typeface="Ramaraja"/>
              <a:ea typeface="Ramaraja"/>
              <a:cs typeface="Ramaraja"/>
              <a:sym typeface="Ramaraja"/>
            </a:endParaRPr>
          </a:p>
        </p:txBody>
      </p:sp>
      <p:sp>
        <p:nvSpPr>
          <p:cNvPr id="7365" name="Google Shape;7365;p52"/>
          <p:cNvSpPr txBox="1"/>
          <p:nvPr/>
        </p:nvSpPr>
        <p:spPr>
          <a:xfrm>
            <a:off x="5705400" y="393000"/>
            <a:ext cx="2714700" cy="300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300" dirty="0">
                <a:solidFill>
                  <a:schemeClr val="dk1"/>
                </a:solidFill>
                <a:latin typeface="Ramaraja"/>
                <a:ea typeface="Ramaraja"/>
                <a:cs typeface="Ramaraja"/>
                <a:sym typeface="Ramaraja"/>
              </a:rPr>
              <a:t>The Democratic Republic</a:t>
            </a:r>
            <a:endParaRPr sz="1300" dirty="0">
              <a:solidFill>
                <a:schemeClr val="dk1"/>
              </a:solidFill>
              <a:latin typeface="Ramaraja"/>
              <a:ea typeface="Ramaraja"/>
              <a:cs typeface="Ramaraja"/>
              <a:sym typeface="Ramaraja"/>
            </a:endParaRPr>
          </a:p>
        </p:txBody>
      </p:sp>
      <p:pic>
        <p:nvPicPr>
          <p:cNvPr id="4" name="图片 3">
            <a:extLst>
              <a:ext uri="{FF2B5EF4-FFF2-40B4-BE49-F238E27FC236}">
                <a16:creationId xmlns:a16="http://schemas.microsoft.com/office/drawing/2014/main" id="{55E99EB3-57A9-C38A-0844-14D1A04B96F8}"/>
              </a:ext>
            </a:extLst>
          </p:cNvPr>
          <p:cNvPicPr>
            <a:picLocks noChangeAspect="1"/>
          </p:cNvPicPr>
          <p:nvPr/>
        </p:nvPicPr>
        <p:blipFill>
          <a:blip r:embed="rId3"/>
          <a:stretch>
            <a:fillRect/>
          </a:stretch>
        </p:blipFill>
        <p:spPr>
          <a:xfrm>
            <a:off x="5552632" y="1169087"/>
            <a:ext cx="2867468" cy="3423139"/>
          </a:xfrm>
          <a:prstGeom prst="rect">
            <a:avLst/>
          </a:prstGeom>
        </p:spPr>
      </p:pic>
    </p:spTree>
    <p:extLst>
      <p:ext uri="{BB962C8B-B14F-4D97-AF65-F5344CB8AC3E}">
        <p14:creationId xmlns:p14="http://schemas.microsoft.com/office/powerpoint/2010/main" val="24339103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357"/>
        <p:cNvGrpSpPr/>
        <p:nvPr/>
      </p:nvGrpSpPr>
      <p:grpSpPr>
        <a:xfrm>
          <a:off x="0" y="0"/>
          <a:ext cx="0" cy="0"/>
          <a:chOff x="0" y="0"/>
          <a:chExt cx="0" cy="0"/>
        </a:xfrm>
      </p:grpSpPr>
      <p:sp>
        <p:nvSpPr>
          <p:cNvPr id="7359" name="Google Shape;7359;p52"/>
          <p:cNvSpPr txBox="1">
            <a:spLocks noGrp="1"/>
          </p:cNvSpPr>
          <p:nvPr>
            <p:ph type="subTitle" idx="1"/>
          </p:nvPr>
        </p:nvSpPr>
        <p:spPr>
          <a:xfrm>
            <a:off x="753207" y="1286426"/>
            <a:ext cx="7886701" cy="3013200"/>
          </a:xfrm>
          <a:prstGeom prst="rect">
            <a:avLst/>
          </a:prstGeom>
        </p:spPr>
        <p:txBody>
          <a:bodyPr spcFirstLastPara="1" wrap="square" lIns="91425" tIns="91425" rIns="91425" bIns="91425" anchor="t" anchorCtr="0">
            <a:noAutofit/>
          </a:bodyPr>
          <a:lstStyle/>
          <a:p>
            <a:pPr marL="0" lvl="0" indent="0" algn="l" rtl="0">
              <a:spcBef>
                <a:spcPts val="0"/>
              </a:spcBef>
            </a:pPr>
            <a:r>
              <a:rPr lang="en-US" sz="2000" dirty="0"/>
              <a:t>“We hold these truths to be self-evident, that all men are created equal, that they are endowed by their Creator with certain </a:t>
            </a:r>
            <a:r>
              <a:rPr lang="en-US" sz="2000" b="1" dirty="0">
                <a:solidFill>
                  <a:srgbClr val="FF0000"/>
                </a:solidFill>
              </a:rPr>
              <a:t>unalienable rights</a:t>
            </a:r>
            <a:r>
              <a:rPr lang="en-US" sz="2000" dirty="0"/>
              <a:t>, that among these are </a:t>
            </a:r>
            <a:r>
              <a:rPr lang="en-US" sz="2000" b="1" dirty="0">
                <a:solidFill>
                  <a:srgbClr val="FF0000"/>
                </a:solidFill>
              </a:rPr>
              <a:t>life, liberty, and the pursuit of happiness</a:t>
            </a:r>
            <a:r>
              <a:rPr lang="en-US" sz="2000" dirty="0"/>
              <a:t>. That, to secure these rights, governments are instituted among men, </a:t>
            </a:r>
            <a:r>
              <a:rPr lang="en-US" sz="2000" b="1" dirty="0">
                <a:solidFill>
                  <a:srgbClr val="FF0000"/>
                </a:solidFill>
              </a:rPr>
              <a:t>deriving their just powers from the consent of the governed</a:t>
            </a:r>
            <a:r>
              <a:rPr lang="en-US" sz="2000" dirty="0"/>
              <a:t>. That, whenever any form of government becomes destructive of these ends, it is </a:t>
            </a:r>
            <a:r>
              <a:rPr lang="en-US" sz="2000" b="1" dirty="0">
                <a:solidFill>
                  <a:srgbClr val="FF0000"/>
                </a:solidFill>
              </a:rPr>
              <a:t>the right of the people to alter or to abolish it</a:t>
            </a:r>
            <a:r>
              <a:rPr lang="en-US" sz="2000" dirty="0"/>
              <a:t>, and to institute new government, laying its foundation on such principles, and organizing its powers in such form, as to them shall seem most likely to effect their safety and happiness.”</a:t>
            </a:r>
          </a:p>
        </p:txBody>
      </p:sp>
      <p:sp>
        <p:nvSpPr>
          <p:cNvPr id="7360" name="Google Shape;7360;p52"/>
          <p:cNvSpPr txBox="1">
            <a:spLocks noGrp="1"/>
          </p:cNvSpPr>
          <p:nvPr>
            <p:ph type="title" idx="2"/>
          </p:nvPr>
        </p:nvSpPr>
        <p:spPr>
          <a:xfrm>
            <a:off x="723900" y="718213"/>
            <a:ext cx="7696200" cy="54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Declaration of Independence</a:t>
            </a:r>
            <a:endParaRPr dirty="0"/>
          </a:p>
        </p:txBody>
      </p:sp>
      <p:sp>
        <p:nvSpPr>
          <p:cNvPr id="7364" name="Google Shape;7364;p52"/>
          <p:cNvSpPr txBox="1"/>
          <p:nvPr/>
        </p:nvSpPr>
        <p:spPr>
          <a:xfrm>
            <a:off x="723900" y="393000"/>
            <a:ext cx="2714700" cy="3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a:solidFill>
                  <a:srgbClr val="D32B2B"/>
                </a:solidFill>
                <a:latin typeface="Ramaraja"/>
                <a:ea typeface="Ramaraja"/>
                <a:cs typeface="Ramaraja"/>
                <a:sym typeface="Ramaraja"/>
              </a:rPr>
              <a:t>American Politics</a:t>
            </a:r>
            <a:endParaRPr sz="1300" dirty="0">
              <a:latin typeface="Ramaraja"/>
              <a:ea typeface="Ramaraja"/>
              <a:cs typeface="Ramaraja"/>
              <a:sym typeface="Ramaraja"/>
            </a:endParaRPr>
          </a:p>
        </p:txBody>
      </p:sp>
      <p:sp>
        <p:nvSpPr>
          <p:cNvPr id="7365" name="Google Shape;7365;p52"/>
          <p:cNvSpPr txBox="1"/>
          <p:nvPr/>
        </p:nvSpPr>
        <p:spPr>
          <a:xfrm>
            <a:off x="5705400" y="393000"/>
            <a:ext cx="2714700" cy="300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300" dirty="0">
                <a:solidFill>
                  <a:schemeClr val="dk1"/>
                </a:solidFill>
                <a:latin typeface="Ramaraja"/>
                <a:ea typeface="Ramaraja"/>
                <a:cs typeface="Ramaraja"/>
                <a:sym typeface="Ramaraja"/>
              </a:rPr>
              <a:t>The Democratic Republic</a:t>
            </a:r>
            <a:endParaRPr sz="1300" dirty="0">
              <a:solidFill>
                <a:schemeClr val="dk1"/>
              </a:solidFill>
              <a:latin typeface="Ramaraja"/>
              <a:ea typeface="Ramaraja"/>
              <a:cs typeface="Ramaraja"/>
              <a:sym typeface="Ramaraja"/>
            </a:endParaRPr>
          </a:p>
        </p:txBody>
      </p:sp>
    </p:spTree>
    <p:extLst>
      <p:ext uri="{BB962C8B-B14F-4D97-AF65-F5344CB8AC3E}">
        <p14:creationId xmlns:p14="http://schemas.microsoft.com/office/powerpoint/2010/main" val="42808028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507"/>
        <p:cNvGrpSpPr/>
        <p:nvPr/>
      </p:nvGrpSpPr>
      <p:grpSpPr>
        <a:xfrm>
          <a:off x="0" y="0"/>
          <a:ext cx="0" cy="0"/>
          <a:chOff x="0" y="0"/>
          <a:chExt cx="0" cy="0"/>
        </a:xfrm>
      </p:grpSpPr>
      <p:sp>
        <p:nvSpPr>
          <p:cNvPr id="7508" name="Google Shape;7508;p58"/>
          <p:cNvSpPr txBox="1">
            <a:spLocks noGrp="1"/>
          </p:cNvSpPr>
          <p:nvPr>
            <p:ph type="title"/>
          </p:nvPr>
        </p:nvSpPr>
        <p:spPr>
          <a:xfrm>
            <a:off x="723900" y="408425"/>
            <a:ext cx="4228200" cy="116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7509" name="Google Shape;7509;p58"/>
          <p:cNvSpPr txBox="1">
            <a:spLocks noGrp="1"/>
          </p:cNvSpPr>
          <p:nvPr>
            <p:ph type="subTitle" idx="1"/>
          </p:nvPr>
        </p:nvSpPr>
        <p:spPr>
          <a:xfrm>
            <a:off x="723900" y="3578695"/>
            <a:ext cx="2632078" cy="11691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dirty="0"/>
              <a:t>THE DEMOCRATIC REPUBLIC</a:t>
            </a:r>
          </a:p>
          <a:p>
            <a:pPr marL="0" lvl="0" indent="0" algn="l" rtl="0">
              <a:spcBef>
                <a:spcPts val="0"/>
              </a:spcBef>
              <a:spcAft>
                <a:spcPts val="1200"/>
              </a:spcAft>
              <a:buNone/>
            </a:pPr>
            <a:r>
              <a:rPr lang="en" dirty="0"/>
              <a:t>PRESENTED BY ZHANG WEI</a:t>
            </a:r>
          </a:p>
          <a:p>
            <a:pPr marL="0" lvl="0" indent="0" algn="l" rtl="0">
              <a:spcBef>
                <a:spcPts val="0"/>
              </a:spcBef>
              <a:spcAft>
                <a:spcPts val="1200"/>
              </a:spcAft>
              <a:buNone/>
            </a:pPr>
            <a:r>
              <a:rPr lang="en" dirty="0"/>
              <a:t>SEPTEMBER 7, 2022</a:t>
            </a:r>
          </a:p>
          <a:p>
            <a:pPr marL="0" lvl="0" indent="0" algn="l" rtl="0">
              <a:spcBef>
                <a:spcPts val="0"/>
              </a:spcBef>
              <a:spcAft>
                <a:spcPts val="1200"/>
              </a:spcAft>
              <a:buNone/>
            </a:pPr>
            <a:endParaRPr dirty="0"/>
          </a:p>
        </p:txBody>
      </p:sp>
      <p:sp>
        <p:nvSpPr>
          <p:cNvPr id="7519" name="Google Shape;7519;p58"/>
          <p:cNvSpPr/>
          <p:nvPr/>
        </p:nvSpPr>
        <p:spPr>
          <a:xfrm>
            <a:off x="5074911" y="4832907"/>
            <a:ext cx="3078132" cy="195182"/>
          </a:xfrm>
          <a:custGeom>
            <a:avLst/>
            <a:gdLst/>
            <a:ahLst/>
            <a:cxnLst/>
            <a:rect l="l" t="t" r="r" b="b"/>
            <a:pathLst>
              <a:path w="74721" h="4738" extrusionOk="0">
                <a:moveTo>
                  <a:pt x="0" y="0"/>
                </a:moveTo>
                <a:lnTo>
                  <a:pt x="0" y="4737"/>
                </a:lnTo>
                <a:lnTo>
                  <a:pt x="74720" y="4737"/>
                </a:lnTo>
                <a:lnTo>
                  <a:pt x="74720"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58"/>
          <p:cNvSpPr/>
          <p:nvPr/>
        </p:nvSpPr>
        <p:spPr>
          <a:xfrm>
            <a:off x="5074911" y="4960685"/>
            <a:ext cx="3078132" cy="67395"/>
          </a:xfrm>
          <a:custGeom>
            <a:avLst/>
            <a:gdLst/>
            <a:ahLst/>
            <a:cxnLst/>
            <a:rect l="l" t="t" r="r" b="b"/>
            <a:pathLst>
              <a:path w="74721" h="1636" extrusionOk="0">
                <a:moveTo>
                  <a:pt x="0" y="1"/>
                </a:moveTo>
                <a:lnTo>
                  <a:pt x="0" y="1635"/>
                </a:lnTo>
                <a:lnTo>
                  <a:pt x="74720" y="1635"/>
                </a:lnTo>
                <a:lnTo>
                  <a:pt x="74720" y="1"/>
                </a:ln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58"/>
          <p:cNvSpPr/>
          <p:nvPr/>
        </p:nvSpPr>
        <p:spPr>
          <a:xfrm>
            <a:off x="5074911" y="4798553"/>
            <a:ext cx="3078132" cy="67354"/>
          </a:xfrm>
          <a:custGeom>
            <a:avLst/>
            <a:gdLst/>
            <a:ahLst/>
            <a:cxnLst/>
            <a:rect l="l" t="t" r="r" b="b"/>
            <a:pathLst>
              <a:path w="74721" h="1635" extrusionOk="0">
                <a:moveTo>
                  <a:pt x="0" y="1"/>
                </a:moveTo>
                <a:lnTo>
                  <a:pt x="0" y="1635"/>
                </a:lnTo>
                <a:lnTo>
                  <a:pt x="74720" y="1635"/>
                </a:lnTo>
                <a:lnTo>
                  <a:pt x="747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58"/>
          <p:cNvSpPr/>
          <p:nvPr/>
        </p:nvSpPr>
        <p:spPr>
          <a:xfrm>
            <a:off x="4988326" y="5052749"/>
            <a:ext cx="3251274" cy="90753"/>
          </a:xfrm>
          <a:custGeom>
            <a:avLst/>
            <a:gdLst/>
            <a:ahLst/>
            <a:cxnLst/>
            <a:rect l="l" t="t" r="r" b="b"/>
            <a:pathLst>
              <a:path w="78924" h="2203" extrusionOk="0">
                <a:moveTo>
                  <a:pt x="1" y="1"/>
                </a:moveTo>
                <a:lnTo>
                  <a:pt x="1" y="2202"/>
                </a:lnTo>
                <a:lnTo>
                  <a:pt x="78924" y="2202"/>
                </a:lnTo>
                <a:lnTo>
                  <a:pt x="7892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58"/>
          <p:cNvSpPr/>
          <p:nvPr/>
        </p:nvSpPr>
        <p:spPr>
          <a:xfrm>
            <a:off x="4988326" y="5111819"/>
            <a:ext cx="3251274" cy="31679"/>
          </a:xfrm>
          <a:custGeom>
            <a:avLst/>
            <a:gdLst/>
            <a:ahLst/>
            <a:cxnLst/>
            <a:rect l="l" t="t" r="r" b="b"/>
            <a:pathLst>
              <a:path w="78924" h="769" extrusionOk="0">
                <a:moveTo>
                  <a:pt x="1" y="1"/>
                </a:moveTo>
                <a:lnTo>
                  <a:pt x="1" y="768"/>
                </a:lnTo>
                <a:lnTo>
                  <a:pt x="78924" y="768"/>
                </a:lnTo>
                <a:lnTo>
                  <a:pt x="78924" y="1"/>
                </a:ln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58"/>
          <p:cNvSpPr/>
          <p:nvPr/>
        </p:nvSpPr>
        <p:spPr>
          <a:xfrm>
            <a:off x="4988326" y="5028034"/>
            <a:ext cx="3251274" cy="48116"/>
          </a:xfrm>
          <a:custGeom>
            <a:avLst/>
            <a:gdLst/>
            <a:ahLst/>
            <a:cxnLst/>
            <a:rect l="l" t="t" r="r" b="b"/>
            <a:pathLst>
              <a:path w="78924" h="1168" extrusionOk="0">
                <a:moveTo>
                  <a:pt x="1" y="0"/>
                </a:moveTo>
                <a:lnTo>
                  <a:pt x="1" y="1168"/>
                </a:lnTo>
                <a:lnTo>
                  <a:pt x="78924" y="1168"/>
                </a:lnTo>
                <a:lnTo>
                  <a:pt x="789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58"/>
          <p:cNvSpPr/>
          <p:nvPr/>
        </p:nvSpPr>
        <p:spPr>
          <a:xfrm>
            <a:off x="5096866" y="4060679"/>
            <a:ext cx="3034177" cy="732488"/>
          </a:xfrm>
          <a:custGeom>
            <a:avLst/>
            <a:gdLst/>
            <a:ahLst/>
            <a:cxnLst/>
            <a:rect l="l" t="t" r="r" b="b"/>
            <a:pathLst>
              <a:path w="73654" h="17781" extrusionOk="0">
                <a:moveTo>
                  <a:pt x="1" y="1"/>
                </a:moveTo>
                <a:lnTo>
                  <a:pt x="1" y="17780"/>
                </a:lnTo>
                <a:lnTo>
                  <a:pt x="73653" y="17780"/>
                </a:lnTo>
                <a:lnTo>
                  <a:pt x="73653" y="1"/>
                </a:ln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58"/>
          <p:cNvSpPr/>
          <p:nvPr/>
        </p:nvSpPr>
        <p:spPr>
          <a:xfrm>
            <a:off x="5096866" y="4060679"/>
            <a:ext cx="3034177" cy="120990"/>
          </a:xfrm>
          <a:custGeom>
            <a:avLst/>
            <a:gdLst/>
            <a:ahLst/>
            <a:cxnLst/>
            <a:rect l="l" t="t" r="r" b="b"/>
            <a:pathLst>
              <a:path w="73654" h="2937" extrusionOk="0">
                <a:moveTo>
                  <a:pt x="1" y="1"/>
                </a:moveTo>
                <a:lnTo>
                  <a:pt x="1" y="2936"/>
                </a:lnTo>
                <a:lnTo>
                  <a:pt x="73653" y="2936"/>
                </a:lnTo>
                <a:lnTo>
                  <a:pt x="73653"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58"/>
          <p:cNvSpPr/>
          <p:nvPr/>
        </p:nvSpPr>
        <p:spPr>
          <a:xfrm>
            <a:off x="6388476" y="874267"/>
            <a:ext cx="394442" cy="336934"/>
          </a:xfrm>
          <a:custGeom>
            <a:avLst/>
            <a:gdLst/>
            <a:ahLst/>
            <a:cxnLst/>
            <a:rect l="l" t="t" r="r" b="b"/>
            <a:pathLst>
              <a:path w="9575" h="8179" extrusionOk="0">
                <a:moveTo>
                  <a:pt x="5471" y="0"/>
                </a:moveTo>
                <a:cubicBezTo>
                  <a:pt x="1835" y="0"/>
                  <a:pt x="1" y="4403"/>
                  <a:pt x="2569" y="6972"/>
                </a:cubicBezTo>
                <a:cubicBezTo>
                  <a:pt x="3402" y="7805"/>
                  <a:pt x="4429" y="8179"/>
                  <a:pt x="5436" y="8179"/>
                </a:cubicBezTo>
                <a:cubicBezTo>
                  <a:pt x="7535" y="8179"/>
                  <a:pt x="9552" y="6560"/>
                  <a:pt x="9574" y="4103"/>
                </a:cubicBezTo>
                <a:cubicBezTo>
                  <a:pt x="9574" y="1835"/>
                  <a:pt x="7739" y="0"/>
                  <a:pt x="5471" y="0"/>
                </a:cubicBezTo>
                <a:close/>
              </a:path>
            </a:pathLst>
          </a:custGeom>
          <a:solidFill>
            <a:srgbClr val="4750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58"/>
          <p:cNvSpPr/>
          <p:nvPr/>
        </p:nvSpPr>
        <p:spPr>
          <a:xfrm>
            <a:off x="6444991" y="964930"/>
            <a:ext cx="368119" cy="243668"/>
          </a:xfrm>
          <a:custGeom>
            <a:avLst/>
            <a:gdLst/>
            <a:ahLst/>
            <a:cxnLst/>
            <a:rect l="l" t="t" r="r" b="b"/>
            <a:pathLst>
              <a:path w="8936" h="5915" extrusionOk="0">
                <a:moveTo>
                  <a:pt x="430" y="1"/>
                </a:moveTo>
                <a:cubicBezTo>
                  <a:pt x="163" y="568"/>
                  <a:pt x="30" y="1202"/>
                  <a:pt x="30" y="1836"/>
                </a:cubicBezTo>
                <a:cubicBezTo>
                  <a:pt x="0" y="4144"/>
                  <a:pt x="1891" y="5915"/>
                  <a:pt x="4087" y="5915"/>
                </a:cubicBezTo>
                <a:cubicBezTo>
                  <a:pt x="4398" y="5915"/>
                  <a:pt x="4715" y="5879"/>
                  <a:pt x="5033" y="5805"/>
                </a:cubicBezTo>
                <a:cubicBezTo>
                  <a:pt x="7602" y="5205"/>
                  <a:pt x="8936" y="2369"/>
                  <a:pt x="7768" y="1"/>
                </a:cubicBezTo>
                <a:close/>
              </a:path>
            </a:pathLst>
          </a:custGeom>
          <a:solidFill>
            <a:srgbClr val="3037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58"/>
          <p:cNvSpPr/>
          <p:nvPr/>
        </p:nvSpPr>
        <p:spPr>
          <a:xfrm>
            <a:off x="6319768" y="1682208"/>
            <a:ext cx="588182" cy="180063"/>
          </a:xfrm>
          <a:custGeom>
            <a:avLst/>
            <a:gdLst/>
            <a:ahLst/>
            <a:cxnLst/>
            <a:rect l="l" t="t" r="r" b="b"/>
            <a:pathLst>
              <a:path w="14278" h="4371" extrusionOk="0">
                <a:moveTo>
                  <a:pt x="1" y="0"/>
                </a:moveTo>
                <a:lnTo>
                  <a:pt x="1" y="4370"/>
                </a:lnTo>
                <a:lnTo>
                  <a:pt x="14278" y="4370"/>
                </a:lnTo>
                <a:lnTo>
                  <a:pt x="14278"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58"/>
          <p:cNvSpPr/>
          <p:nvPr/>
        </p:nvSpPr>
        <p:spPr>
          <a:xfrm>
            <a:off x="6306051" y="1062514"/>
            <a:ext cx="615659" cy="604660"/>
          </a:xfrm>
          <a:custGeom>
            <a:avLst/>
            <a:gdLst/>
            <a:ahLst/>
            <a:cxnLst/>
            <a:rect l="l" t="t" r="r" b="b"/>
            <a:pathLst>
              <a:path w="14945" h="14678" extrusionOk="0">
                <a:moveTo>
                  <a:pt x="0" y="0"/>
                </a:moveTo>
                <a:lnTo>
                  <a:pt x="967" y="2936"/>
                </a:lnTo>
                <a:lnTo>
                  <a:pt x="967" y="14677"/>
                </a:lnTo>
                <a:lnTo>
                  <a:pt x="13977" y="14677"/>
                </a:lnTo>
                <a:lnTo>
                  <a:pt x="13977" y="2936"/>
                </a:lnTo>
                <a:lnTo>
                  <a:pt x="1494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58"/>
          <p:cNvSpPr/>
          <p:nvPr/>
        </p:nvSpPr>
        <p:spPr>
          <a:xfrm>
            <a:off x="6306051" y="1062514"/>
            <a:ext cx="615659" cy="60474"/>
          </a:xfrm>
          <a:custGeom>
            <a:avLst/>
            <a:gdLst/>
            <a:ahLst/>
            <a:cxnLst/>
            <a:rect l="l" t="t" r="r" b="b"/>
            <a:pathLst>
              <a:path w="14945" h="1468" extrusionOk="0">
                <a:moveTo>
                  <a:pt x="0" y="0"/>
                </a:moveTo>
                <a:lnTo>
                  <a:pt x="500" y="1468"/>
                </a:lnTo>
                <a:lnTo>
                  <a:pt x="14444" y="1468"/>
                </a:lnTo>
                <a:lnTo>
                  <a:pt x="14944" y="0"/>
                </a:ln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58"/>
          <p:cNvSpPr/>
          <p:nvPr/>
        </p:nvSpPr>
        <p:spPr>
          <a:xfrm>
            <a:off x="6361001" y="986927"/>
            <a:ext cx="505710" cy="63276"/>
          </a:xfrm>
          <a:custGeom>
            <a:avLst/>
            <a:gdLst/>
            <a:ahLst/>
            <a:cxnLst/>
            <a:rect l="l" t="t" r="r" b="b"/>
            <a:pathLst>
              <a:path w="12276" h="1536" extrusionOk="0">
                <a:moveTo>
                  <a:pt x="768" y="1"/>
                </a:moveTo>
                <a:cubicBezTo>
                  <a:pt x="567" y="1"/>
                  <a:pt x="367" y="67"/>
                  <a:pt x="234" y="234"/>
                </a:cubicBezTo>
                <a:cubicBezTo>
                  <a:pt x="100" y="368"/>
                  <a:pt x="0" y="568"/>
                  <a:pt x="34" y="768"/>
                </a:cubicBezTo>
                <a:lnTo>
                  <a:pt x="34" y="1535"/>
                </a:lnTo>
                <a:lnTo>
                  <a:pt x="12276" y="1535"/>
                </a:lnTo>
                <a:lnTo>
                  <a:pt x="12276" y="768"/>
                </a:lnTo>
                <a:cubicBezTo>
                  <a:pt x="12276" y="334"/>
                  <a:pt x="11909" y="1"/>
                  <a:pt x="11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58"/>
          <p:cNvSpPr/>
          <p:nvPr/>
        </p:nvSpPr>
        <p:spPr>
          <a:xfrm>
            <a:off x="6361001" y="1011683"/>
            <a:ext cx="505710" cy="38517"/>
          </a:xfrm>
          <a:custGeom>
            <a:avLst/>
            <a:gdLst/>
            <a:ahLst/>
            <a:cxnLst/>
            <a:rect l="l" t="t" r="r" b="b"/>
            <a:pathLst>
              <a:path w="12276" h="935" extrusionOk="0">
                <a:moveTo>
                  <a:pt x="34" y="0"/>
                </a:moveTo>
                <a:cubicBezTo>
                  <a:pt x="34" y="33"/>
                  <a:pt x="0" y="100"/>
                  <a:pt x="34" y="167"/>
                </a:cubicBezTo>
                <a:lnTo>
                  <a:pt x="34" y="934"/>
                </a:lnTo>
                <a:lnTo>
                  <a:pt x="12276" y="934"/>
                </a:lnTo>
                <a:lnTo>
                  <a:pt x="12276" y="167"/>
                </a:lnTo>
                <a:cubicBezTo>
                  <a:pt x="12276" y="100"/>
                  <a:pt x="12276" y="33"/>
                  <a:pt x="12276" y="0"/>
                </a:cubicBez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58"/>
          <p:cNvSpPr/>
          <p:nvPr/>
        </p:nvSpPr>
        <p:spPr>
          <a:xfrm>
            <a:off x="6279936" y="1050157"/>
            <a:ext cx="667853" cy="53595"/>
          </a:xfrm>
          <a:custGeom>
            <a:avLst/>
            <a:gdLst/>
            <a:ahLst/>
            <a:cxnLst/>
            <a:rect l="l" t="t" r="r" b="b"/>
            <a:pathLst>
              <a:path w="16212" h="1301" extrusionOk="0">
                <a:moveTo>
                  <a:pt x="567" y="0"/>
                </a:moveTo>
                <a:cubicBezTo>
                  <a:pt x="401" y="0"/>
                  <a:pt x="234" y="67"/>
                  <a:pt x="134" y="200"/>
                </a:cubicBezTo>
                <a:cubicBezTo>
                  <a:pt x="34" y="300"/>
                  <a:pt x="0" y="434"/>
                  <a:pt x="0" y="600"/>
                </a:cubicBezTo>
                <a:lnTo>
                  <a:pt x="0" y="734"/>
                </a:lnTo>
                <a:cubicBezTo>
                  <a:pt x="0" y="901"/>
                  <a:pt x="67" y="1067"/>
                  <a:pt x="234" y="1201"/>
                </a:cubicBezTo>
                <a:cubicBezTo>
                  <a:pt x="334" y="1268"/>
                  <a:pt x="434" y="1301"/>
                  <a:pt x="567" y="1301"/>
                </a:cubicBezTo>
                <a:lnTo>
                  <a:pt x="15645" y="1301"/>
                </a:lnTo>
                <a:cubicBezTo>
                  <a:pt x="15945" y="1301"/>
                  <a:pt x="16212" y="1067"/>
                  <a:pt x="16212" y="734"/>
                </a:cubicBezTo>
                <a:lnTo>
                  <a:pt x="16212" y="600"/>
                </a:lnTo>
                <a:cubicBezTo>
                  <a:pt x="16212" y="434"/>
                  <a:pt x="16145" y="300"/>
                  <a:pt x="16045" y="167"/>
                </a:cubicBezTo>
                <a:cubicBezTo>
                  <a:pt x="15945" y="67"/>
                  <a:pt x="15778" y="0"/>
                  <a:pt x="15645" y="0"/>
                </a:cubicBez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58"/>
          <p:cNvSpPr/>
          <p:nvPr/>
        </p:nvSpPr>
        <p:spPr>
          <a:xfrm>
            <a:off x="6253820" y="1029520"/>
            <a:ext cx="720089" cy="53636"/>
          </a:xfrm>
          <a:custGeom>
            <a:avLst/>
            <a:gdLst/>
            <a:ahLst/>
            <a:cxnLst/>
            <a:rect l="l" t="t" r="r" b="b"/>
            <a:pathLst>
              <a:path w="17480" h="1302" extrusionOk="0">
                <a:moveTo>
                  <a:pt x="568" y="1"/>
                </a:moveTo>
                <a:cubicBezTo>
                  <a:pt x="267" y="1"/>
                  <a:pt x="1" y="268"/>
                  <a:pt x="1" y="568"/>
                </a:cubicBezTo>
                <a:lnTo>
                  <a:pt x="1" y="735"/>
                </a:lnTo>
                <a:cubicBezTo>
                  <a:pt x="1" y="1035"/>
                  <a:pt x="267" y="1302"/>
                  <a:pt x="568" y="1302"/>
                </a:cubicBezTo>
                <a:lnTo>
                  <a:pt x="16913" y="1302"/>
                </a:lnTo>
                <a:cubicBezTo>
                  <a:pt x="17079" y="1302"/>
                  <a:pt x="17213" y="1235"/>
                  <a:pt x="17346" y="1101"/>
                </a:cubicBezTo>
                <a:cubicBezTo>
                  <a:pt x="17446" y="1001"/>
                  <a:pt x="17480" y="868"/>
                  <a:pt x="17480" y="735"/>
                </a:cubicBezTo>
                <a:lnTo>
                  <a:pt x="17480" y="568"/>
                </a:lnTo>
                <a:cubicBezTo>
                  <a:pt x="17480" y="268"/>
                  <a:pt x="17213" y="1"/>
                  <a:pt x="16913" y="1"/>
                </a:cubicBez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58"/>
          <p:cNvSpPr/>
          <p:nvPr/>
        </p:nvSpPr>
        <p:spPr>
          <a:xfrm>
            <a:off x="6256580" y="1070753"/>
            <a:ext cx="714568" cy="12400"/>
          </a:xfrm>
          <a:custGeom>
            <a:avLst/>
            <a:gdLst/>
            <a:ahLst/>
            <a:cxnLst/>
            <a:rect l="l" t="t" r="r" b="b"/>
            <a:pathLst>
              <a:path w="17346" h="301" extrusionOk="0">
                <a:moveTo>
                  <a:pt x="0" y="0"/>
                </a:moveTo>
                <a:cubicBezTo>
                  <a:pt x="34" y="67"/>
                  <a:pt x="100" y="134"/>
                  <a:pt x="167" y="201"/>
                </a:cubicBezTo>
                <a:cubicBezTo>
                  <a:pt x="267" y="267"/>
                  <a:pt x="401" y="301"/>
                  <a:pt x="501" y="301"/>
                </a:cubicBezTo>
                <a:lnTo>
                  <a:pt x="16846" y="301"/>
                </a:lnTo>
                <a:cubicBezTo>
                  <a:pt x="17012" y="301"/>
                  <a:pt x="17146" y="234"/>
                  <a:pt x="17279" y="100"/>
                </a:cubicBezTo>
                <a:cubicBezTo>
                  <a:pt x="17279" y="67"/>
                  <a:pt x="17313" y="34"/>
                  <a:pt x="17346" y="0"/>
                </a:cubicBez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58"/>
          <p:cNvSpPr/>
          <p:nvPr/>
        </p:nvSpPr>
        <p:spPr>
          <a:xfrm>
            <a:off x="6257939" y="1029520"/>
            <a:ext cx="713209" cy="12400"/>
          </a:xfrm>
          <a:custGeom>
            <a:avLst/>
            <a:gdLst/>
            <a:ahLst/>
            <a:cxnLst/>
            <a:rect l="l" t="t" r="r" b="b"/>
            <a:pathLst>
              <a:path w="17313" h="301" extrusionOk="0">
                <a:moveTo>
                  <a:pt x="468" y="1"/>
                </a:moveTo>
                <a:cubicBezTo>
                  <a:pt x="301" y="1"/>
                  <a:pt x="167" y="67"/>
                  <a:pt x="67" y="201"/>
                </a:cubicBezTo>
                <a:cubicBezTo>
                  <a:pt x="34" y="234"/>
                  <a:pt x="1" y="268"/>
                  <a:pt x="1" y="301"/>
                </a:cubicBezTo>
                <a:lnTo>
                  <a:pt x="17313" y="301"/>
                </a:lnTo>
                <a:cubicBezTo>
                  <a:pt x="17280" y="234"/>
                  <a:pt x="17213" y="167"/>
                  <a:pt x="17146" y="101"/>
                </a:cubicBezTo>
                <a:cubicBezTo>
                  <a:pt x="17046" y="34"/>
                  <a:pt x="16913" y="1"/>
                  <a:pt x="168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58"/>
          <p:cNvSpPr/>
          <p:nvPr/>
        </p:nvSpPr>
        <p:spPr>
          <a:xfrm>
            <a:off x="6546488" y="771204"/>
            <a:ext cx="134708" cy="116829"/>
          </a:xfrm>
          <a:custGeom>
            <a:avLst/>
            <a:gdLst/>
            <a:ahLst/>
            <a:cxnLst/>
            <a:rect l="l" t="t" r="r" b="b"/>
            <a:pathLst>
              <a:path w="3270" h="2836" extrusionOk="0">
                <a:moveTo>
                  <a:pt x="501" y="1"/>
                </a:moveTo>
                <a:cubicBezTo>
                  <a:pt x="201" y="1"/>
                  <a:pt x="1" y="234"/>
                  <a:pt x="1" y="501"/>
                </a:cubicBezTo>
                <a:lnTo>
                  <a:pt x="1" y="2836"/>
                </a:lnTo>
                <a:lnTo>
                  <a:pt x="3270" y="2836"/>
                </a:lnTo>
                <a:lnTo>
                  <a:pt x="3270" y="501"/>
                </a:lnTo>
                <a:cubicBezTo>
                  <a:pt x="3270" y="367"/>
                  <a:pt x="3236" y="267"/>
                  <a:pt x="3170" y="167"/>
                </a:cubicBezTo>
                <a:cubicBezTo>
                  <a:pt x="3069" y="67"/>
                  <a:pt x="2936" y="1"/>
                  <a:pt x="2769" y="1"/>
                </a:cubicBezTo>
                <a:close/>
              </a:path>
            </a:pathLst>
          </a:custGeom>
          <a:solidFill>
            <a:srgbClr val="4750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58"/>
          <p:cNvSpPr/>
          <p:nvPr/>
        </p:nvSpPr>
        <p:spPr>
          <a:xfrm>
            <a:off x="6549248" y="771204"/>
            <a:ext cx="129188" cy="11040"/>
          </a:xfrm>
          <a:custGeom>
            <a:avLst/>
            <a:gdLst/>
            <a:ahLst/>
            <a:cxnLst/>
            <a:rect l="l" t="t" r="r" b="b"/>
            <a:pathLst>
              <a:path w="3136" h="268" extrusionOk="0">
                <a:moveTo>
                  <a:pt x="434" y="1"/>
                </a:moveTo>
                <a:cubicBezTo>
                  <a:pt x="301" y="1"/>
                  <a:pt x="167" y="67"/>
                  <a:pt x="100" y="134"/>
                </a:cubicBezTo>
                <a:cubicBezTo>
                  <a:pt x="67" y="167"/>
                  <a:pt x="34" y="201"/>
                  <a:pt x="0" y="267"/>
                </a:cubicBezTo>
                <a:lnTo>
                  <a:pt x="3136" y="267"/>
                </a:lnTo>
                <a:cubicBezTo>
                  <a:pt x="3136" y="234"/>
                  <a:pt x="3103" y="201"/>
                  <a:pt x="3103" y="167"/>
                </a:cubicBezTo>
                <a:cubicBezTo>
                  <a:pt x="3002" y="67"/>
                  <a:pt x="2869" y="1"/>
                  <a:pt x="2702" y="1"/>
                </a:cubicBezTo>
                <a:close/>
              </a:path>
            </a:pathLst>
          </a:custGeom>
          <a:solidFill>
            <a:srgbClr val="748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58"/>
          <p:cNvSpPr/>
          <p:nvPr/>
        </p:nvSpPr>
        <p:spPr>
          <a:xfrm>
            <a:off x="6590481" y="717613"/>
            <a:ext cx="46756" cy="53636"/>
          </a:xfrm>
          <a:custGeom>
            <a:avLst/>
            <a:gdLst/>
            <a:ahLst/>
            <a:cxnLst/>
            <a:rect l="l" t="t" r="r" b="b"/>
            <a:pathLst>
              <a:path w="1135" h="1302" extrusionOk="0">
                <a:moveTo>
                  <a:pt x="0" y="1"/>
                </a:moveTo>
                <a:lnTo>
                  <a:pt x="0" y="1302"/>
                </a:lnTo>
                <a:lnTo>
                  <a:pt x="1134" y="1302"/>
                </a:lnTo>
                <a:lnTo>
                  <a:pt x="1134" y="1"/>
                </a:lnTo>
                <a:close/>
              </a:path>
            </a:pathLst>
          </a:custGeom>
          <a:solidFill>
            <a:srgbClr val="7482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58"/>
          <p:cNvSpPr/>
          <p:nvPr/>
        </p:nvSpPr>
        <p:spPr>
          <a:xfrm>
            <a:off x="6590481" y="756087"/>
            <a:ext cx="46756" cy="15160"/>
          </a:xfrm>
          <a:custGeom>
            <a:avLst/>
            <a:gdLst/>
            <a:ahLst/>
            <a:cxnLst/>
            <a:rect l="l" t="t" r="r" b="b"/>
            <a:pathLst>
              <a:path w="1135" h="368" extrusionOk="0">
                <a:moveTo>
                  <a:pt x="0" y="1"/>
                </a:moveTo>
                <a:lnTo>
                  <a:pt x="0" y="368"/>
                </a:lnTo>
                <a:lnTo>
                  <a:pt x="1134" y="368"/>
                </a:lnTo>
                <a:lnTo>
                  <a:pt x="1134" y="1"/>
                </a:lnTo>
                <a:close/>
              </a:path>
            </a:pathLst>
          </a:custGeom>
          <a:solidFill>
            <a:srgbClr val="3037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58"/>
          <p:cNvSpPr/>
          <p:nvPr/>
        </p:nvSpPr>
        <p:spPr>
          <a:xfrm>
            <a:off x="6550607" y="543000"/>
            <a:ext cx="114110" cy="189785"/>
          </a:xfrm>
          <a:custGeom>
            <a:avLst/>
            <a:gdLst/>
            <a:ahLst/>
            <a:cxnLst/>
            <a:rect l="l" t="t" r="r" b="b"/>
            <a:pathLst>
              <a:path w="2770" h="4607" extrusionOk="0">
                <a:moveTo>
                  <a:pt x="1840" y="1"/>
                </a:moveTo>
                <a:cubicBezTo>
                  <a:pt x="1696" y="1"/>
                  <a:pt x="1555" y="74"/>
                  <a:pt x="1468" y="203"/>
                </a:cubicBezTo>
                <a:lnTo>
                  <a:pt x="801" y="1204"/>
                </a:lnTo>
                <a:cubicBezTo>
                  <a:pt x="768" y="1237"/>
                  <a:pt x="735" y="1271"/>
                  <a:pt x="735" y="1338"/>
                </a:cubicBezTo>
                <a:lnTo>
                  <a:pt x="101" y="2772"/>
                </a:lnTo>
                <a:cubicBezTo>
                  <a:pt x="1" y="2972"/>
                  <a:pt x="101" y="3272"/>
                  <a:pt x="334" y="3339"/>
                </a:cubicBezTo>
                <a:cubicBezTo>
                  <a:pt x="534" y="3439"/>
                  <a:pt x="668" y="3673"/>
                  <a:pt x="601" y="3906"/>
                </a:cubicBezTo>
                <a:cubicBezTo>
                  <a:pt x="534" y="4039"/>
                  <a:pt x="568" y="4206"/>
                  <a:pt x="701" y="4306"/>
                </a:cubicBezTo>
                <a:lnTo>
                  <a:pt x="968" y="4607"/>
                </a:lnTo>
                <a:lnTo>
                  <a:pt x="2102" y="4607"/>
                </a:lnTo>
                <a:lnTo>
                  <a:pt x="2302" y="4440"/>
                </a:lnTo>
                <a:cubicBezTo>
                  <a:pt x="2569" y="4206"/>
                  <a:pt x="2636" y="3773"/>
                  <a:pt x="2502" y="3439"/>
                </a:cubicBezTo>
                <a:lnTo>
                  <a:pt x="2402" y="3272"/>
                </a:lnTo>
                <a:cubicBezTo>
                  <a:pt x="2703" y="3005"/>
                  <a:pt x="2769" y="2538"/>
                  <a:pt x="2569" y="2205"/>
                </a:cubicBezTo>
                <a:lnTo>
                  <a:pt x="2035" y="1204"/>
                </a:lnTo>
                <a:cubicBezTo>
                  <a:pt x="1969" y="1037"/>
                  <a:pt x="1969" y="904"/>
                  <a:pt x="2069" y="770"/>
                </a:cubicBezTo>
                <a:lnTo>
                  <a:pt x="2169" y="670"/>
                </a:lnTo>
                <a:cubicBezTo>
                  <a:pt x="2302" y="470"/>
                  <a:pt x="2236" y="237"/>
                  <a:pt x="2069" y="70"/>
                </a:cubicBezTo>
                <a:cubicBezTo>
                  <a:pt x="1998" y="23"/>
                  <a:pt x="1919" y="1"/>
                  <a:pt x="1840" y="1"/>
                </a:cubicBezTo>
                <a:close/>
              </a:path>
            </a:pathLst>
          </a:custGeom>
          <a:solidFill>
            <a:srgbClr val="4750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58"/>
          <p:cNvSpPr/>
          <p:nvPr/>
        </p:nvSpPr>
        <p:spPr>
          <a:xfrm>
            <a:off x="6382998" y="1165453"/>
            <a:ext cx="57755" cy="501714"/>
          </a:xfrm>
          <a:custGeom>
            <a:avLst/>
            <a:gdLst/>
            <a:ahLst/>
            <a:cxnLst/>
            <a:rect l="l" t="t" r="r" b="b"/>
            <a:pathLst>
              <a:path w="1402" h="12179" extrusionOk="0">
                <a:moveTo>
                  <a:pt x="756" y="1"/>
                </a:moveTo>
                <a:cubicBezTo>
                  <a:pt x="737" y="1"/>
                  <a:pt x="719" y="1"/>
                  <a:pt x="701" y="3"/>
                </a:cubicBezTo>
                <a:cubicBezTo>
                  <a:pt x="601" y="3"/>
                  <a:pt x="467" y="3"/>
                  <a:pt x="367" y="70"/>
                </a:cubicBezTo>
                <a:cubicBezTo>
                  <a:pt x="134" y="203"/>
                  <a:pt x="0" y="437"/>
                  <a:pt x="0" y="704"/>
                </a:cubicBezTo>
                <a:lnTo>
                  <a:pt x="0" y="12178"/>
                </a:lnTo>
                <a:lnTo>
                  <a:pt x="1401" y="12178"/>
                </a:lnTo>
                <a:lnTo>
                  <a:pt x="1401" y="704"/>
                </a:lnTo>
                <a:cubicBezTo>
                  <a:pt x="1401" y="322"/>
                  <a:pt x="1128" y="1"/>
                  <a:pt x="756" y="1"/>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58"/>
          <p:cNvSpPr/>
          <p:nvPr/>
        </p:nvSpPr>
        <p:spPr>
          <a:xfrm>
            <a:off x="6382998" y="1165577"/>
            <a:ext cx="57755" cy="63234"/>
          </a:xfrm>
          <a:custGeom>
            <a:avLst/>
            <a:gdLst/>
            <a:ahLst/>
            <a:cxnLst/>
            <a:rect l="l" t="t" r="r" b="b"/>
            <a:pathLst>
              <a:path w="1402" h="1535" extrusionOk="0">
                <a:moveTo>
                  <a:pt x="701" y="0"/>
                </a:moveTo>
                <a:cubicBezTo>
                  <a:pt x="601" y="0"/>
                  <a:pt x="467" y="0"/>
                  <a:pt x="367" y="67"/>
                </a:cubicBezTo>
                <a:cubicBezTo>
                  <a:pt x="134" y="200"/>
                  <a:pt x="0" y="434"/>
                  <a:pt x="0" y="701"/>
                </a:cubicBezTo>
                <a:lnTo>
                  <a:pt x="0" y="1534"/>
                </a:lnTo>
                <a:cubicBezTo>
                  <a:pt x="0" y="1268"/>
                  <a:pt x="134" y="1034"/>
                  <a:pt x="367" y="901"/>
                </a:cubicBezTo>
                <a:cubicBezTo>
                  <a:pt x="467" y="834"/>
                  <a:pt x="601" y="834"/>
                  <a:pt x="701" y="834"/>
                </a:cubicBezTo>
                <a:cubicBezTo>
                  <a:pt x="719" y="832"/>
                  <a:pt x="737" y="832"/>
                  <a:pt x="756" y="832"/>
                </a:cubicBezTo>
                <a:cubicBezTo>
                  <a:pt x="1128" y="832"/>
                  <a:pt x="1401" y="1153"/>
                  <a:pt x="1401" y="1534"/>
                </a:cubicBezTo>
                <a:lnTo>
                  <a:pt x="1401" y="701"/>
                </a:lnTo>
                <a:cubicBezTo>
                  <a:pt x="1401" y="567"/>
                  <a:pt x="1368" y="434"/>
                  <a:pt x="1301" y="334"/>
                </a:cubicBezTo>
                <a:cubicBezTo>
                  <a:pt x="1168" y="100"/>
                  <a:pt x="934" y="0"/>
                  <a:pt x="701" y="0"/>
                </a:cubicBez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58"/>
          <p:cNvSpPr/>
          <p:nvPr/>
        </p:nvSpPr>
        <p:spPr>
          <a:xfrm>
            <a:off x="6483300" y="1165453"/>
            <a:ext cx="59115" cy="501714"/>
          </a:xfrm>
          <a:custGeom>
            <a:avLst/>
            <a:gdLst/>
            <a:ahLst/>
            <a:cxnLst/>
            <a:rect l="l" t="t" r="r" b="b"/>
            <a:pathLst>
              <a:path w="1435" h="12179" extrusionOk="0">
                <a:moveTo>
                  <a:pt x="785" y="1"/>
                </a:moveTo>
                <a:cubicBezTo>
                  <a:pt x="768" y="1"/>
                  <a:pt x="751" y="1"/>
                  <a:pt x="734" y="3"/>
                </a:cubicBezTo>
                <a:cubicBezTo>
                  <a:pt x="601" y="3"/>
                  <a:pt x="501" y="3"/>
                  <a:pt x="400" y="70"/>
                </a:cubicBezTo>
                <a:cubicBezTo>
                  <a:pt x="167" y="203"/>
                  <a:pt x="0" y="437"/>
                  <a:pt x="0" y="704"/>
                </a:cubicBezTo>
                <a:lnTo>
                  <a:pt x="0" y="12178"/>
                </a:lnTo>
                <a:lnTo>
                  <a:pt x="1435" y="12178"/>
                </a:lnTo>
                <a:lnTo>
                  <a:pt x="1435" y="704"/>
                </a:lnTo>
                <a:cubicBezTo>
                  <a:pt x="1435" y="322"/>
                  <a:pt x="1131" y="1"/>
                  <a:pt x="785" y="1"/>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58"/>
          <p:cNvSpPr/>
          <p:nvPr/>
        </p:nvSpPr>
        <p:spPr>
          <a:xfrm>
            <a:off x="6483300" y="1165577"/>
            <a:ext cx="59115" cy="63234"/>
          </a:xfrm>
          <a:custGeom>
            <a:avLst/>
            <a:gdLst/>
            <a:ahLst/>
            <a:cxnLst/>
            <a:rect l="l" t="t" r="r" b="b"/>
            <a:pathLst>
              <a:path w="1435" h="1535" extrusionOk="0">
                <a:moveTo>
                  <a:pt x="734" y="0"/>
                </a:moveTo>
                <a:cubicBezTo>
                  <a:pt x="601" y="0"/>
                  <a:pt x="501" y="0"/>
                  <a:pt x="400" y="67"/>
                </a:cubicBezTo>
                <a:cubicBezTo>
                  <a:pt x="167" y="200"/>
                  <a:pt x="0" y="434"/>
                  <a:pt x="0" y="701"/>
                </a:cubicBezTo>
                <a:lnTo>
                  <a:pt x="0" y="1534"/>
                </a:lnTo>
                <a:cubicBezTo>
                  <a:pt x="0" y="1268"/>
                  <a:pt x="167" y="1034"/>
                  <a:pt x="400" y="901"/>
                </a:cubicBezTo>
                <a:cubicBezTo>
                  <a:pt x="501" y="834"/>
                  <a:pt x="601" y="834"/>
                  <a:pt x="734" y="834"/>
                </a:cubicBezTo>
                <a:cubicBezTo>
                  <a:pt x="751" y="832"/>
                  <a:pt x="768" y="832"/>
                  <a:pt x="785" y="832"/>
                </a:cubicBezTo>
                <a:cubicBezTo>
                  <a:pt x="1131" y="832"/>
                  <a:pt x="1435" y="1153"/>
                  <a:pt x="1435" y="1534"/>
                </a:cubicBezTo>
                <a:lnTo>
                  <a:pt x="1435" y="701"/>
                </a:lnTo>
                <a:cubicBezTo>
                  <a:pt x="1435" y="567"/>
                  <a:pt x="1401" y="434"/>
                  <a:pt x="1334" y="334"/>
                </a:cubicBezTo>
                <a:cubicBezTo>
                  <a:pt x="1201" y="100"/>
                  <a:pt x="968" y="0"/>
                  <a:pt x="734" y="0"/>
                </a:cubicBez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58"/>
          <p:cNvSpPr/>
          <p:nvPr/>
        </p:nvSpPr>
        <p:spPr>
          <a:xfrm>
            <a:off x="6584961" y="1165577"/>
            <a:ext cx="57755" cy="501590"/>
          </a:xfrm>
          <a:custGeom>
            <a:avLst/>
            <a:gdLst/>
            <a:ahLst/>
            <a:cxnLst/>
            <a:rect l="l" t="t" r="r" b="b"/>
            <a:pathLst>
              <a:path w="1402" h="12176" extrusionOk="0">
                <a:moveTo>
                  <a:pt x="701" y="0"/>
                </a:moveTo>
                <a:cubicBezTo>
                  <a:pt x="601" y="0"/>
                  <a:pt x="468" y="0"/>
                  <a:pt x="368" y="67"/>
                </a:cubicBezTo>
                <a:cubicBezTo>
                  <a:pt x="134" y="200"/>
                  <a:pt x="1" y="434"/>
                  <a:pt x="1" y="701"/>
                </a:cubicBezTo>
                <a:lnTo>
                  <a:pt x="1" y="12175"/>
                </a:lnTo>
                <a:lnTo>
                  <a:pt x="1402" y="12175"/>
                </a:lnTo>
                <a:lnTo>
                  <a:pt x="1402" y="701"/>
                </a:lnTo>
                <a:cubicBezTo>
                  <a:pt x="1402" y="567"/>
                  <a:pt x="1368" y="434"/>
                  <a:pt x="1302" y="334"/>
                </a:cubicBezTo>
                <a:cubicBezTo>
                  <a:pt x="1168" y="100"/>
                  <a:pt x="935" y="0"/>
                  <a:pt x="701" y="0"/>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58"/>
          <p:cNvSpPr/>
          <p:nvPr/>
        </p:nvSpPr>
        <p:spPr>
          <a:xfrm>
            <a:off x="6584961" y="1165577"/>
            <a:ext cx="57755" cy="63234"/>
          </a:xfrm>
          <a:custGeom>
            <a:avLst/>
            <a:gdLst/>
            <a:ahLst/>
            <a:cxnLst/>
            <a:rect l="l" t="t" r="r" b="b"/>
            <a:pathLst>
              <a:path w="1402" h="1535" extrusionOk="0">
                <a:moveTo>
                  <a:pt x="701" y="0"/>
                </a:moveTo>
                <a:cubicBezTo>
                  <a:pt x="601" y="0"/>
                  <a:pt x="468" y="0"/>
                  <a:pt x="368" y="67"/>
                </a:cubicBezTo>
                <a:cubicBezTo>
                  <a:pt x="134" y="200"/>
                  <a:pt x="1" y="434"/>
                  <a:pt x="1" y="701"/>
                </a:cubicBezTo>
                <a:lnTo>
                  <a:pt x="1" y="1534"/>
                </a:lnTo>
                <a:cubicBezTo>
                  <a:pt x="1" y="1268"/>
                  <a:pt x="134" y="1034"/>
                  <a:pt x="368" y="901"/>
                </a:cubicBezTo>
                <a:cubicBezTo>
                  <a:pt x="468" y="834"/>
                  <a:pt x="601" y="834"/>
                  <a:pt x="701" y="834"/>
                </a:cubicBezTo>
                <a:cubicBezTo>
                  <a:pt x="935" y="834"/>
                  <a:pt x="1168" y="934"/>
                  <a:pt x="1302" y="1168"/>
                </a:cubicBezTo>
                <a:cubicBezTo>
                  <a:pt x="1368" y="1268"/>
                  <a:pt x="1402" y="1401"/>
                  <a:pt x="1402" y="1534"/>
                </a:cubicBezTo>
                <a:lnTo>
                  <a:pt x="1402" y="701"/>
                </a:lnTo>
                <a:cubicBezTo>
                  <a:pt x="1402" y="567"/>
                  <a:pt x="1368" y="434"/>
                  <a:pt x="1302" y="334"/>
                </a:cubicBezTo>
                <a:cubicBezTo>
                  <a:pt x="1168" y="100"/>
                  <a:pt x="935" y="0"/>
                  <a:pt x="701" y="0"/>
                </a:cubicBez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58"/>
          <p:cNvSpPr/>
          <p:nvPr/>
        </p:nvSpPr>
        <p:spPr>
          <a:xfrm>
            <a:off x="6685263" y="1165330"/>
            <a:ext cx="59156" cy="501837"/>
          </a:xfrm>
          <a:custGeom>
            <a:avLst/>
            <a:gdLst/>
            <a:ahLst/>
            <a:cxnLst/>
            <a:rect l="l" t="t" r="r" b="b"/>
            <a:pathLst>
              <a:path w="1436" h="12182" extrusionOk="0">
                <a:moveTo>
                  <a:pt x="806" y="1"/>
                </a:moveTo>
                <a:cubicBezTo>
                  <a:pt x="782" y="1"/>
                  <a:pt x="758" y="3"/>
                  <a:pt x="735" y="6"/>
                </a:cubicBezTo>
                <a:cubicBezTo>
                  <a:pt x="716" y="4"/>
                  <a:pt x="698" y="4"/>
                  <a:pt x="679" y="4"/>
                </a:cubicBezTo>
                <a:cubicBezTo>
                  <a:pt x="304" y="4"/>
                  <a:pt x="1" y="325"/>
                  <a:pt x="1" y="707"/>
                </a:cubicBezTo>
                <a:lnTo>
                  <a:pt x="1" y="12181"/>
                </a:lnTo>
                <a:lnTo>
                  <a:pt x="1435" y="12181"/>
                </a:lnTo>
                <a:lnTo>
                  <a:pt x="1435" y="707"/>
                </a:lnTo>
                <a:cubicBezTo>
                  <a:pt x="1435" y="573"/>
                  <a:pt x="1402" y="440"/>
                  <a:pt x="1335" y="340"/>
                </a:cubicBezTo>
                <a:cubicBezTo>
                  <a:pt x="1215" y="130"/>
                  <a:pt x="1015" y="1"/>
                  <a:pt x="806" y="1"/>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58"/>
          <p:cNvSpPr/>
          <p:nvPr/>
        </p:nvSpPr>
        <p:spPr>
          <a:xfrm>
            <a:off x="6685263" y="1165330"/>
            <a:ext cx="59156" cy="63481"/>
          </a:xfrm>
          <a:custGeom>
            <a:avLst/>
            <a:gdLst/>
            <a:ahLst/>
            <a:cxnLst/>
            <a:rect l="l" t="t" r="r" b="b"/>
            <a:pathLst>
              <a:path w="1436" h="1541" extrusionOk="0">
                <a:moveTo>
                  <a:pt x="806" y="1"/>
                </a:moveTo>
                <a:cubicBezTo>
                  <a:pt x="782" y="1"/>
                  <a:pt x="758" y="3"/>
                  <a:pt x="735" y="6"/>
                </a:cubicBezTo>
                <a:cubicBezTo>
                  <a:pt x="716" y="4"/>
                  <a:pt x="698" y="4"/>
                  <a:pt x="679" y="4"/>
                </a:cubicBezTo>
                <a:cubicBezTo>
                  <a:pt x="304" y="4"/>
                  <a:pt x="1" y="325"/>
                  <a:pt x="1" y="707"/>
                </a:cubicBezTo>
                <a:lnTo>
                  <a:pt x="1" y="1540"/>
                </a:lnTo>
                <a:cubicBezTo>
                  <a:pt x="1" y="1159"/>
                  <a:pt x="304" y="838"/>
                  <a:pt x="679" y="838"/>
                </a:cubicBezTo>
                <a:cubicBezTo>
                  <a:pt x="698" y="838"/>
                  <a:pt x="716" y="838"/>
                  <a:pt x="735" y="840"/>
                </a:cubicBezTo>
                <a:cubicBezTo>
                  <a:pt x="758" y="837"/>
                  <a:pt x="782" y="835"/>
                  <a:pt x="806" y="835"/>
                </a:cubicBezTo>
                <a:cubicBezTo>
                  <a:pt x="1015" y="835"/>
                  <a:pt x="1215" y="964"/>
                  <a:pt x="1335" y="1174"/>
                </a:cubicBezTo>
                <a:cubicBezTo>
                  <a:pt x="1402" y="1274"/>
                  <a:pt x="1435" y="1407"/>
                  <a:pt x="1435" y="1540"/>
                </a:cubicBezTo>
                <a:lnTo>
                  <a:pt x="1435" y="707"/>
                </a:lnTo>
                <a:cubicBezTo>
                  <a:pt x="1435" y="573"/>
                  <a:pt x="1402" y="440"/>
                  <a:pt x="1335" y="340"/>
                </a:cubicBezTo>
                <a:cubicBezTo>
                  <a:pt x="1215" y="130"/>
                  <a:pt x="1015" y="1"/>
                  <a:pt x="806" y="1"/>
                </a:cubicBez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58"/>
          <p:cNvSpPr/>
          <p:nvPr/>
        </p:nvSpPr>
        <p:spPr>
          <a:xfrm>
            <a:off x="6786966" y="1165453"/>
            <a:ext cx="57755" cy="501714"/>
          </a:xfrm>
          <a:custGeom>
            <a:avLst/>
            <a:gdLst/>
            <a:ahLst/>
            <a:cxnLst/>
            <a:rect l="l" t="t" r="r" b="b"/>
            <a:pathLst>
              <a:path w="1402" h="12179" extrusionOk="0">
                <a:moveTo>
                  <a:pt x="646" y="1"/>
                </a:moveTo>
                <a:cubicBezTo>
                  <a:pt x="273" y="1"/>
                  <a:pt x="0" y="322"/>
                  <a:pt x="0" y="704"/>
                </a:cubicBezTo>
                <a:lnTo>
                  <a:pt x="0" y="12178"/>
                </a:lnTo>
                <a:lnTo>
                  <a:pt x="1401" y="12178"/>
                </a:lnTo>
                <a:lnTo>
                  <a:pt x="1401" y="704"/>
                </a:lnTo>
                <a:cubicBezTo>
                  <a:pt x="1401" y="303"/>
                  <a:pt x="1101" y="3"/>
                  <a:pt x="701" y="3"/>
                </a:cubicBezTo>
                <a:cubicBezTo>
                  <a:pt x="682" y="1"/>
                  <a:pt x="664" y="1"/>
                  <a:pt x="646" y="1"/>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58"/>
          <p:cNvSpPr/>
          <p:nvPr/>
        </p:nvSpPr>
        <p:spPr>
          <a:xfrm>
            <a:off x="6786966" y="1165330"/>
            <a:ext cx="57755" cy="63481"/>
          </a:xfrm>
          <a:custGeom>
            <a:avLst/>
            <a:gdLst/>
            <a:ahLst/>
            <a:cxnLst/>
            <a:rect l="l" t="t" r="r" b="b"/>
            <a:pathLst>
              <a:path w="1402" h="1541" extrusionOk="0">
                <a:moveTo>
                  <a:pt x="772" y="1"/>
                </a:moveTo>
                <a:cubicBezTo>
                  <a:pt x="748" y="1"/>
                  <a:pt x="724" y="3"/>
                  <a:pt x="701" y="6"/>
                </a:cubicBezTo>
                <a:cubicBezTo>
                  <a:pt x="682" y="4"/>
                  <a:pt x="664" y="4"/>
                  <a:pt x="646" y="4"/>
                </a:cubicBezTo>
                <a:cubicBezTo>
                  <a:pt x="273" y="4"/>
                  <a:pt x="0" y="325"/>
                  <a:pt x="0" y="707"/>
                </a:cubicBezTo>
                <a:lnTo>
                  <a:pt x="0" y="1540"/>
                </a:lnTo>
                <a:cubicBezTo>
                  <a:pt x="0" y="1159"/>
                  <a:pt x="273" y="838"/>
                  <a:pt x="646" y="838"/>
                </a:cubicBezTo>
                <a:cubicBezTo>
                  <a:pt x="664" y="838"/>
                  <a:pt x="682" y="838"/>
                  <a:pt x="701" y="840"/>
                </a:cubicBezTo>
                <a:cubicBezTo>
                  <a:pt x="1101" y="840"/>
                  <a:pt x="1401" y="1140"/>
                  <a:pt x="1401" y="1540"/>
                </a:cubicBezTo>
                <a:lnTo>
                  <a:pt x="1401" y="707"/>
                </a:lnTo>
                <a:cubicBezTo>
                  <a:pt x="1401" y="573"/>
                  <a:pt x="1368" y="440"/>
                  <a:pt x="1301" y="340"/>
                </a:cubicBezTo>
                <a:cubicBezTo>
                  <a:pt x="1181" y="130"/>
                  <a:pt x="981" y="1"/>
                  <a:pt x="772" y="1"/>
                </a:cubicBez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58"/>
          <p:cNvSpPr/>
          <p:nvPr/>
        </p:nvSpPr>
        <p:spPr>
          <a:xfrm>
            <a:off x="6292293" y="1656092"/>
            <a:ext cx="643136" cy="53636"/>
          </a:xfrm>
          <a:custGeom>
            <a:avLst/>
            <a:gdLst/>
            <a:ahLst/>
            <a:cxnLst/>
            <a:rect l="l" t="t" r="r" b="b"/>
            <a:pathLst>
              <a:path w="15612" h="1302" extrusionOk="0">
                <a:moveTo>
                  <a:pt x="568" y="1"/>
                </a:moveTo>
                <a:cubicBezTo>
                  <a:pt x="401" y="1"/>
                  <a:pt x="234" y="67"/>
                  <a:pt x="134" y="201"/>
                </a:cubicBezTo>
                <a:cubicBezTo>
                  <a:pt x="34" y="301"/>
                  <a:pt x="1" y="434"/>
                  <a:pt x="1" y="568"/>
                </a:cubicBezTo>
                <a:lnTo>
                  <a:pt x="1" y="734"/>
                </a:lnTo>
                <a:cubicBezTo>
                  <a:pt x="1" y="1035"/>
                  <a:pt x="234" y="1301"/>
                  <a:pt x="568" y="1301"/>
                </a:cubicBezTo>
                <a:lnTo>
                  <a:pt x="15045" y="1301"/>
                </a:lnTo>
                <a:cubicBezTo>
                  <a:pt x="15378" y="1301"/>
                  <a:pt x="15612" y="1035"/>
                  <a:pt x="15612" y="734"/>
                </a:cubicBezTo>
                <a:lnTo>
                  <a:pt x="15612" y="568"/>
                </a:lnTo>
                <a:cubicBezTo>
                  <a:pt x="15612" y="434"/>
                  <a:pt x="15578" y="267"/>
                  <a:pt x="15445" y="167"/>
                </a:cubicBezTo>
                <a:cubicBezTo>
                  <a:pt x="15345" y="67"/>
                  <a:pt x="15211" y="1"/>
                  <a:pt x="15045" y="1"/>
                </a:cubicBez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58"/>
          <p:cNvSpPr/>
          <p:nvPr/>
        </p:nvSpPr>
        <p:spPr>
          <a:xfrm>
            <a:off x="6295053" y="1697325"/>
            <a:ext cx="637616" cy="12400"/>
          </a:xfrm>
          <a:custGeom>
            <a:avLst/>
            <a:gdLst/>
            <a:ahLst/>
            <a:cxnLst/>
            <a:rect l="l" t="t" r="r" b="b"/>
            <a:pathLst>
              <a:path w="15478" h="301" extrusionOk="0">
                <a:moveTo>
                  <a:pt x="0" y="0"/>
                </a:moveTo>
                <a:cubicBezTo>
                  <a:pt x="34" y="67"/>
                  <a:pt x="100" y="134"/>
                  <a:pt x="167" y="167"/>
                </a:cubicBezTo>
                <a:cubicBezTo>
                  <a:pt x="267" y="267"/>
                  <a:pt x="367" y="300"/>
                  <a:pt x="501" y="300"/>
                </a:cubicBezTo>
                <a:lnTo>
                  <a:pt x="14978" y="300"/>
                </a:lnTo>
                <a:cubicBezTo>
                  <a:pt x="15144" y="300"/>
                  <a:pt x="15278" y="234"/>
                  <a:pt x="15411" y="100"/>
                </a:cubicBezTo>
                <a:cubicBezTo>
                  <a:pt x="15411" y="67"/>
                  <a:pt x="15445" y="34"/>
                  <a:pt x="15478" y="0"/>
                </a:cubicBez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58"/>
          <p:cNvSpPr/>
          <p:nvPr/>
        </p:nvSpPr>
        <p:spPr>
          <a:xfrm>
            <a:off x="6296413" y="1656092"/>
            <a:ext cx="636257" cy="11040"/>
          </a:xfrm>
          <a:custGeom>
            <a:avLst/>
            <a:gdLst/>
            <a:ahLst/>
            <a:cxnLst/>
            <a:rect l="l" t="t" r="r" b="b"/>
            <a:pathLst>
              <a:path w="15445" h="268" extrusionOk="0">
                <a:moveTo>
                  <a:pt x="468" y="1"/>
                </a:moveTo>
                <a:cubicBezTo>
                  <a:pt x="301" y="1"/>
                  <a:pt x="167" y="67"/>
                  <a:pt x="34" y="167"/>
                </a:cubicBezTo>
                <a:cubicBezTo>
                  <a:pt x="34" y="201"/>
                  <a:pt x="1" y="234"/>
                  <a:pt x="1" y="267"/>
                </a:cubicBezTo>
                <a:lnTo>
                  <a:pt x="15445" y="267"/>
                </a:lnTo>
                <a:cubicBezTo>
                  <a:pt x="15345" y="101"/>
                  <a:pt x="15145" y="1"/>
                  <a:pt x="149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58"/>
          <p:cNvSpPr/>
          <p:nvPr/>
        </p:nvSpPr>
        <p:spPr>
          <a:xfrm>
            <a:off x="6546488" y="853629"/>
            <a:ext cx="134708" cy="34398"/>
          </a:xfrm>
          <a:custGeom>
            <a:avLst/>
            <a:gdLst/>
            <a:ahLst/>
            <a:cxnLst/>
            <a:rect l="l" t="t" r="r" b="b"/>
            <a:pathLst>
              <a:path w="3270" h="835" extrusionOk="0">
                <a:moveTo>
                  <a:pt x="1" y="1"/>
                </a:moveTo>
                <a:lnTo>
                  <a:pt x="1" y="835"/>
                </a:lnTo>
                <a:lnTo>
                  <a:pt x="3270" y="835"/>
                </a:lnTo>
                <a:lnTo>
                  <a:pt x="3270" y="1"/>
                </a:lnTo>
                <a:close/>
              </a:path>
            </a:pathLst>
          </a:custGeom>
          <a:solidFill>
            <a:srgbClr val="3037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58"/>
          <p:cNvSpPr/>
          <p:nvPr/>
        </p:nvSpPr>
        <p:spPr>
          <a:xfrm>
            <a:off x="5235641" y="3420390"/>
            <a:ext cx="2756605" cy="465874"/>
          </a:xfrm>
          <a:custGeom>
            <a:avLst/>
            <a:gdLst/>
            <a:ahLst/>
            <a:cxnLst/>
            <a:rect l="l" t="t" r="r" b="b"/>
            <a:pathLst>
              <a:path w="66916" h="11309" extrusionOk="0">
                <a:moveTo>
                  <a:pt x="1" y="0"/>
                </a:moveTo>
                <a:lnTo>
                  <a:pt x="1" y="11308"/>
                </a:lnTo>
                <a:lnTo>
                  <a:pt x="66915" y="11308"/>
                </a:lnTo>
                <a:lnTo>
                  <a:pt x="66915"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58"/>
          <p:cNvSpPr/>
          <p:nvPr/>
        </p:nvSpPr>
        <p:spPr>
          <a:xfrm>
            <a:off x="5235641" y="3420390"/>
            <a:ext cx="2756605" cy="48116"/>
          </a:xfrm>
          <a:custGeom>
            <a:avLst/>
            <a:gdLst/>
            <a:ahLst/>
            <a:cxnLst/>
            <a:rect l="l" t="t" r="r" b="b"/>
            <a:pathLst>
              <a:path w="66916" h="1168" extrusionOk="0">
                <a:moveTo>
                  <a:pt x="1" y="0"/>
                </a:moveTo>
                <a:lnTo>
                  <a:pt x="1" y="1168"/>
                </a:lnTo>
                <a:lnTo>
                  <a:pt x="66915" y="1168"/>
                </a:lnTo>
                <a:lnTo>
                  <a:pt x="669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58"/>
          <p:cNvSpPr/>
          <p:nvPr/>
        </p:nvSpPr>
        <p:spPr>
          <a:xfrm>
            <a:off x="5235641" y="3869713"/>
            <a:ext cx="2756605" cy="48116"/>
          </a:xfrm>
          <a:custGeom>
            <a:avLst/>
            <a:gdLst/>
            <a:ahLst/>
            <a:cxnLst/>
            <a:rect l="l" t="t" r="r" b="b"/>
            <a:pathLst>
              <a:path w="66916" h="1168" extrusionOk="0">
                <a:moveTo>
                  <a:pt x="1" y="0"/>
                </a:moveTo>
                <a:lnTo>
                  <a:pt x="1" y="1168"/>
                </a:lnTo>
                <a:lnTo>
                  <a:pt x="66915" y="1168"/>
                </a:lnTo>
                <a:lnTo>
                  <a:pt x="66915" y="0"/>
                </a:ln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58"/>
          <p:cNvSpPr/>
          <p:nvPr/>
        </p:nvSpPr>
        <p:spPr>
          <a:xfrm>
            <a:off x="5169693" y="3368158"/>
            <a:ext cx="2888511" cy="79754"/>
          </a:xfrm>
          <a:custGeom>
            <a:avLst/>
            <a:gdLst/>
            <a:ahLst/>
            <a:cxnLst/>
            <a:rect l="l" t="t" r="r" b="b"/>
            <a:pathLst>
              <a:path w="70118" h="1936" extrusionOk="0">
                <a:moveTo>
                  <a:pt x="1" y="1"/>
                </a:moveTo>
                <a:lnTo>
                  <a:pt x="1635" y="1935"/>
                </a:lnTo>
                <a:lnTo>
                  <a:pt x="68483" y="1935"/>
                </a:lnTo>
                <a:lnTo>
                  <a:pt x="70117"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58"/>
          <p:cNvSpPr/>
          <p:nvPr/>
        </p:nvSpPr>
        <p:spPr>
          <a:xfrm>
            <a:off x="5096866" y="3946660"/>
            <a:ext cx="3034177" cy="79712"/>
          </a:xfrm>
          <a:custGeom>
            <a:avLst/>
            <a:gdLst/>
            <a:ahLst/>
            <a:cxnLst/>
            <a:rect l="l" t="t" r="r" b="b"/>
            <a:pathLst>
              <a:path w="73654" h="1935" extrusionOk="0">
                <a:moveTo>
                  <a:pt x="1735" y="0"/>
                </a:moveTo>
                <a:lnTo>
                  <a:pt x="1" y="1935"/>
                </a:lnTo>
                <a:lnTo>
                  <a:pt x="73653" y="1935"/>
                </a:lnTo>
                <a:lnTo>
                  <a:pt x="71952"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58"/>
          <p:cNvSpPr/>
          <p:nvPr/>
        </p:nvSpPr>
        <p:spPr>
          <a:xfrm>
            <a:off x="5096866" y="3979613"/>
            <a:ext cx="3034177" cy="46756"/>
          </a:xfrm>
          <a:custGeom>
            <a:avLst/>
            <a:gdLst/>
            <a:ahLst/>
            <a:cxnLst/>
            <a:rect l="l" t="t" r="r" b="b"/>
            <a:pathLst>
              <a:path w="73654" h="1135" extrusionOk="0">
                <a:moveTo>
                  <a:pt x="1002" y="1"/>
                </a:moveTo>
                <a:lnTo>
                  <a:pt x="1" y="1135"/>
                </a:lnTo>
                <a:lnTo>
                  <a:pt x="73653" y="1135"/>
                </a:lnTo>
                <a:lnTo>
                  <a:pt x="72653" y="1"/>
                </a:ln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58"/>
          <p:cNvSpPr/>
          <p:nvPr/>
        </p:nvSpPr>
        <p:spPr>
          <a:xfrm>
            <a:off x="5272755" y="3184030"/>
            <a:ext cx="2682371" cy="125109"/>
          </a:xfrm>
          <a:custGeom>
            <a:avLst/>
            <a:gdLst/>
            <a:ahLst/>
            <a:cxnLst/>
            <a:rect l="l" t="t" r="r" b="b"/>
            <a:pathLst>
              <a:path w="65114" h="3037" extrusionOk="0">
                <a:moveTo>
                  <a:pt x="1" y="1"/>
                </a:moveTo>
                <a:lnTo>
                  <a:pt x="1" y="3036"/>
                </a:lnTo>
                <a:lnTo>
                  <a:pt x="65114" y="3036"/>
                </a:lnTo>
                <a:lnTo>
                  <a:pt x="65114"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58"/>
          <p:cNvSpPr/>
          <p:nvPr/>
        </p:nvSpPr>
        <p:spPr>
          <a:xfrm>
            <a:off x="5272755" y="3284332"/>
            <a:ext cx="2682371" cy="24799"/>
          </a:xfrm>
          <a:custGeom>
            <a:avLst/>
            <a:gdLst/>
            <a:ahLst/>
            <a:cxnLst/>
            <a:rect l="l" t="t" r="r" b="b"/>
            <a:pathLst>
              <a:path w="65114" h="602" extrusionOk="0">
                <a:moveTo>
                  <a:pt x="1" y="1"/>
                </a:moveTo>
                <a:lnTo>
                  <a:pt x="1" y="601"/>
                </a:lnTo>
                <a:lnTo>
                  <a:pt x="65114" y="601"/>
                </a:lnTo>
                <a:lnTo>
                  <a:pt x="65114" y="1"/>
                </a:ln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58"/>
          <p:cNvSpPr/>
          <p:nvPr/>
        </p:nvSpPr>
        <p:spPr>
          <a:xfrm>
            <a:off x="5272755" y="3196387"/>
            <a:ext cx="2682371" cy="24799"/>
          </a:xfrm>
          <a:custGeom>
            <a:avLst/>
            <a:gdLst/>
            <a:ahLst/>
            <a:cxnLst/>
            <a:rect l="l" t="t" r="r" b="b"/>
            <a:pathLst>
              <a:path w="65114" h="602" extrusionOk="0">
                <a:moveTo>
                  <a:pt x="1" y="1"/>
                </a:moveTo>
                <a:lnTo>
                  <a:pt x="1" y="601"/>
                </a:lnTo>
                <a:lnTo>
                  <a:pt x="65114" y="601"/>
                </a:lnTo>
                <a:lnTo>
                  <a:pt x="651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58"/>
          <p:cNvSpPr/>
          <p:nvPr/>
        </p:nvSpPr>
        <p:spPr>
          <a:xfrm>
            <a:off x="5421169" y="1855338"/>
            <a:ext cx="2385561" cy="1147446"/>
          </a:xfrm>
          <a:custGeom>
            <a:avLst/>
            <a:gdLst/>
            <a:ahLst/>
            <a:cxnLst/>
            <a:rect l="l" t="t" r="r" b="b"/>
            <a:pathLst>
              <a:path w="57909" h="27854" extrusionOk="0">
                <a:moveTo>
                  <a:pt x="28954" y="0"/>
                </a:moveTo>
                <a:cubicBezTo>
                  <a:pt x="13376" y="0"/>
                  <a:pt x="601" y="12309"/>
                  <a:pt x="0" y="27854"/>
                </a:cubicBezTo>
                <a:lnTo>
                  <a:pt x="57908" y="27854"/>
                </a:lnTo>
                <a:cubicBezTo>
                  <a:pt x="57308" y="12309"/>
                  <a:pt x="44532" y="0"/>
                  <a:pt x="28954" y="0"/>
                </a:cubicBez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58"/>
          <p:cNvSpPr/>
          <p:nvPr/>
        </p:nvSpPr>
        <p:spPr>
          <a:xfrm>
            <a:off x="6027101" y="1853279"/>
            <a:ext cx="1173563" cy="154605"/>
          </a:xfrm>
          <a:custGeom>
            <a:avLst/>
            <a:gdLst/>
            <a:ahLst/>
            <a:cxnLst/>
            <a:rect l="l" t="t" r="r" b="b"/>
            <a:pathLst>
              <a:path w="28488" h="3753" extrusionOk="0">
                <a:moveTo>
                  <a:pt x="14244" y="0"/>
                </a:moveTo>
                <a:cubicBezTo>
                  <a:pt x="9332" y="0"/>
                  <a:pt x="4420" y="1251"/>
                  <a:pt x="1" y="3753"/>
                </a:cubicBezTo>
                <a:lnTo>
                  <a:pt x="28488" y="3753"/>
                </a:lnTo>
                <a:cubicBezTo>
                  <a:pt x="24068" y="1251"/>
                  <a:pt x="19156" y="0"/>
                  <a:pt x="142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58"/>
          <p:cNvSpPr/>
          <p:nvPr/>
        </p:nvSpPr>
        <p:spPr>
          <a:xfrm>
            <a:off x="6850154" y="2872123"/>
            <a:ext cx="26159" cy="25829"/>
          </a:xfrm>
          <a:custGeom>
            <a:avLst/>
            <a:gdLst/>
            <a:ahLst/>
            <a:cxnLst/>
            <a:rect l="l" t="t" r="r" b="b"/>
            <a:pathLst>
              <a:path w="635" h="627" extrusionOk="0">
                <a:moveTo>
                  <a:pt x="317" y="1"/>
                </a:moveTo>
                <a:cubicBezTo>
                  <a:pt x="159" y="1"/>
                  <a:pt x="1" y="101"/>
                  <a:pt x="1" y="301"/>
                </a:cubicBezTo>
                <a:cubicBezTo>
                  <a:pt x="1" y="518"/>
                  <a:pt x="159" y="626"/>
                  <a:pt x="317" y="626"/>
                </a:cubicBezTo>
                <a:cubicBezTo>
                  <a:pt x="476" y="626"/>
                  <a:pt x="634" y="518"/>
                  <a:pt x="634" y="301"/>
                </a:cubicBezTo>
                <a:cubicBezTo>
                  <a:pt x="634" y="101"/>
                  <a:pt x="476" y="1"/>
                  <a:pt x="317" y="1"/>
                </a:cubicBez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58"/>
          <p:cNvSpPr/>
          <p:nvPr/>
        </p:nvSpPr>
        <p:spPr>
          <a:xfrm>
            <a:off x="6846035" y="2624806"/>
            <a:ext cx="30278" cy="27024"/>
          </a:xfrm>
          <a:custGeom>
            <a:avLst/>
            <a:gdLst/>
            <a:ahLst/>
            <a:cxnLst/>
            <a:rect l="l" t="t" r="r" b="b"/>
            <a:pathLst>
              <a:path w="735" h="656" extrusionOk="0">
                <a:moveTo>
                  <a:pt x="434" y="0"/>
                </a:moveTo>
                <a:cubicBezTo>
                  <a:pt x="134" y="0"/>
                  <a:pt x="0" y="367"/>
                  <a:pt x="201" y="567"/>
                </a:cubicBezTo>
                <a:cubicBezTo>
                  <a:pt x="262" y="629"/>
                  <a:pt x="336" y="656"/>
                  <a:pt x="409" y="656"/>
                </a:cubicBezTo>
                <a:cubicBezTo>
                  <a:pt x="574" y="656"/>
                  <a:pt x="734" y="519"/>
                  <a:pt x="734" y="334"/>
                </a:cubicBezTo>
                <a:cubicBezTo>
                  <a:pt x="734" y="167"/>
                  <a:pt x="601" y="0"/>
                  <a:pt x="434" y="0"/>
                </a:cubicBez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58"/>
          <p:cNvSpPr/>
          <p:nvPr/>
        </p:nvSpPr>
        <p:spPr>
          <a:xfrm>
            <a:off x="7071395" y="2871917"/>
            <a:ext cx="31226" cy="25870"/>
          </a:xfrm>
          <a:custGeom>
            <a:avLst/>
            <a:gdLst/>
            <a:ahLst/>
            <a:cxnLst/>
            <a:rect l="l" t="t" r="r" b="b"/>
            <a:pathLst>
              <a:path w="758" h="628" extrusionOk="0">
                <a:moveTo>
                  <a:pt x="452" y="1"/>
                </a:moveTo>
                <a:cubicBezTo>
                  <a:pt x="435" y="1"/>
                  <a:pt x="418" y="2"/>
                  <a:pt x="400" y="6"/>
                </a:cubicBezTo>
                <a:cubicBezTo>
                  <a:pt x="100" y="6"/>
                  <a:pt x="0" y="373"/>
                  <a:pt x="200" y="539"/>
                </a:cubicBezTo>
                <a:cubicBezTo>
                  <a:pt x="262" y="601"/>
                  <a:pt x="339" y="628"/>
                  <a:pt x="415" y="628"/>
                </a:cubicBezTo>
                <a:cubicBezTo>
                  <a:pt x="588" y="628"/>
                  <a:pt x="757" y="491"/>
                  <a:pt x="734" y="306"/>
                </a:cubicBezTo>
                <a:cubicBezTo>
                  <a:pt x="734" y="126"/>
                  <a:pt x="600" y="1"/>
                  <a:pt x="452" y="1"/>
                </a:cubicBez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58"/>
          <p:cNvSpPr/>
          <p:nvPr/>
        </p:nvSpPr>
        <p:spPr>
          <a:xfrm>
            <a:off x="7054877" y="2625960"/>
            <a:ext cx="31638" cy="25870"/>
          </a:xfrm>
          <a:custGeom>
            <a:avLst/>
            <a:gdLst/>
            <a:ahLst/>
            <a:cxnLst/>
            <a:rect l="l" t="t" r="r" b="b"/>
            <a:pathLst>
              <a:path w="768" h="628" extrusionOk="0">
                <a:moveTo>
                  <a:pt x="486" y="1"/>
                </a:moveTo>
                <a:cubicBezTo>
                  <a:pt x="469" y="1"/>
                  <a:pt x="452" y="2"/>
                  <a:pt x="434" y="6"/>
                </a:cubicBezTo>
                <a:cubicBezTo>
                  <a:pt x="134" y="6"/>
                  <a:pt x="1" y="373"/>
                  <a:pt x="234" y="539"/>
                </a:cubicBezTo>
                <a:cubicBezTo>
                  <a:pt x="296" y="601"/>
                  <a:pt x="370" y="628"/>
                  <a:pt x="443" y="628"/>
                </a:cubicBezTo>
                <a:cubicBezTo>
                  <a:pt x="608" y="628"/>
                  <a:pt x="768" y="491"/>
                  <a:pt x="768" y="306"/>
                </a:cubicBezTo>
                <a:cubicBezTo>
                  <a:pt x="768" y="126"/>
                  <a:pt x="634" y="1"/>
                  <a:pt x="486" y="1"/>
                </a:cubicBez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58"/>
          <p:cNvSpPr/>
          <p:nvPr/>
        </p:nvSpPr>
        <p:spPr>
          <a:xfrm>
            <a:off x="7292513" y="2870558"/>
            <a:ext cx="33121" cy="26736"/>
          </a:xfrm>
          <a:custGeom>
            <a:avLst/>
            <a:gdLst/>
            <a:ahLst/>
            <a:cxnLst/>
            <a:rect l="l" t="t" r="r" b="b"/>
            <a:pathLst>
              <a:path w="804" h="649" extrusionOk="0">
                <a:moveTo>
                  <a:pt x="488" y="0"/>
                </a:moveTo>
                <a:cubicBezTo>
                  <a:pt x="471" y="0"/>
                  <a:pt x="454" y="2"/>
                  <a:pt x="436" y="5"/>
                </a:cubicBezTo>
                <a:cubicBezTo>
                  <a:pt x="0" y="36"/>
                  <a:pt x="58" y="649"/>
                  <a:pt x="448" y="649"/>
                </a:cubicBezTo>
                <a:cubicBezTo>
                  <a:pt x="476" y="649"/>
                  <a:pt x="505" y="646"/>
                  <a:pt x="536" y="639"/>
                </a:cubicBezTo>
                <a:cubicBezTo>
                  <a:pt x="703" y="606"/>
                  <a:pt x="803" y="472"/>
                  <a:pt x="803" y="272"/>
                </a:cubicBezTo>
                <a:cubicBezTo>
                  <a:pt x="773" y="123"/>
                  <a:pt x="636" y="0"/>
                  <a:pt x="488" y="0"/>
                </a:cubicBez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58"/>
          <p:cNvSpPr/>
          <p:nvPr/>
        </p:nvSpPr>
        <p:spPr>
          <a:xfrm>
            <a:off x="7263761" y="2625960"/>
            <a:ext cx="31226" cy="26942"/>
          </a:xfrm>
          <a:custGeom>
            <a:avLst/>
            <a:gdLst/>
            <a:ahLst/>
            <a:cxnLst/>
            <a:rect l="l" t="t" r="r" b="b"/>
            <a:pathLst>
              <a:path w="758" h="654" extrusionOk="0">
                <a:moveTo>
                  <a:pt x="419" y="1"/>
                </a:moveTo>
                <a:cubicBezTo>
                  <a:pt x="402" y="1"/>
                  <a:pt x="384" y="2"/>
                  <a:pt x="367" y="6"/>
                </a:cubicBezTo>
                <a:cubicBezTo>
                  <a:pt x="100" y="39"/>
                  <a:pt x="0" y="406"/>
                  <a:pt x="200" y="573"/>
                </a:cubicBezTo>
                <a:cubicBezTo>
                  <a:pt x="265" y="629"/>
                  <a:pt x="338" y="653"/>
                  <a:pt x="409" y="653"/>
                </a:cubicBezTo>
                <a:cubicBezTo>
                  <a:pt x="591" y="653"/>
                  <a:pt x="758" y="489"/>
                  <a:pt x="734" y="273"/>
                </a:cubicBezTo>
                <a:cubicBezTo>
                  <a:pt x="704" y="123"/>
                  <a:pt x="567" y="1"/>
                  <a:pt x="419" y="1"/>
                </a:cubicBez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58"/>
          <p:cNvSpPr/>
          <p:nvPr/>
        </p:nvSpPr>
        <p:spPr>
          <a:xfrm>
            <a:off x="7504198" y="2871917"/>
            <a:ext cx="31267" cy="26365"/>
          </a:xfrm>
          <a:custGeom>
            <a:avLst/>
            <a:gdLst/>
            <a:ahLst/>
            <a:cxnLst/>
            <a:rect l="l" t="t" r="r" b="b"/>
            <a:pathLst>
              <a:path w="759" h="640" extrusionOk="0">
                <a:moveTo>
                  <a:pt x="452" y="1"/>
                </a:moveTo>
                <a:cubicBezTo>
                  <a:pt x="435" y="1"/>
                  <a:pt x="418" y="2"/>
                  <a:pt x="401" y="6"/>
                </a:cubicBezTo>
                <a:cubicBezTo>
                  <a:pt x="101" y="39"/>
                  <a:pt x="1" y="373"/>
                  <a:pt x="234" y="573"/>
                </a:cubicBezTo>
                <a:cubicBezTo>
                  <a:pt x="289" y="619"/>
                  <a:pt x="355" y="640"/>
                  <a:pt x="420" y="640"/>
                </a:cubicBezTo>
                <a:cubicBezTo>
                  <a:pt x="591" y="640"/>
                  <a:pt x="759" y="499"/>
                  <a:pt x="734" y="306"/>
                </a:cubicBezTo>
                <a:cubicBezTo>
                  <a:pt x="734" y="126"/>
                  <a:pt x="600" y="1"/>
                  <a:pt x="452" y="1"/>
                </a:cubicBez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58"/>
          <p:cNvSpPr/>
          <p:nvPr/>
        </p:nvSpPr>
        <p:spPr>
          <a:xfrm>
            <a:off x="7477588" y="2625960"/>
            <a:ext cx="33533" cy="26571"/>
          </a:xfrm>
          <a:custGeom>
            <a:avLst/>
            <a:gdLst/>
            <a:ahLst/>
            <a:cxnLst/>
            <a:rect l="l" t="t" r="r" b="b"/>
            <a:pathLst>
              <a:path w="814" h="645" extrusionOk="0">
                <a:moveTo>
                  <a:pt x="498" y="1"/>
                </a:moveTo>
                <a:cubicBezTo>
                  <a:pt x="481" y="1"/>
                  <a:pt x="464" y="2"/>
                  <a:pt x="446" y="6"/>
                </a:cubicBezTo>
                <a:cubicBezTo>
                  <a:pt x="1" y="6"/>
                  <a:pt x="41" y="644"/>
                  <a:pt x="452" y="644"/>
                </a:cubicBezTo>
                <a:cubicBezTo>
                  <a:pt x="471" y="644"/>
                  <a:pt x="492" y="643"/>
                  <a:pt x="513" y="640"/>
                </a:cubicBezTo>
                <a:cubicBezTo>
                  <a:pt x="680" y="606"/>
                  <a:pt x="813" y="473"/>
                  <a:pt x="780" y="273"/>
                </a:cubicBezTo>
                <a:cubicBezTo>
                  <a:pt x="780" y="123"/>
                  <a:pt x="646" y="1"/>
                  <a:pt x="498" y="1"/>
                </a:cubicBez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58"/>
          <p:cNvSpPr/>
          <p:nvPr/>
        </p:nvSpPr>
        <p:spPr>
          <a:xfrm>
            <a:off x="7688325" y="2870558"/>
            <a:ext cx="32626" cy="26942"/>
          </a:xfrm>
          <a:custGeom>
            <a:avLst/>
            <a:gdLst/>
            <a:ahLst/>
            <a:cxnLst/>
            <a:rect l="l" t="t" r="r" b="b"/>
            <a:pathLst>
              <a:path w="792" h="654" extrusionOk="0">
                <a:moveTo>
                  <a:pt x="452" y="0"/>
                </a:moveTo>
                <a:cubicBezTo>
                  <a:pt x="435" y="0"/>
                  <a:pt x="418" y="2"/>
                  <a:pt x="401" y="5"/>
                </a:cubicBezTo>
                <a:cubicBezTo>
                  <a:pt x="100" y="39"/>
                  <a:pt x="0" y="406"/>
                  <a:pt x="234" y="572"/>
                </a:cubicBezTo>
                <a:cubicBezTo>
                  <a:pt x="300" y="629"/>
                  <a:pt x="374" y="654"/>
                  <a:pt x="446" y="654"/>
                </a:cubicBezTo>
                <a:cubicBezTo>
                  <a:pt x="627" y="654"/>
                  <a:pt x="792" y="497"/>
                  <a:pt x="768" y="306"/>
                </a:cubicBezTo>
                <a:cubicBezTo>
                  <a:pt x="738" y="126"/>
                  <a:pt x="600" y="0"/>
                  <a:pt x="452" y="0"/>
                </a:cubicBez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58"/>
          <p:cNvSpPr/>
          <p:nvPr/>
        </p:nvSpPr>
        <p:spPr>
          <a:xfrm>
            <a:off x="7661468" y="2626207"/>
            <a:ext cx="28260" cy="26324"/>
          </a:xfrm>
          <a:custGeom>
            <a:avLst/>
            <a:gdLst/>
            <a:ahLst/>
            <a:cxnLst/>
            <a:rect l="l" t="t" r="r" b="b"/>
            <a:pathLst>
              <a:path w="686" h="639" extrusionOk="0">
                <a:moveTo>
                  <a:pt x="358" y="1"/>
                </a:moveTo>
                <a:cubicBezTo>
                  <a:pt x="184" y="1"/>
                  <a:pt x="0" y="128"/>
                  <a:pt x="19" y="367"/>
                </a:cubicBezTo>
                <a:cubicBezTo>
                  <a:pt x="48" y="516"/>
                  <a:pt x="185" y="639"/>
                  <a:pt x="333" y="639"/>
                </a:cubicBezTo>
                <a:cubicBezTo>
                  <a:pt x="351" y="639"/>
                  <a:pt x="368" y="637"/>
                  <a:pt x="386" y="634"/>
                </a:cubicBezTo>
                <a:cubicBezTo>
                  <a:pt x="552" y="600"/>
                  <a:pt x="686" y="467"/>
                  <a:pt x="652" y="267"/>
                </a:cubicBezTo>
                <a:cubicBezTo>
                  <a:pt x="637" y="86"/>
                  <a:pt x="501" y="1"/>
                  <a:pt x="358" y="1"/>
                </a:cubicBez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58"/>
          <p:cNvSpPr/>
          <p:nvPr/>
        </p:nvSpPr>
        <p:spPr>
          <a:xfrm>
            <a:off x="6351362" y="2872123"/>
            <a:ext cx="26159" cy="25829"/>
          </a:xfrm>
          <a:custGeom>
            <a:avLst/>
            <a:gdLst/>
            <a:ahLst/>
            <a:cxnLst/>
            <a:rect l="l" t="t" r="r" b="b"/>
            <a:pathLst>
              <a:path w="635" h="627" extrusionOk="0">
                <a:moveTo>
                  <a:pt x="318" y="1"/>
                </a:moveTo>
                <a:cubicBezTo>
                  <a:pt x="159" y="1"/>
                  <a:pt x="1" y="101"/>
                  <a:pt x="1" y="301"/>
                </a:cubicBezTo>
                <a:cubicBezTo>
                  <a:pt x="1" y="518"/>
                  <a:pt x="159" y="626"/>
                  <a:pt x="318" y="626"/>
                </a:cubicBezTo>
                <a:cubicBezTo>
                  <a:pt x="476" y="626"/>
                  <a:pt x="635" y="518"/>
                  <a:pt x="635" y="301"/>
                </a:cubicBezTo>
                <a:cubicBezTo>
                  <a:pt x="635" y="101"/>
                  <a:pt x="476" y="1"/>
                  <a:pt x="318" y="1"/>
                </a:cubicBez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58"/>
          <p:cNvSpPr/>
          <p:nvPr/>
        </p:nvSpPr>
        <p:spPr>
          <a:xfrm>
            <a:off x="6351362" y="2624806"/>
            <a:ext cx="30278" cy="27024"/>
          </a:xfrm>
          <a:custGeom>
            <a:avLst/>
            <a:gdLst/>
            <a:ahLst/>
            <a:cxnLst/>
            <a:rect l="l" t="t" r="r" b="b"/>
            <a:pathLst>
              <a:path w="735" h="656" extrusionOk="0">
                <a:moveTo>
                  <a:pt x="301" y="0"/>
                </a:moveTo>
                <a:cubicBezTo>
                  <a:pt x="134" y="0"/>
                  <a:pt x="1" y="167"/>
                  <a:pt x="1" y="334"/>
                </a:cubicBezTo>
                <a:cubicBezTo>
                  <a:pt x="1" y="519"/>
                  <a:pt x="161" y="656"/>
                  <a:pt x="326" y="656"/>
                </a:cubicBezTo>
                <a:cubicBezTo>
                  <a:pt x="399" y="656"/>
                  <a:pt x="473" y="629"/>
                  <a:pt x="535" y="567"/>
                </a:cubicBezTo>
                <a:cubicBezTo>
                  <a:pt x="735" y="367"/>
                  <a:pt x="601" y="0"/>
                  <a:pt x="301" y="0"/>
                </a:cubicBez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58"/>
          <p:cNvSpPr/>
          <p:nvPr/>
        </p:nvSpPr>
        <p:spPr>
          <a:xfrm>
            <a:off x="6125096" y="2871917"/>
            <a:ext cx="31226" cy="25870"/>
          </a:xfrm>
          <a:custGeom>
            <a:avLst/>
            <a:gdLst/>
            <a:ahLst/>
            <a:cxnLst/>
            <a:rect l="l" t="t" r="r" b="b"/>
            <a:pathLst>
              <a:path w="758" h="628" extrusionOk="0">
                <a:moveTo>
                  <a:pt x="305" y="1"/>
                </a:moveTo>
                <a:cubicBezTo>
                  <a:pt x="157" y="1"/>
                  <a:pt x="23" y="126"/>
                  <a:pt x="23" y="306"/>
                </a:cubicBezTo>
                <a:cubicBezTo>
                  <a:pt x="0" y="491"/>
                  <a:pt x="169" y="628"/>
                  <a:pt x="342" y="628"/>
                </a:cubicBezTo>
                <a:cubicBezTo>
                  <a:pt x="418" y="628"/>
                  <a:pt x="496" y="601"/>
                  <a:pt x="557" y="539"/>
                </a:cubicBezTo>
                <a:cubicBezTo>
                  <a:pt x="757" y="373"/>
                  <a:pt x="657" y="6"/>
                  <a:pt x="357" y="6"/>
                </a:cubicBezTo>
                <a:cubicBezTo>
                  <a:pt x="340" y="2"/>
                  <a:pt x="322" y="1"/>
                  <a:pt x="305" y="1"/>
                </a:cubicBez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58"/>
          <p:cNvSpPr/>
          <p:nvPr/>
        </p:nvSpPr>
        <p:spPr>
          <a:xfrm>
            <a:off x="6141161" y="2625960"/>
            <a:ext cx="32132" cy="26530"/>
          </a:xfrm>
          <a:custGeom>
            <a:avLst/>
            <a:gdLst/>
            <a:ahLst/>
            <a:cxnLst/>
            <a:rect l="l" t="t" r="r" b="b"/>
            <a:pathLst>
              <a:path w="780" h="644" extrusionOk="0">
                <a:moveTo>
                  <a:pt x="282" y="1"/>
                </a:moveTo>
                <a:cubicBezTo>
                  <a:pt x="134" y="1"/>
                  <a:pt x="0" y="126"/>
                  <a:pt x="0" y="306"/>
                </a:cubicBezTo>
                <a:cubicBezTo>
                  <a:pt x="0" y="473"/>
                  <a:pt x="134" y="606"/>
                  <a:pt x="300" y="640"/>
                </a:cubicBezTo>
                <a:cubicBezTo>
                  <a:pt x="321" y="642"/>
                  <a:pt x="340" y="644"/>
                  <a:pt x="359" y="644"/>
                </a:cubicBezTo>
                <a:cubicBezTo>
                  <a:pt x="760" y="644"/>
                  <a:pt x="780" y="5"/>
                  <a:pt x="364" y="5"/>
                </a:cubicBezTo>
                <a:cubicBezTo>
                  <a:pt x="354" y="5"/>
                  <a:pt x="344" y="5"/>
                  <a:pt x="334" y="6"/>
                </a:cubicBezTo>
                <a:cubicBezTo>
                  <a:pt x="317" y="2"/>
                  <a:pt x="299" y="1"/>
                  <a:pt x="282" y="1"/>
                </a:cubicBez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58"/>
          <p:cNvSpPr/>
          <p:nvPr/>
        </p:nvSpPr>
        <p:spPr>
          <a:xfrm>
            <a:off x="5902083" y="2870558"/>
            <a:ext cx="33080" cy="26736"/>
          </a:xfrm>
          <a:custGeom>
            <a:avLst/>
            <a:gdLst/>
            <a:ahLst/>
            <a:cxnLst/>
            <a:rect l="l" t="t" r="r" b="b"/>
            <a:pathLst>
              <a:path w="803" h="649" extrusionOk="0">
                <a:moveTo>
                  <a:pt x="315" y="0"/>
                </a:moveTo>
                <a:cubicBezTo>
                  <a:pt x="167" y="0"/>
                  <a:pt x="30" y="123"/>
                  <a:pt x="0" y="272"/>
                </a:cubicBezTo>
                <a:cubicBezTo>
                  <a:pt x="0" y="472"/>
                  <a:pt x="100" y="606"/>
                  <a:pt x="300" y="639"/>
                </a:cubicBezTo>
                <a:cubicBezTo>
                  <a:pt x="329" y="646"/>
                  <a:pt x="357" y="649"/>
                  <a:pt x="382" y="649"/>
                </a:cubicBezTo>
                <a:cubicBezTo>
                  <a:pt x="745" y="649"/>
                  <a:pt x="803" y="36"/>
                  <a:pt x="367" y="5"/>
                </a:cubicBezTo>
                <a:cubicBezTo>
                  <a:pt x="350" y="2"/>
                  <a:pt x="332" y="0"/>
                  <a:pt x="315" y="0"/>
                </a:cubicBez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58"/>
          <p:cNvSpPr/>
          <p:nvPr/>
        </p:nvSpPr>
        <p:spPr>
          <a:xfrm>
            <a:off x="5932689" y="2625960"/>
            <a:ext cx="31267" cy="26942"/>
          </a:xfrm>
          <a:custGeom>
            <a:avLst/>
            <a:gdLst/>
            <a:ahLst/>
            <a:cxnLst/>
            <a:rect l="l" t="t" r="r" b="b"/>
            <a:pathLst>
              <a:path w="759" h="654" extrusionOk="0">
                <a:moveTo>
                  <a:pt x="339" y="1"/>
                </a:moveTo>
                <a:cubicBezTo>
                  <a:pt x="191" y="1"/>
                  <a:pt x="54" y="123"/>
                  <a:pt x="24" y="273"/>
                </a:cubicBezTo>
                <a:cubicBezTo>
                  <a:pt x="0" y="489"/>
                  <a:pt x="167" y="653"/>
                  <a:pt x="349" y="653"/>
                </a:cubicBezTo>
                <a:cubicBezTo>
                  <a:pt x="420" y="653"/>
                  <a:pt x="493" y="629"/>
                  <a:pt x="558" y="573"/>
                </a:cubicBezTo>
                <a:cubicBezTo>
                  <a:pt x="758" y="406"/>
                  <a:pt x="658" y="39"/>
                  <a:pt x="391" y="6"/>
                </a:cubicBezTo>
                <a:cubicBezTo>
                  <a:pt x="374" y="2"/>
                  <a:pt x="356" y="1"/>
                  <a:pt x="339" y="1"/>
                </a:cubicBez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58"/>
          <p:cNvSpPr/>
          <p:nvPr/>
        </p:nvSpPr>
        <p:spPr>
          <a:xfrm>
            <a:off x="5692211" y="2871917"/>
            <a:ext cx="31267" cy="26365"/>
          </a:xfrm>
          <a:custGeom>
            <a:avLst/>
            <a:gdLst/>
            <a:ahLst/>
            <a:cxnLst/>
            <a:rect l="l" t="t" r="r" b="b"/>
            <a:pathLst>
              <a:path w="759" h="640" extrusionOk="0">
                <a:moveTo>
                  <a:pt x="307" y="1"/>
                </a:moveTo>
                <a:cubicBezTo>
                  <a:pt x="159" y="1"/>
                  <a:pt x="25" y="126"/>
                  <a:pt x="25" y="306"/>
                </a:cubicBezTo>
                <a:cubicBezTo>
                  <a:pt x="1" y="499"/>
                  <a:pt x="168" y="640"/>
                  <a:pt x="339" y="640"/>
                </a:cubicBezTo>
                <a:cubicBezTo>
                  <a:pt x="404" y="640"/>
                  <a:pt x="470" y="619"/>
                  <a:pt x="525" y="573"/>
                </a:cubicBezTo>
                <a:cubicBezTo>
                  <a:pt x="759" y="373"/>
                  <a:pt x="659" y="39"/>
                  <a:pt x="358" y="6"/>
                </a:cubicBezTo>
                <a:cubicBezTo>
                  <a:pt x="341" y="2"/>
                  <a:pt x="324" y="1"/>
                  <a:pt x="307" y="1"/>
                </a:cubicBez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58"/>
          <p:cNvSpPr/>
          <p:nvPr/>
        </p:nvSpPr>
        <p:spPr>
          <a:xfrm>
            <a:off x="5716556" y="2625960"/>
            <a:ext cx="33533" cy="26571"/>
          </a:xfrm>
          <a:custGeom>
            <a:avLst/>
            <a:gdLst/>
            <a:ahLst/>
            <a:cxnLst/>
            <a:rect l="l" t="t" r="r" b="b"/>
            <a:pathLst>
              <a:path w="814" h="645" extrusionOk="0">
                <a:moveTo>
                  <a:pt x="316" y="1"/>
                </a:moveTo>
                <a:cubicBezTo>
                  <a:pt x="168" y="1"/>
                  <a:pt x="34" y="123"/>
                  <a:pt x="34" y="273"/>
                </a:cubicBezTo>
                <a:cubicBezTo>
                  <a:pt x="1" y="473"/>
                  <a:pt x="134" y="606"/>
                  <a:pt x="301" y="640"/>
                </a:cubicBezTo>
                <a:cubicBezTo>
                  <a:pt x="322" y="643"/>
                  <a:pt x="343" y="644"/>
                  <a:pt x="362" y="644"/>
                </a:cubicBezTo>
                <a:cubicBezTo>
                  <a:pt x="773" y="644"/>
                  <a:pt x="814" y="6"/>
                  <a:pt x="368" y="6"/>
                </a:cubicBezTo>
                <a:cubicBezTo>
                  <a:pt x="350" y="2"/>
                  <a:pt x="333" y="1"/>
                  <a:pt x="316" y="1"/>
                </a:cubicBez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58"/>
          <p:cNvSpPr/>
          <p:nvPr/>
        </p:nvSpPr>
        <p:spPr>
          <a:xfrm>
            <a:off x="5506725" y="2870558"/>
            <a:ext cx="32626" cy="26942"/>
          </a:xfrm>
          <a:custGeom>
            <a:avLst/>
            <a:gdLst/>
            <a:ahLst/>
            <a:cxnLst/>
            <a:rect l="l" t="t" r="r" b="b"/>
            <a:pathLst>
              <a:path w="792" h="654" extrusionOk="0">
                <a:moveTo>
                  <a:pt x="340" y="0"/>
                </a:moveTo>
                <a:cubicBezTo>
                  <a:pt x="192" y="0"/>
                  <a:pt x="55" y="126"/>
                  <a:pt x="25" y="306"/>
                </a:cubicBezTo>
                <a:cubicBezTo>
                  <a:pt x="1" y="497"/>
                  <a:pt x="165" y="654"/>
                  <a:pt x="346" y="654"/>
                </a:cubicBezTo>
                <a:cubicBezTo>
                  <a:pt x="418" y="654"/>
                  <a:pt x="492" y="629"/>
                  <a:pt x="558" y="572"/>
                </a:cubicBezTo>
                <a:cubicBezTo>
                  <a:pt x="792" y="406"/>
                  <a:pt x="692" y="39"/>
                  <a:pt x="392" y="5"/>
                </a:cubicBezTo>
                <a:cubicBezTo>
                  <a:pt x="374" y="2"/>
                  <a:pt x="357" y="0"/>
                  <a:pt x="340" y="0"/>
                </a:cubicBez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58"/>
          <p:cNvSpPr/>
          <p:nvPr/>
        </p:nvSpPr>
        <p:spPr>
          <a:xfrm>
            <a:off x="5537948" y="2626207"/>
            <a:ext cx="28260" cy="26324"/>
          </a:xfrm>
          <a:custGeom>
            <a:avLst/>
            <a:gdLst/>
            <a:ahLst/>
            <a:cxnLst/>
            <a:rect l="l" t="t" r="r" b="b"/>
            <a:pathLst>
              <a:path w="686" h="639" extrusionOk="0">
                <a:moveTo>
                  <a:pt x="328" y="1"/>
                </a:moveTo>
                <a:cubicBezTo>
                  <a:pt x="186" y="1"/>
                  <a:pt x="49" y="86"/>
                  <a:pt x="34" y="267"/>
                </a:cubicBezTo>
                <a:cubicBezTo>
                  <a:pt x="0" y="467"/>
                  <a:pt x="134" y="600"/>
                  <a:pt x="301" y="634"/>
                </a:cubicBezTo>
                <a:cubicBezTo>
                  <a:pt x="318" y="637"/>
                  <a:pt x="335" y="639"/>
                  <a:pt x="353" y="639"/>
                </a:cubicBezTo>
                <a:cubicBezTo>
                  <a:pt x="501" y="639"/>
                  <a:pt x="638" y="516"/>
                  <a:pt x="668" y="367"/>
                </a:cubicBezTo>
                <a:cubicBezTo>
                  <a:pt x="686" y="128"/>
                  <a:pt x="503" y="1"/>
                  <a:pt x="328" y="1"/>
                </a:cubicBez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58"/>
          <p:cNvSpPr/>
          <p:nvPr/>
        </p:nvSpPr>
        <p:spPr>
          <a:xfrm>
            <a:off x="6600079" y="2624806"/>
            <a:ext cx="31638" cy="27024"/>
          </a:xfrm>
          <a:custGeom>
            <a:avLst/>
            <a:gdLst/>
            <a:ahLst/>
            <a:cxnLst/>
            <a:rect l="l" t="t" r="r" b="b"/>
            <a:pathLst>
              <a:path w="768" h="656" extrusionOk="0">
                <a:moveTo>
                  <a:pt x="334" y="0"/>
                </a:moveTo>
                <a:cubicBezTo>
                  <a:pt x="167" y="0"/>
                  <a:pt x="1" y="167"/>
                  <a:pt x="1" y="334"/>
                </a:cubicBezTo>
                <a:cubicBezTo>
                  <a:pt x="1" y="519"/>
                  <a:pt x="177" y="656"/>
                  <a:pt x="352" y="656"/>
                </a:cubicBezTo>
                <a:cubicBezTo>
                  <a:pt x="429" y="656"/>
                  <a:pt x="506" y="629"/>
                  <a:pt x="568" y="567"/>
                </a:cubicBezTo>
                <a:cubicBezTo>
                  <a:pt x="768" y="367"/>
                  <a:pt x="634" y="0"/>
                  <a:pt x="334" y="0"/>
                </a:cubicBez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58"/>
          <p:cNvSpPr/>
          <p:nvPr/>
        </p:nvSpPr>
        <p:spPr>
          <a:xfrm>
            <a:off x="6600079" y="2870764"/>
            <a:ext cx="31638" cy="25994"/>
          </a:xfrm>
          <a:custGeom>
            <a:avLst/>
            <a:gdLst/>
            <a:ahLst/>
            <a:cxnLst/>
            <a:rect l="l" t="t" r="r" b="b"/>
            <a:pathLst>
              <a:path w="768" h="631" extrusionOk="0">
                <a:moveTo>
                  <a:pt x="334" y="0"/>
                </a:moveTo>
                <a:cubicBezTo>
                  <a:pt x="167" y="0"/>
                  <a:pt x="1" y="134"/>
                  <a:pt x="1" y="334"/>
                </a:cubicBezTo>
                <a:cubicBezTo>
                  <a:pt x="1" y="512"/>
                  <a:pt x="164" y="630"/>
                  <a:pt x="332" y="630"/>
                </a:cubicBezTo>
                <a:cubicBezTo>
                  <a:pt x="416" y="630"/>
                  <a:pt x="501" y="601"/>
                  <a:pt x="568" y="534"/>
                </a:cubicBezTo>
                <a:cubicBezTo>
                  <a:pt x="768" y="334"/>
                  <a:pt x="634" y="0"/>
                  <a:pt x="334" y="0"/>
                </a:cubicBez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58"/>
          <p:cNvSpPr/>
          <p:nvPr/>
        </p:nvSpPr>
        <p:spPr>
          <a:xfrm>
            <a:off x="5583300" y="1844340"/>
            <a:ext cx="2061233" cy="1169444"/>
          </a:xfrm>
          <a:custGeom>
            <a:avLst/>
            <a:gdLst/>
            <a:ahLst/>
            <a:cxnLst/>
            <a:rect l="l" t="t" r="r" b="b"/>
            <a:pathLst>
              <a:path w="50036" h="28388" extrusionOk="0">
                <a:moveTo>
                  <a:pt x="25018" y="468"/>
                </a:moveTo>
                <a:cubicBezTo>
                  <a:pt x="38228" y="468"/>
                  <a:pt x="48935" y="12509"/>
                  <a:pt x="49536" y="27887"/>
                </a:cubicBezTo>
                <a:lnTo>
                  <a:pt x="501" y="27887"/>
                </a:lnTo>
                <a:cubicBezTo>
                  <a:pt x="1101" y="12509"/>
                  <a:pt x="11809" y="468"/>
                  <a:pt x="25018" y="468"/>
                </a:cubicBezTo>
                <a:close/>
                <a:moveTo>
                  <a:pt x="25018" y="0"/>
                </a:moveTo>
                <a:cubicBezTo>
                  <a:pt x="11475" y="0"/>
                  <a:pt x="501" y="12343"/>
                  <a:pt x="0" y="28121"/>
                </a:cubicBezTo>
                <a:lnTo>
                  <a:pt x="0" y="28387"/>
                </a:lnTo>
                <a:lnTo>
                  <a:pt x="50036" y="28387"/>
                </a:lnTo>
                <a:lnTo>
                  <a:pt x="50036" y="28121"/>
                </a:lnTo>
                <a:cubicBezTo>
                  <a:pt x="49536" y="12343"/>
                  <a:pt x="38561" y="0"/>
                  <a:pt x="25018" y="0"/>
                </a:cubicBez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58"/>
          <p:cNvSpPr/>
          <p:nvPr/>
        </p:nvSpPr>
        <p:spPr>
          <a:xfrm>
            <a:off x="5788023" y="1844340"/>
            <a:ext cx="1651755" cy="1169444"/>
          </a:xfrm>
          <a:custGeom>
            <a:avLst/>
            <a:gdLst/>
            <a:ahLst/>
            <a:cxnLst/>
            <a:rect l="l" t="t" r="r" b="b"/>
            <a:pathLst>
              <a:path w="40096" h="28388" extrusionOk="0">
                <a:moveTo>
                  <a:pt x="20048" y="468"/>
                </a:moveTo>
                <a:cubicBezTo>
                  <a:pt x="30556" y="468"/>
                  <a:pt x="39128" y="12509"/>
                  <a:pt x="39595" y="27887"/>
                </a:cubicBezTo>
                <a:lnTo>
                  <a:pt x="501" y="27887"/>
                </a:lnTo>
                <a:cubicBezTo>
                  <a:pt x="968" y="12509"/>
                  <a:pt x="9541" y="468"/>
                  <a:pt x="20048" y="468"/>
                </a:cubicBezTo>
                <a:close/>
                <a:moveTo>
                  <a:pt x="20048" y="0"/>
                </a:moveTo>
                <a:cubicBezTo>
                  <a:pt x="9207" y="0"/>
                  <a:pt x="401" y="12343"/>
                  <a:pt x="0" y="28121"/>
                </a:cubicBezTo>
                <a:lnTo>
                  <a:pt x="0" y="28387"/>
                </a:lnTo>
                <a:lnTo>
                  <a:pt x="40096" y="28387"/>
                </a:lnTo>
                <a:lnTo>
                  <a:pt x="40096" y="28121"/>
                </a:lnTo>
                <a:cubicBezTo>
                  <a:pt x="39695" y="12343"/>
                  <a:pt x="30889" y="0"/>
                  <a:pt x="20048" y="0"/>
                </a:cubicBez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58"/>
          <p:cNvSpPr/>
          <p:nvPr/>
        </p:nvSpPr>
        <p:spPr>
          <a:xfrm>
            <a:off x="6010624" y="1844340"/>
            <a:ext cx="1206519" cy="1169444"/>
          </a:xfrm>
          <a:custGeom>
            <a:avLst/>
            <a:gdLst/>
            <a:ahLst/>
            <a:cxnLst/>
            <a:rect l="l" t="t" r="r" b="b"/>
            <a:pathLst>
              <a:path w="29288" h="28388" extrusionOk="0">
                <a:moveTo>
                  <a:pt x="14644" y="468"/>
                </a:moveTo>
                <a:cubicBezTo>
                  <a:pt x="22283" y="468"/>
                  <a:pt x="28487" y="12509"/>
                  <a:pt x="28821" y="27887"/>
                </a:cubicBezTo>
                <a:lnTo>
                  <a:pt x="467" y="27887"/>
                </a:lnTo>
                <a:cubicBezTo>
                  <a:pt x="834" y="12509"/>
                  <a:pt x="7005" y="468"/>
                  <a:pt x="14644" y="468"/>
                </a:cubicBezTo>
                <a:close/>
                <a:moveTo>
                  <a:pt x="14644" y="0"/>
                </a:moveTo>
                <a:cubicBezTo>
                  <a:pt x="6705" y="0"/>
                  <a:pt x="267" y="12343"/>
                  <a:pt x="0" y="28121"/>
                </a:cubicBezTo>
                <a:lnTo>
                  <a:pt x="0" y="28387"/>
                </a:lnTo>
                <a:lnTo>
                  <a:pt x="29288" y="28387"/>
                </a:lnTo>
                <a:lnTo>
                  <a:pt x="29288" y="28121"/>
                </a:lnTo>
                <a:cubicBezTo>
                  <a:pt x="28988" y="12343"/>
                  <a:pt x="22583" y="0"/>
                  <a:pt x="14644" y="0"/>
                </a:cubicBez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58"/>
          <p:cNvSpPr/>
          <p:nvPr/>
        </p:nvSpPr>
        <p:spPr>
          <a:xfrm>
            <a:off x="6234584" y="1844340"/>
            <a:ext cx="758565" cy="1169444"/>
          </a:xfrm>
          <a:custGeom>
            <a:avLst/>
            <a:gdLst/>
            <a:ahLst/>
            <a:cxnLst/>
            <a:rect l="l" t="t" r="r" b="b"/>
            <a:pathLst>
              <a:path w="18414" h="28388" extrusionOk="0">
                <a:moveTo>
                  <a:pt x="9240" y="468"/>
                </a:moveTo>
                <a:cubicBezTo>
                  <a:pt x="13844" y="468"/>
                  <a:pt x="17747" y="12743"/>
                  <a:pt x="17947" y="27887"/>
                </a:cubicBezTo>
                <a:lnTo>
                  <a:pt x="468" y="27887"/>
                </a:lnTo>
                <a:cubicBezTo>
                  <a:pt x="701" y="12743"/>
                  <a:pt x="4604" y="468"/>
                  <a:pt x="9240" y="468"/>
                </a:cubicBezTo>
                <a:close/>
                <a:moveTo>
                  <a:pt x="9207" y="0"/>
                </a:moveTo>
                <a:cubicBezTo>
                  <a:pt x="4204" y="0"/>
                  <a:pt x="167" y="12343"/>
                  <a:pt x="1" y="28121"/>
                </a:cubicBezTo>
                <a:lnTo>
                  <a:pt x="1" y="28387"/>
                </a:lnTo>
                <a:lnTo>
                  <a:pt x="18414" y="28387"/>
                </a:lnTo>
                <a:lnTo>
                  <a:pt x="18414" y="28121"/>
                </a:lnTo>
                <a:cubicBezTo>
                  <a:pt x="18247" y="12343"/>
                  <a:pt x="14177" y="0"/>
                  <a:pt x="9207" y="0"/>
                </a:cubicBez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58"/>
          <p:cNvSpPr/>
          <p:nvPr/>
        </p:nvSpPr>
        <p:spPr>
          <a:xfrm>
            <a:off x="6466782" y="1844340"/>
            <a:ext cx="294132" cy="1169444"/>
          </a:xfrm>
          <a:custGeom>
            <a:avLst/>
            <a:gdLst/>
            <a:ahLst/>
            <a:cxnLst/>
            <a:rect l="l" t="t" r="r" b="b"/>
            <a:pathLst>
              <a:path w="7140" h="28388" extrusionOk="0">
                <a:moveTo>
                  <a:pt x="3570" y="468"/>
                </a:moveTo>
                <a:cubicBezTo>
                  <a:pt x="4804" y="468"/>
                  <a:pt x="6572" y="10241"/>
                  <a:pt x="6672" y="27887"/>
                </a:cubicBezTo>
                <a:lnTo>
                  <a:pt x="468" y="27887"/>
                </a:lnTo>
                <a:cubicBezTo>
                  <a:pt x="568" y="10241"/>
                  <a:pt x="2369" y="468"/>
                  <a:pt x="3570" y="468"/>
                </a:cubicBezTo>
                <a:close/>
                <a:moveTo>
                  <a:pt x="3570" y="0"/>
                </a:moveTo>
                <a:cubicBezTo>
                  <a:pt x="1302" y="0"/>
                  <a:pt x="34" y="14144"/>
                  <a:pt x="1" y="28121"/>
                </a:cubicBezTo>
                <a:lnTo>
                  <a:pt x="1" y="28387"/>
                </a:lnTo>
                <a:lnTo>
                  <a:pt x="7139" y="28387"/>
                </a:lnTo>
                <a:lnTo>
                  <a:pt x="7139" y="28121"/>
                </a:lnTo>
                <a:cubicBezTo>
                  <a:pt x="7106" y="14144"/>
                  <a:pt x="5838" y="0"/>
                  <a:pt x="3570" y="0"/>
                </a:cubicBez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58"/>
          <p:cNvSpPr/>
          <p:nvPr/>
        </p:nvSpPr>
        <p:spPr>
          <a:xfrm>
            <a:off x="5421169" y="2933953"/>
            <a:ext cx="2385561" cy="68754"/>
          </a:xfrm>
          <a:custGeom>
            <a:avLst/>
            <a:gdLst/>
            <a:ahLst/>
            <a:cxnLst/>
            <a:rect l="l" t="t" r="r" b="b"/>
            <a:pathLst>
              <a:path w="57909" h="1669" extrusionOk="0">
                <a:moveTo>
                  <a:pt x="134" y="1"/>
                </a:moveTo>
                <a:cubicBezTo>
                  <a:pt x="67" y="534"/>
                  <a:pt x="33" y="1102"/>
                  <a:pt x="0" y="1669"/>
                </a:cubicBezTo>
                <a:lnTo>
                  <a:pt x="57908" y="1669"/>
                </a:lnTo>
                <a:cubicBezTo>
                  <a:pt x="57875" y="1102"/>
                  <a:pt x="57841" y="534"/>
                  <a:pt x="57775" y="1"/>
                </a:cubicBez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58"/>
          <p:cNvSpPr/>
          <p:nvPr/>
        </p:nvSpPr>
        <p:spPr>
          <a:xfrm>
            <a:off x="6137042" y="1859457"/>
            <a:ext cx="955065" cy="93471"/>
          </a:xfrm>
          <a:custGeom>
            <a:avLst/>
            <a:gdLst/>
            <a:ahLst/>
            <a:cxnLst/>
            <a:rect l="l" t="t" r="r" b="b"/>
            <a:pathLst>
              <a:path w="23184" h="2269" extrusionOk="0">
                <a:moveTo>
                  <a:pt x="0" y="0"/>
                </a:moveTo>
                <a:lnTo>
                  <a:pt x="0" y="2269"/>
                </a:lnTo>
                <a:lnTo>
                  <a:pt x="23183" y="2269"/>
                </a:lnTo>
                <a:lnTo>
                  <a:pt x="23183"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58"/>
          <p:cNvSpPr/>
          <p:nvPr/>
        </p:nvSpPr>
        <p:spPr>
          <a:xfrm>
            <a:off x="6137042" y="1936404"/>
            <a:ext cx="955065" cy="16519"/>
          </a:xfrm>
          <a:custGeom>
            <a:avLst/>
            <a:gdLst/>
            <a:ahLst/>
            <a:cxnLst/>
            <a:rect l="l" t="t" r="r" b="b"/>
            <a:pathLst>
              <a:path w="23184" h="401" extrusionOk="0">
                <a:moveTo>
                  <a:pt x="0" y="0"/>
                </a:moveTo>
                <a:lnTo>
                  <a:pt x="0" y="401"/>
                </a:lnTo>
                <a:lnTo>
                  <a:pt x="23183" y="401"/>
                </a:lnTo>
                <a:lnTo>
                  <a:pt x="23183" y="0"/>
                </a:ln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58"/>
          <p:cNvSpPr/>
          <p:nvPr/>
        </p:nvSpPr>
        <p:spPr>
          <a:xfrm>
            <a:off x="6115045" y="1823744"/>
            <a:ext cx="997661" cy="59115"/>
          </a:xfrm>
          <a:custGeom>
            <a:avLst/>
            <a:gdLst/>
            <a:ahLst/>
            <a:cxnLst/>
            <a:rect l="l" t="t" r="r" b="b"/>
            <a:pathLst>
              <a:path w="24218" h="1435" extrusionOk="0">
                <a:moveTo>
                  <a:pt x="634" y="0"/>
                </a:moveTo>
                <a:cubicBezTo>
                  <a:pt x="267" y="0"/>
                  <a:pt x="0" y="267"/>
                  <a:pt x="0" y="634"/>
                </a:cubicBezTo>
                <a:lnTo>
                  <a:pt x="0" y="801"/>
                </a:lnTo>
                <a:cubicBezTo>
                  <a:pt x="0" y="1001"/>
                  <a:pt x="101" y="1201"/>
                  <a:pt x="267" y="1301"/>
                </a:cubicBezTo>
                <a:cubicBezTo>
                  <a:pt x="367" y="1401"/>
                  <a:pt x="501" y="1435"/>
                  <a:pt x="634" y="1435"/>
                </a:cubicBezTo>
                <a:lnTo>
                  <a:pt x="23584" y="1435"/>
                </a:lnTo>
                <a:cubicBezTo>
                  <a:pt x="23918" y="1435"/>
                  <a:pt x="24218" y="1134"/>
                  <a:pt x="24218" y="801"/>
                </a:cubicBezTo>
                <a:lnTo>
                  <a:pt x="24218" y="634"/>
                </a:lnTo>
                <a:cubicBezTo>
                  <a:pt x="24218" y="467"/>
                  <a:pt x="24151" y="300"/>
                  <a:pt x="24018" y="167"/>
                </a:cubicBezTo>
                <a:cubicBezTo>
                  <a:pt x="23918" y="67"/>
                  <a:pt x="23751" y="0"/>
                  <a:pt x="23584" y="0"/>
                </a:cubicBez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58"/>
          <p:cNvSpPr/>
          <p:nvPr/>
        </p:nvSpPr>
        <p:spPr>
          <a:xfrm>
            <a:off x="6119164" y="1870456"/>
            <a:ext cx="989422" cy="13759"/>
          </a:xfrm>
          <a:custGeom>
            <a:avLst/>
            <a:gdLst/>
            <a:ahLst/>
            <a:cxnLst/>
            <a:rect l="l" t="t" r="r" b="b"/>
            <a:pathLst>
              <a:path w="24018" h="334" extrusionOk="0">
                <a:moveTo>
                  <a:pt x="1" y="0"/>
                </a:moveTo>
                <a:cubicBezTo>
                  <a:pt x="34" y="67"/>
                  <a:pt x="101" y="134"/>
                  <a:pt x="167" y="200"/>
                </a:cubicBezTo>
                <a:cubicBezTo>
                  <a:pt x="267" y="267"/>
                  <a:pt x="401" y="334"/>
                  <a:pt x="568" y="334"/>
                </a:cubicBezTo>
                <a:lnTo>
                  <a:pt x="23484" y="334"/>
                </a:lnTo>
                <a:cubicBezTo>
                  <a:pt x="23651" y="334"/>
                  <a:pt x="23851" y="234"/>
                  <a:pt x="23951" y="134"/>
                </a:cubicBezTo>
                <a:cubicBezTo>
                  <a:pt x="23984" y="67"/>
                  <a:pt x="24018" y="34"/>
                  <a:pt x="24018" y="0"/>
                </a:cubicBez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58"/>
          <p:cNvSpPr/>
          <p:nvPr/>
        </p:nvSpPr>
        <p:spPr>
          <a:xfrm>
            <a:off x="6119164" y="1822343"/>
            <a:ext cx="989422" cy="13800"/>
          </a:xfrm>
          <a:custGeom>
            <a:avLst/>
            <a:gdLst/>
            <a:ahLst/>
            <a:cxnLst/>
            <a:rect l="l" t="t" r="r" b="b"/>
            <a:pathLst>
              <a:path w="24018" h="335" extrusionOk="0">
                <a:moveTo>
                  <a:pt x="534" y="1"/>
                </a:moveTo>
                <a:cubicBezTo>
                  <a:pt x="367" y="1"/>
                  <a:pt x="167" y="101"/>
                  <a:pt x="67" y="234"/>
                </a:cubicBezTo>
                <a:cubicBezTo>
                  <a:pt x="34" y="268"/>
                  <a:pt x="1" y="301"/>
                  <a:pt x="1" y="334"/>
                </a:cubicBezTo>
                <a:lnTo>
                  <a:pt x="24018" y="334"/>
                </a:lnTo>
                <a:cubicBezTo>
                  <a:pt x="23918" y="134"/>
                  <a:pt x="23684" y="1"/>
                  <a:pt x="234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58"/>
          <p:cNvSpPr/>
          <p:nvPr/>
        </p:nvSpPr>
        <p:spPr>
          <a:xfrm>
            <a:off x="5401933" y="2973827"/>
            <a:ext cx="2424037" cy="59115"/>
          </a:xfrm>
          <a:custGeom>
            <a:avLst/>
            <a:gdLst/>
            <a:ahLst/>
            <a:cxnLst/>
            <a:rect l="l" t="t" r="r" b="b"/>
            <a:pathLst>
              <a:path w="58843" h="1435" extrusionOk="0">
                <a:moveTo>
                  <a:pt x="667" y="0"/>
                </a:moveTo>
                <a:cubicBezTo>
                  <a:pt x="300" y="0"/>
                  <a:pt x="0" y="267"/>
                  <a:pt x="0" y="634"/>
                </a:cubicBezTo>
                <a:lnTo>
                  <a:pt x="0" y="801"/>
                </a:lnTo>
                <a:cubicBezTo>
                  <a:pt x="0" y="1001"/>
                  <a:pt x="100" y="1201"/>
                  <a:pt x="267" y="1301"/>
                </a:cubicBezTo>
                <a:cubicBezTo>
                  <a:pt x="367" y="1401"/>
                  <a:pt x="500" y="1434"/>
                  <a:pt x="667" y="1434"/>
                </a:cubicBezTo>
                <a:lnTo>
                  <a:pt x="58208" y="1434"/>
                </a:lnTo>
                <a:cubicBezTo>
                  <a:pt x="58375" y="1434"/>
                  <a:pt x="58542" y="1334"/>
                  <a:pt x="58675" y="1201"/>
                </a:cubicBezTo>
                <a:cubicBezTo>
                  <a:pt x="58775" y="1101"/>
                  <a:pt x="58842" y="934"/>
                  <a:pt x="58842" y="801"/>
                </a:cubicBezTo>
                <a:lnTo>
                  <a:pt x="58842" y="634"/>
                </a:lnTo>
                <a:cubicBezTo>
                  <a:pt x="58842" y="267"/>
                  <a:pt x="58542" y="0"/>
                  <a:pt x="58208" y="0"/>
                </a:cubicBez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58"/>
          <p:cNvSpPr/>
          <p:nvPr/>
        </p:nvSpPr>
        <p:spPr>
          <a:xfrm>
            <a:off x="5406052" y="3019138"/>
            <a:ext cx="2417158" cy="13800"/>
          </a:xfrm>
          <a:custGeom>
            <a:avLst/>
            <a:gdLst/>
            <a:ahLst/>
            <a:cxnLst/>
            <a:rect l="l" t="t" r="r" b="b"/>
            <a:pathLst>
              <a:path w="58676" h="335" extrusionOk="0">
                <a:moveTo>
                  <a:pt x="0" y="1"/>
                </a:moveTo>
                <a:cubicBezTo>
                  <a:pt x="34" y="101"/>
                  <a:pt x="100" y="168"/>
                  <a:pt x="167" y="201"/>
                </a:cubicBezTo>
                <a:cubicBezTo>
                  <a:pt x="267" y="301"/>
                  <a:pt x="400" y="334"/>
                  <a:pt x="534" y="334"/>
                </a:cubicBezTo>
                <a:lnTo>
                  <a:pt x="58108" y="334"/>
                </a:lnTo>
                <a:cubicBezTo>
                  <a:pt x="58308" y="334"/>
                  <a:pt x="58475" y="268"/>
                  <a:pt x="58575" y="134"/>
                </a:cubicBezTo>
                <a:cubicBezTo>
                  <a:pt x="58609" y="101"/>
                  <a:pt x="58642" y="68"/>
                  <a:pt x="58675" y="1"/>
                </a:cubicBez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58"/>
          <p:cNvSpPr/>
          <p:nvPr/>
        </p:nvSpPr>
        <p:spPr>
          <a:xfrm>
            <a:off x="5406052" y="2973827"/>
            <a:ext cx="2417158" cy="13759"/>
          </a:xfrm>
          <a:custGeom>
            <a:avLst/>
            <a:gdLst/>
            <a:ahLst/>
            <a:cxnLst/>
            <a:rect l="l" t="t" r="r" b="b"/>
            <a:pathLst>
              <a:path w="58676" h="334" extrusionOk="0">
                <a:moveTo>
                  <a:pt x="567" y="0"/>
                </a:moveTo>
                <a:cubicBezTo>
                  <a:pt x="367" y="0"/>
                  <a:pt x="200" y="67"/>
                  <a:pt x="67" y="200"/>
                </a:cubicBezTo>
                <a:cubicBezTo>
                  <a:pt x="34" y="234"/>
                  <a:pt x="34" y="267"/>
                  <a:pt x="0" y="334"/>
                </a:cubicBezTo>
                <a:lnTo>
                  <a:pt x="58675" y="334"/>
                </a:lnTo>
                <a:cubicBezTo>
                  <a:pt x="58542" y="100"/>
                  <a:pt x="58342" y="0"/>
                  <a:pt x="581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58"/>
          <p:cNvSpPr/>
          <p:nvPr/>
        </p:nvSpPr>
        <p:spPr>
          <a:xfrm>
            <a:off x="6580842" y="2681157"/>
            <a:ext cx="65994" cy="156665"/>
          </a:xfrm>
          <a:custGeom>
            <a:avLst/>
            <a:gdLst/>
            <a:ahLst/>
            <a:cxnLst/>
            <a:rect l="l" t="t" r="r" b="b"/>
            <a:pathLst>
              <a:path w="1602" h="3803" extrusionOk="0">
                <a:moveTo>
                  <a:pt x="801" y="0"/>
                </a:moveTo>
                <a:cubicBezTo>
                  <a:pt x="668" y="0"/>
                  <a:pt x="534" y="33"/>
                  <a:pt x="434" y="100"/>
                </a:cubicBezTo>
                <a:cubicBezTo>
                  <a:pt x="167" y="234"/>
                  <a:pt x="1" y="500"/>
                  <a:pt x="1" y="801"/>
                </a:cubicBezTo>
                <a:lnTo>
                  <a:pt x="1" y="3002"/>
                </a:lnTo>
                <a:cubicBezTo>
                  <a:pt x="1" y="3436"/>
                  <a:pt x="367" y="3769"/>
                  <a:pt x="801" y="3769"/>
                </a:cubicBezTo>
                <a:lnTo>
                  <a:pt x="801" y="3803"/>
                </a:lnTo>
                <a:cubicBezTo>
                  <a:pt x="1235" y="3803"/>
                  <a:pt x="1602" y="3436"/>
                  <a:pt x="1602" y="3002"/>
                </a:cubicBezTo>
                <a:lnTo>
                  <a:pt x="1602" y="801"/>
                </a:lnTo>
                <a:cubicBezTo>
                  <a:pt x="1602" y="667"/>
                  <a:pt x="1535" y="534"/>
                  <a:pt x="1468" y="400"/>
                </a:cubicBezTo>
                <a:cubicBezTo>
                  <a:pt x="1335" y="167"/>
                  <a:pt x="1068" y="0"/>
                  <a:pt x="801" y="0"/>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58"/>
          <p:cNvSpPr/>
          <p:nvPr/>
        </p:nvSpPr>
        <p:spPr>
          <a:xfrm>
            <a:off x="6582201" y="2681157"/>
            <a:ext cx="64635" cy="71473"/>
          </a:xfrm>
          <a:custGeom>
            <a:avLst/>
            <a:gdLst/>
            <a:ahLst/>
            <a:cxnLst/>
            <a:rect l="l" t="t" r="r" b="b"/>
            <a:pathLst>
              <a:path w="1569" h="1735" extrusionOk="0">
                <a:moveTo>
                  <a:pt x="768" y="0"/>
                </a:moveTo>
                <a:cubicBezTo>
                  <a:pt x="635" y="0"/>
                  <a:pt x="501" y="33"/>
                  <a:pt x="401" y="100"/>
                </a:cubicBezTo>
                <a:cubicBezTo>
                  <a:pt x="134" y="234"/>
                  <a:pt x="1" y="500"/>
                  <a:pt x="1" y="801"/>
                </a:cubicBezTo>
                <a:lnTo>
                  <a:pt x="1" y="1701"/>
                </a:lnTo>
                <a:cubicBezTo>
                  <a:pt x="1" y="1434"/>
                  <a:pt x="134" y="1168"/>
                  <a:pt x="401" y="1034"/>
                </a:cubicBezTo>
                <a:cubicBezTo>
                  <a:pt x="501" y="967"/>
                  <a:pt x="635" y="934"/>
                  <a:pt x="768" y="934"/>
                </a:cubicBezTo>
                <a:cubicBezTo>
                  <a:pt x="1035" y="934"/>
                  <a:pt x="1302" y="1067"/>
                  <a:pt x="1435" y="1301"/>
                </a:cubicBezTo>
                <a:cubicBezTo>
                  <a:pt x="1535" y="1434"/>
                  <a:pt x="1569" y="1568"/>
                  <a:pt x="1569" y="1735"/>
                </a:cubicBezTo>
                <a:lnTo>
                  <a:pt x="1569" y="801"/>
                </a:lnTo>
                <a:cubicBezTo>
                  <a:pt x="1569" y="667"/>
                  <a:pt x="1502" y="500"/>
                  <a:pt x="1435" y="400"/>
                </a:cubicBezTo>
                <a:cubicBezTo>
                  <a:pt x="1302" y="167"/>
                  <a:pt x="1035" y="0"/>
                  <a:pt x="768" y="0"/>
                </a:cubicBez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58"/>
          <p:cNvSpPr/>
          <p:nvPr/>
        </p:nvSpPr>
        <p:spPr>
          <a:xfrm>
            <a:off x="6832277" y="2681157"/>
            <a:ext cx="64635" cy="155305"/>
          </a:xfrm>
          <a:custGeom>
            <a:avLst/>
            <a:gdLst/>
            <a:ahLst/>
            <a:cxnLst/>
            <a:rect l="l" t="t" r="r" b="b"/>
            <a:pathLst>
              <a:path w="1569" h="3770" extrusionOk="0">
                <a:moveTo>
                  <a:pt x="768" y="0"/>
                </a:moveTo>
                <a:cubicBezTo>
                  <a:pt x="635" y="0"/>
                  <a:pt x="535" y="33"/>
                  <a:pt x="401" y="100"/>
                </a:cubicBezTo>
                <a:cubicBezTo>
                  <a:pt x="134" y="234"/>
                  <a:pt x="1" y="500"/>
                  <a:pt x="1" y="801"/>
                </a:cubicBezTo>
                <a:lnTo>
                  <a:pt x="1" y="3002"/>
                </a:lnTo>
                <a:cubicBezTo>
                  <a:pt x="1" y="3202"/>
                  <a:pt x="101" y="3436"/>
                  <a:pt x="268" y="3569"/>
                </a:cubicBezTo>
                <a:cubicBezTo>
                  <a:pt x="401" y="3703"/>
                  <a:pt x="601" y="3769"/>
                  <a:pt x="768" y="3769"/>
                </a:cubicBezTo>
                <a:cubicBezTo>
                  <a:pt x="1002" y="3769"/>
                  <a:pt x="1202" y="3703"/>
                  <a:pt x="1369" y="3536"/>
                </a:cubicBezTo>
                <a:cubicBezTo>
                  <a:pt x="1502" y="3369"/>
                  <a:pt x="1569" y="3202"/>
                  <a:pt x="1569" y="3002"/>
                </a:cubicBezTo>
                <a:lnTo>
                  <a:pt x="1569" y="801"/>
                </a:lnTo>
                <a:cubicBezTo>
                  <a:pt x="1569" y="667"/>
                  <a:pt x="1535" y="534"/>
                  <a:pt x="1469" y="400"/>
                </a:cubicBezTo>
                <a:cubicBezTo>
                  <a:pt x="1302" y="167"/>
                  <a:pt x="1068" y="0"/>
                  <a:pt x="768" y="0"/>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58"/>
          <p:cNvSpPr/>
          <p:nvPr/>
        </p:nvSpPr>
        <p:spPr>
          <a:xfrm>
            <a:off x="6832277" y="2681157"/>
            <a:ext cx="64635" cy="71473"/>
          </a:xfrm>
          <a:custGeom>
            <a:avLst/>
            <a:gdLst/>
            <a:ahLst/>
            <a:cxnLst/>
            <a:rect l="l" t="t" r="r" b="b"/>
            <a:pathLst>
              <a:path w="1569" h="1735" extrusionOk="0">
                <a:moveTo>
                  <a:pt x="768" y="0"/>
                </a:moveTo>
                <a:cubicBezTo>
                  <a:pt x="635" y="0"/>
                  <a:pt x="535" y="33"/>
                  <a:pt x="401" y="100"/>
                </a:cubicBezTo>
                <a:cubicBezTo>
                  <a:pt x="134" y="234"/>
                  <a:pt x="1" y="500"/>
                  <a:pt x="1" y="801"/>
                </a:cubicBezTo>
                <a:lnTo>
                  <a:pt x="1" y="1701"/>
                </a:lnTo>
                <a:cubicBezTo>
                  <a:pt x="1" y="1268"/>
                  <a:pt x="334" y="934"/>
                  <a:pt x="768" y="934"/>
                </a:cubicBezTo>
                <a:cubicBezTo>
                  <a:pt x="1068" y="934"/>
                  <a:pt x="1302" y="1067"/>
                  <a:pt x="1469" y="1301"/>
                </a:cubicBezTo>
                <a:cubicBezTo>
                  <a:pt x="1535" y="1434"/>
                  <a:pt x="1569" y="1568"/>
                  <a:pt x="1569" y="1735"/>
                </a:cubicBezTo>
                <a:lnTo>
                  <a:pt x="1569" y="801"/>
                </a:lnTo>
                <a:cubicBezTo>
                  <a:pt x="1569" y="667"/>
                  <a:pt x="1535" y="500"/>
                  <a:pt x="1469" y="400"/>
                </a:cubicBezTo>
                <a:cubicBezTo>
                  <a:pt x="1302" y="167"/>
                  <a:pt x="1068" y="0"/>
                  <a:pt x="768" y="0"/>
                </a:cubicBez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58"/>
          <p:cNvSpPr/>
          <p:nvPr/>
        </p:nvSpPr>
        <p:spPr>
          <a:xfrm>
            <a:off x="7045280" y="2681157"/>
            <a:ext cx="72874" cy="155305"/>
          </a:xfrm>
          <a:custGeom>
            <a:avLst/>
            <a:gdLst/>
            <a:ahLst/>
            <a:cxnLst/>
            <a:rect l="l" t="t" r="r" b="b"/>
            <a:pathLst>
              <a:path w="1769" h="3770" extrusionOk="0">
                <a:moveTo>
                  <a:pt x="734" y="0"/>
                </a:moveTo>
                <a:cubicBezTo>
                  <a:pt x="601" y="33"/>
                  <a:pt x="467" y="67"/>
                  <a:pt x="367" y="133"/>
                </a:cubicBezTo>
                <a:cubicBezTo>
                  <a:pt x="134" y="300"/>
                  <a:pt x="0" y="567"/>
                  <a:pt x="0" y="867"/>
                </a:cubicBezTo>
                <a:lnTo>
                  <a:pt x="200" y="3036"/>
                </a:lnTo>
                <a:cubicBezTo>
                  <a:pt x="200" y="3269"/>
                  <a:pt x="300" y="3469"/>
                  <a:pt x="501" y="3603"/>
                </a:cubicBezTo>
                <a:cubicBezTo>
                  <a:pt x="634" y="3736"/>
                  <a:pt x="834" y="3769"/>
                  <a:pt x="1034" y="3769"/>
                </a:cubicBezTo>
                <a:lnTo>
                  <a:pt x="1034" y="3736"/>
                </a:lnTo>
                <a:cubicBezTo>
                  <a:pt x="1435" y="3736"/>
                  <a:pt x="1768" y="3336"/>
                  <a:pt x="1735" y="2902"/>
                </a:cubicBezTo>
                <a:lnTo>
                  <a:pt x="1568" y="734"/>
                </a:lnTo>
                <a:cubicBezTo>
                  <a:pt x="1535" y="300"/>
                  <a:pt x="1168" y="0"/>
                  <a:pt x="734" y="0"/>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58"/>
          <p:cNvSpPr/>
          <p:nvPr/>
        </p:nvSpPr>
        <p:spPr>
          <a:xfrm>
            <a:off x="7045280" y="2681404"/>
            <a:ext cx="68754" cy="72586"/>
          </a:xfrm>
          <a:custGeom>
            <a:avLst/>
            <a:gdLst/>
            <a:ahLst/>
            <a:cxnLst/>
            <a:rect l="l" t="t" r="r" b="b"/>
            <a:pathLst>
              <a:path w="1669" h="1762" extrusionOk="0">
                <a:moveTo>
                  <a:pt x="799" y="0"/>
                </a:moveTo>
                <a:cubicBezTo>
                  <a:pt x="653" y="0"/>
                  <a:pt x="503" y="41"/>
                  <a:pt x="367" y="127"/>
                </a:cubicBezTo>
                <a:cubicBezTo>
                  <a:pt x="134" y="261"/>
                  <a:pt x="0" y="561"/>
                  <a:pt x="0" y="861"/>
                </a:cubicBezTo>
                <a:lnTo>
                  <a:pt x="100" y="1762"/>
                </a:lnTo>
                <a:cubicBezTo>
                  <a:pt x="67" y="1462"/>
                  <a:pt x="200" y="1195"/>
                  <a:pt x="434" y="1028"/>
                </a:cubicBezTo>
                <a:cubicBezTo>
                  <a:pt x="567" y="961"/>
                  <a:pt x="667" y="928"/>
                  <a:pt x="801" y="928"/>
                </a:cubicBezTo>
                <a:cubicBezTo>
                  <a:pt x="828" y="925"/>
                  <a:pt x="855" y="923"/>
                  <a:pt x="882" y="923"/>
                </a:cubicBezTo>
                <a:cubicBezTo>
                  <a:pt x="1121" y="923"/>
                  <a:pt x="1352" y="1052"/>
                  <a:pt x="1501" y="1262"/>
                </a:cubicBezTo>
                <a:cubicBezTo>
                  <a:pt x="1601" y="1362"/>
                  <a:pt x="1635" y="1495"/>
                  <a:pt x="1668" y="1629"/>
                </a:cubicBezTo>
                <a:lnTo>
                  <a:pt x="1568" y="728"/>
                </a:lnTo>
                <a:cubicBezTo>
                  <a:pt x="1568" y="594"/>
                  <a:pt x="1535" y="428"/>
                  <a:pt x="1435" y="328"/>
                </a:cubicBezTo>
                <a:cubicBezTo>
                  <a:pt x="1288" y="118"/>
                  <a:pt x="1048" y="0"/>
                  <a:pt x="799" y="0"/>
                </a:cubicBez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58"/>
          <p:cNvSpPr/>
          <p:nvPr/>
        </p:nvSpPr>
        <p:spPr>
          <a:xfrm>
            <a:off x="7258241" y="2682146"/>
            <a:ext cx="76993" cy="154316"/>
          </a:xfrm>
          <a:custGeom>
            <a:avLst/>
            <a:gdLst/>
            <a:ahLst/>
            <a:cxnLst/>
            <a:rect l="l" t="t" r="r" b="b"/>
            <a:pathLst>
              <a:path w="1869" h="3746" extrusionOk="0">
                <a:moveTo>
                  <a:pt x="854" y="0"/>
                </a:moveTo>
                <a:cubicBezTo>
                  <a:pt x="815" y="0"/>
                  <a:pt x="775" y="3"/>
                  <a:pt x="734" y="9"/>
                </a:cubicBezTo>
                <a:cubicBezTo>
                  <a:pt x="601" y="9"/>
                  <a:pt x="468" y="43"/>
                  <a:pt x="368" y="143"/>
                </a:cubicBezTo>
                <a:cubicBezTo>
                  <a:pt x="134" y="310"/>
                  <a:pt x="1" y="576"/>
                  <a:pt x="34" y="877"/>
                </a:cubicBezTo>
                <a:lnTo>
                  <a:pt x="301" y="3045"/>
                </a:lnTo>
                <a:cubicBezTo>
                  <a:pt x="334" y="3278"/>
                  <a:pt x="434" y="3479"/>
                  <a:pt x="634" y="3612"/>
                </a:cubicBezTo>
                <a:cubicBezTo>
                  <a:pt x="801" y="3712"/>
                  <a:pt x="968" y="3745"/>
                  <a:pt x="1168" y="3745"/>
                </a:cubicBezTo>
                <a:cubicBezTo>
                  <a:pt x="1402" y="3712"/>
                  <a:pt x="1602" y="3579"/>
                  <a:pt x="1735" y="3412"/>
                </a:cubicBezTo>
                <a:cubicBezTo>
                  <a:pt x="1835" y="3245"/>
                  <a:pt x="1869" y="3045"/>
                  <a:pt x="1869" y="2878"/>
                </a:cubicBezTo>
                <a:lnTo>
                  <a:pt x="1602" y="677"/>
                </a:lnTo>
                <a:cubicBezTo>
                  <a:pt x="1541" y="284"/>
                  <a:pt x="1234" y="0"/>
                  <a:pt x="854" y="0"/>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58"/>
          <p:cNvSpPr/>
          <p:nvPr/>
        </p:nvSpPr>
        <p:spPr>
          <a:xfrm>
            <a:off x="7258241" y="2682269"/>
            <a:ext cx="71515" cy="74481"/>
          </a:xfrm>
          <a:custGeom>
            <a:avLst/>
            <a:gdLst/>
            <a:ahLst/>
            <a:cxnLst/>
            <a:rect l="l" t="t" r="r" b="b"/>
            <a:pathLst>
              <a:path w="1736" h="1808" extrusionOk="0">
                <a:moveTo>
                  <a:pt x="834" y="0"/>
                </a:moveTo>
                <a:cubicBezTo>
                  <a:pt x="801" y="0"/>
                  <a:pt x="768" y="2"/>
                  <a:pt x="734" y="6"/>
                </a:cubicBezTo>
                <a:cubicBezTo>
                  <a:pt x="601" y="40"/>
                  <a:pt x="501" y="73"/>
                  <a:pt x="368" y="140"/>
                </a:cubicBezTo>
                <a:cubicBezTo>
                  <a:pt x="134" y="307"/>
                  <a:pt x="1" y="607"/>
                  <a:pt x="34" y="874"/>
                </a:cubicBezTo>
                <a:lnTo>
                  <a:pt x="167" y="1808"/>
                </a:lnTo>
                <a:cubicBezTo>
                  <a:pt x="134" y="1507"/>
                  <a:pt x="267" y="1207"/>
                  <a:pt x="501" y="1040"/>
                </a:cubicBezTo>
                <a:cubicBezTo>
                  <a:pt x="601" y="974"/>
                  <a:pt x="734" y="940"/>
                  <a:pt x="835" y="907"/>
                </a:cubicBezTo>
                <a:cubicBezTo>
                  <a:pt x="866" y="904"/>
                  <a:pt x="896" y="902"/>
                  <a:pt x="926" y="902"/>
                </a:cubicBezTo>
                <a:cubicBezTo>
                  <a:pt x="1189" y="902"/>
                  <a:pt x="1419" y="1028"/>
                  <a:pt x="1568" y="1207"/>
                </a:cubicBezTo>
                <a:cubicBezTo>
                  <a:pt x="1635" y="1341"/>
                  <a:pt x="1702" y="1474"/>
                  <a:pt x="1735" y="1608"/>
                </a:cubicBezTo>
                <a:lnTo>
                  <a:pt x="1602" y="707"/>
                </a:lnTo>
                <a:cubicBezTo>
                  <a:pt x="1602" y="540"/>
                  <a:pt x="1535" y="407"/>
                  <a:pt x="1468" y="307"/>
                </a:cubicBezTo>
                <a:cubicBezTo>
                  <a:pt x="1293" y="102"/>
                  <a:pt x="1067" y="0"/>
                  <a:pt x="834" y="0"/>
                </a:cubicBez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58"/>
          <p:cNvSpPr/>
          <p:nvPr/>
        </p:nvSpPr>
        <p:spPr>
          <a:xfrm>
            <a:off x="7471203" y="2682269"/>
            <a:ext cx="76993" cy="154193"/>
          </a:xfrm>
          <a:custGeom>
            <a:avLst/>
            <a:gdLst/>
            <a:ahLst/>
            <a:cxnLst/>
            <a:rect l="l" t="t" r="r" b="b"/>
            <a:pathLst>
              <a:path w="1869" h="3743" extrusionOk="0">
                <a:moveTo>
                  <a:pt x="835" y="0"/>
                </a:moveTo>
                <a:cubicBezTo>
                  <a:pt x="802" y="0"/>
                  <a:pt x="768" y="2"/>
                  <a:pt x="735" y="6"/>
                </a:cubicBezTo>
                <a:cubicBezTo>
                  <a:pt x="601" y="6"/>
                  <a:pt x="468" y="40"/>
                  <a:pt x="368" y="106"/>
                </a:cubicBezTo>
                <a:cubicBezTo>
                  <a:pt x="134" y="273"/>
                  <a:pt x="1" y="573"/>
                  <a:pt x="1" y="840"/>
                </a:cubicBezTo>
                <a:lnTo>
                  <a:pt x="234" y="3042"/>
                </a:lnTo>
                <a:cubicBezTo>
                  <a:pt x="268" y="3242"/>
                  <a:pt x="401" y="3476"/>
                  <a:pt x="568" y="3609"/>
                </a:cubicBezTo>
                <a:cubicBezTo>
                  <a:pt x="735" y="3709"/>
                  <a:pt x="902" y="3742"/>
                  <a:pt x="1102" y="3742"/>
                </a:cubicBezTo>
                <a:cubicBezTo>
                  <a:pt x="1535" y="3709"/>
                  <a:pt x="1869" y="3309"/>
                  <a:pt x="1802" y="2875"/>
                </a:cubicBezTo>
                <a:lnTo>
                  <a:pt x="1569" y="707"/>
                </a:lnTo>
                <a:cubicBezTo>
                  <a:pt x="1569" y="540"/>
                  <a:pt x="1502" y="407"/>
                  <a:pt x="1435" y="307"/>
                </a:cubicBezTo>
                <a:cubicBezTo>
                  <a:pt x="1289" y="102"/>
                  <a:pt x="1067" y="0"/>
                  <a:pt x="835" y="0"/>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58"/>
          <p:cNvSpPr/>
          <p:nvPr/>
        </p:nvSpPr>
        <p:spPr>
          <a:xfrm>
            <a:off x="7471203" y="2682269"/>
            <a:ext cx="68754" cy="73121"/>
          </a:xfrm>
          <a:custGeom>
            <a:avLst/>
            <a:gdLst/>
            <a:ahLst/>
            <a:cxnLst/>
            <a:rect l="l" t="t" r="r" b="b"/>
            <a:pathLst>
              <a:path w="1669" h="1775" extrusionOk="0">
                <a:moveTo>
                  <a:pt x="1664" y="1545"/>
                </a:moveTo>
                <a:lnTo>
                  <a:pt x="1669" y="1608"/>
                </a:lnTo>
                <a:cubicBezTo>
                  <a:pt x="1669" y="1587"/>
                  <a:pt x="1667" y="1566"/>
                  <a:pt x="1664" y="1545"/>
                </a:cubicBezTo>
                <a:close/>
                <a:moveTo>
                  <a:pt x="835" y="0"/>
                </a:moveTo>
                <a:cubicBezTo>
                  <a:pt x="802" y="0"/>
                  <a:pt x="768" y="2"/>
                  <a:pt x="735" y="6"/>
                </a:cubicBezTo>
                <a:cubicBezTo>
                  <a:pt x="601" y="6"/>
                  <a:pt x="468" y="40"/>
                  <a:pt x="368" y="140"/>
                </a:cubicBezTo>
                <a:cubicBezTo>
                  <a:pt x="134" y="273"/>
                  <a:pt x="1" y="573"/>
                  <a:pt x="34" y="874"/>
                </a:cubicBezTo>
                <a:lnTo>
                  <a:pt x="97" y="1714"/>
                </a:lnTo>
                <a:lnTo>
                  <a:pt x="97" y="1714"/>
                </a:lnTo>
                <a:cubicBezTo>
                  <a:pt x="86" y="1438"/>
                  <a:pt x="219" y="1196"/>
                  <a:pt x="468" y="1040"/>
                </a:cubicBezTo>
                <a:cubicBezTo>
                  <a:pt x="568" y="974"/>
                  <a:pt x="701" y="907"/>
                  <a:pt x="802" y="907"/>
                </a:cubicBezTo>
                <a:cubicBezTo>
                  <a:pt x="833" y="904"/>
                  <a:pt x="863" y="902"/>
                  <a:pt x="893" y="902"/>
                </a:cubicBezTo>
                <a:cubicBezTo>
                  <a:pt x="1156" y="902"/>
                  <a:pt x="1386" y="1028"/>
                  <a:pt x="1535" y="1207"/>
                </a:cubicBezTo>
                <a:cubicBezTo>
                  <a:pt x="1592" y="1320"/>
                  <a:pt x="1648" y="1432"/>
                  <a:pt x="1664" y="1545"/>
                </a:cubicBezTo>
                <a:lnTo>
                  <a:pt x="1664" y="1545"/>
                </a:lnTo>
                <a:lnTo>
                  <a:pt x="1602" y="707"/>
                </a:lnTo>
                <a:cubicBezTo>
                  <a:pt x="1569" y="540"/>
                  <a:pt x="1502" y="407"/>
                  <a:pt x="1435" y="307"/>
                </a:cubicBezTo>
                <a:cubicBezTo>
                  <a:pt x="1289" y="102"/>
                  <a:pt x="1067" y="0"/>
                  <a:pt x="835" y="0"/>
                </a:cubicBezTo>
                <a:close/>
                <a:moveTo>
                  <a:pt x="97" y="1714"/>
                </a:moveTo>
                <a:cubicBezTo>
                  <a:pt x="97" y="1734"/>
                  <a:pt x="99" y="1754"/>
                  <a:pt x="101" y="1774"/>
                </a:cubicBezTo>
                <a:lnTo>
                  <a:pt x="97" y="1714"/>
                </a:ln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58"/>
          <p:cNvSpPr/>
          <p:nvPr/>
        </p:nvSpPr>
        <p:spPr>
          <a:xfrm>
            <a:off x="7651211" y="2682269"/>
            <a:ext cx="81113" cy="154275"/>
          </a:xfrm>
          <a:custGeom>
            <a:avLst/>
            <a:gdLst/>
            <a:ahLst/>
            <a:cxnLst/>
            <a:rect l="l" t="t" r="r" b="b"/>
            <a:pathLst>
              <a:path w="1969" h="3745" extrusionOk="0">
                <a:moveTo>
                  <a:pt x="814" y="0"/>
                </a:moveTo>
                <a:cubicBezTo>
                  <a:pt x="777" y="0"/>
                  <a:pt x="739" y="2"/>
                  <a:pt x="701" y="6"/>
                </a:cubicBezTo>
                <a:cubicBezTo>
                  <a:pt x="601" y="6"/>
                  <a:pt x="468" y="73"/>
                  <a:pt x="368" y="140"/>
                </a:cubicBezTo>
                <a:cubicBezTo>
                  <a:pt x="134" y="307"/>
                  <a:pt x="1" y="607"/>
                  <a:pt x="67" y="907"/>
                </a:cubicBezTo>
                <a:lnTo>
                  <a:pt x="368" y="3075"/>
                </a:lnTo>
                <a:cubicBezTo>
                  <a:pt x="431" y="3455"/>
                  <a:pt x="795" y="3745"/>
                  <a:pt x="1174" y="3745"/>
                </a:cubicBezTo>
                <a:cubicBezTo>
                  <a:pt x="1194" y="3745"/>
                  <a:pt x="1215" y="3744"/>
                  <a:pt x="1235" y="3742"/>
                </a:cubicBezTo>
                <a:cubicBezTo>
                  <a:pt x="1669" y="3676"/>
                  <a:pt x="1969" y="3275"/>
                  <a:pt x="1902" y="2842"/>
                </a:cubicBezTo>
                <a:lnTo>
                  <a:pt x="1602" y="674"/>
                </a:lnTo>
                <a:cubicBezTo>
                  <a:pt x="1602" y="540"/>
                  <a:pt x="1535" y="407"/>
                  <a:pt x="1435" y="273"/>
                </a:cubicBezTo>
                <a:cubicBezTo>
                  <a:pt x="1290" y="99"/>
                  <a:pt x="1068" y="0"/>
                  <a:pt x="814" y="0"/>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58"/>
          <p:cNvSpPr/>
          <p:nvPr/>
        </p:nvSpPr>
        <p:spPr>
          <a:xfrm>
            <a:off x="7651211" y="2682269"/>
            <a:ext cx="71515" cy="74481"/>
          </a:xfrm>
          <a:custGeom>
            <a:avLst/>
            <a:gdLst/>
            <a:ahLst/>
            <a:cxnLst/>
            <a:rect l="l" t="t" r="r" b="b"/>
            <a:pathLst>
              <a:path w="1736" h="1808" extrusionOk="0">
                <a:moveTo>
                  <a:pt x="834" y="0"/>
                </a:moveTo>
                <a:cubicBezTo>
                  <a:pt x="801" y="0"/>
                  <a:pt x="768" y="2"/>
                  <a:pt x="735" y="6"/>
                </a:cubicBezTo>
                <a:cubicBezTo>
                  <a:pt x="601" y="40"/>
                  <a:pt x="468" y="73"/>
                  <a:pt x="368" y="173"/>
                </a:cubicBezTo>
                <a:cubicBezTo>
                  <a:pt x="134" y="340"/>
                  <a:pt x="1" y="607"/>
                  <a:pt x="67" y="907"/>
                </a:cubicBezTo>
                <a:lnTo>
                  <a:pt x="166" y="1790"/>
                </a:lnTo>
                <a:lnTo>
                  <a:pt x="166" y="1790"/>
                </a:lnTo>
                <a:cubicBezTo>
                  <a:pt x="140" y="1528"/>
                  <a:pt x="273" y="1237"/>
                  <a:pt x="501" y="1074"/>
                </a:cubicBezTo>
                <a:cubicBezTo>
                  <a:pt x="601" y="1007"/>
                  <a:pt x="735" y="940"/>
                  <a:pt x="868" y="940"/>
                </a:cubicBezTo>
                <a:cubicBezTo>
                  <a:pt x="906" y="934"/>
                  <a:pt x="943" y="931"/>
                  <a:pt x="980" y="931"/>
                </a:cubicBezTo>
                <a:cubicBezTo>
                  <a:pt x="1340" y="931"/>
                  <a:pt x="1675" y="1215"/>
                  <a:pt x="1735" y="1608"/>
                </a:cubicBezTo>
                <a:lnTo>
                  <a:pt x="1602" y="674"/>
                </a:lnTo>
                <a:cubicBezTo>
                  <a:pt x="1602" y="540"/>
                  <a:pt x="1535" y="407"/>
                  <a:pt x="1435" y="307"/>
                </a:cubicBezTo>
                <a:cubicBezTo>
                  <a:pt x="1289" y="102"/>
                  <a:pt x="1067" y="0"/>
                  <a:pt x="834" y="0"/>
                </a:cubicBezTo>
                <a:close/>
                <a:moveTo>
                  <a:pt x="166" y="1790"/>
                </a:moveTo>
                <a:cubicBezTo>
                  <a:pt x="166" y="1796"/>
                  <a:pt x="167" y="1802"/>
                  <a:pt x="168" y="1808"/>
                </a:cubicBezTo>
                <a:lnTo>
                  <a:pt x="166" y="1790"/>
                </a:ln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58"/>
          <p:cNvSpPr/>
          <p:nvPr/>
        </p:nvSpPr>
        <p:spPr>
          <a:xfrm>
            <a:off x="6330767" y="2681157"/>
            <a:ext cx="64635" cy="155305"/>
          </a:xfrm>
          <a:custGeom>
            <a:avLst/>
            <a:gdLst/>
            <a:ahLst/>
            <a:cxnLst/>
            <a:rect l="l" t="t" r="r" b="b"/>
            <a:pathLst>
              <a:path w="1569" h="3770" extrusionOk="0">
                <a:moveTo>
                  <a:pt x="801" y="0"/>
                </a:moveTo>
                <a:cubicBezTo>
                  <a:pt x="501" y="0"/>
                  <a:pt x="267" y="167"/>
                  <a:pt x="134" y="400"/>
                </a:cubicBezTo>
                <a:cubicBezTo>
                  <a:pt x="34" y="534"/>
                  <a:pt x="1" y="667"/>
                  <a:pt x="1" y="801"/>
                </a:cubicBezTo>
                <a:lnTo>
                  <a:pt x="1" y="3002"/>
                </a:lnTo>
                <a:cubicBezTo>
                  <a:pt x="1" y="3202"/>
                  <a:pt x="67" y="3369"/>
                  <a:pt x="201" y="3536"/>
                </a:cubicBezTo>
                <a:cubicBezTo>
                  <a:pt x="367" y="3703"/>
                  <a:pt x="568" y="3769"/>
                  <a:pt x="801" y="3769"/>
                </a:cubicBezTo>
                <a:cubicBezTo>
                  <a:pt x="968" y="3769"/>
                  <a:pt x="1168" y="3703"/>
                  <a:pt x="1301" y="3569"/>
                </a:cubicBezTo>
                <a:cubicBezTo>
                  <a:pt x="1468" y="3436"/>
                  <a:pt x="1568" y="3202"/>
                  <a:pt x="1568" y="3002"/>
                </a:cubicBezTo>
                <a:lnTo>
                  <a:pt x="1568" y="801"/>
                </a:lnTo>
                <a:cubicBezTo>
                  <a:pt x="1568" y="500"/>
                  <a:pt x="1435" y="234"/>
                  <a:pt x="1168" y="100"/>
                </a:cubicBezTo>
                <a:cubicBezTo>
                  <a:pt x="1035" y="33"/>
                  <a:pt x="935" y="0"/>
                  <a:pt x="801" y="0"/>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58"/>
          <p:cNvSpPr/>
          <p:nvPr/>
        </p:nvSpPr>
        <p:spPr>
          <a:xfrm>
            <a:off x="6330767" y="2681157"/>
            <a:ext cx="64635" cy="71473"/>
          </a:xfrm>
          <a:custGeom>
            <a:avLst/>
            <a:gdLst/>
            <a:ahLst/>
            <a:cxnLst/>
            <a:rect l="l" t="t" r="r" b="b"/>
            <a:pathLst>
              <a:path w="1569" h="1735" extrusionOk="0">
                <a:moveTo>
                  <a:pt x="801" y="0"/>
                </a:moveTo>
                <a:cubicBezTo>
                  <a:pt x="501" y="0"/>
                  <a:pt x="267" y="167"/>
                  <a:pt x="134" y="400"/>
                </a:cubicBezTo>
                <a:cubicBezTo>
                  <a:pt x="34" y="500"/>
                  <a:pt x="1" y="667"/>
                  <a:pt x="1" y="801"/>
                </a:cubicBezTo>
                <a:lnTo>
                  <a:pt x="1" y="1735"/>
                </a:lnTo>
                <a:cubicBezTo>
                  <a:pt x="1" y="1568"/>
                  <a:pt x="34" y="1434"/>
                  <a:pt x="134" y="1301"/>
                </a:cubicBezTo>
                <a:cubicBezTo>
                  <a:pt x="267" y="1067"/>
                  <a:pt x="501" y="934"/>
                  <a:pt x="801" y="934"/>
                </a:cubicBezTo>
                <a:cubicBezTo>
                  <a:pt x="1235" y="934"/>
                  <a:pt x="1568" y="1268"/>
                  <a:pt x="1568" y="1701"/>
                </a:cubicBezTo>
                <a:lnTo>
                  <a:pt x="1568" y="801"/>
                </a:lnTo>
                <a:cubicBezTo>
                  <a:pt x="1568" y="500"/>
                  <a:pt x="1435" y="234"/>
                  <a:pt x="1168" y="100"/>
                </a:cubicBezTo>
                <a:cubicBezTo>
                  <a:pt x="1035" y="33"/>
                  <a:pt x="935" y="0"/>
                  <a:pt x="801" y="0"/>
                </a:cubicBez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58"/>
          <p:cNvSpPr/>
          <p:nvPr/>
        </p:nvSpPr>
        <p:spPr>
          <a:xfrm>
            <a:off x="6109567" y="2681157"/>
            <a:ext cx="72833" cy="155305"/>
          </a:xfrm>
          <a:custGeom>
            <a:avLst/>
            <a:gdLst/>
            <a:ahLst/>
            <a:cxnLst/>
            <a:rect l="l" t="t" r="r" b="b"/>
            <a:pathLst>
              <a:path w="1768" h="3770" extrusionOk="0">
                <a:moveTo>
                  <a:pt x="1034" y="0"/>
                </a:moveTo>
                <a:cubicBezTo>
                  <a:pt x="600" y="0"/>
                  <a:pt x="234" y="300"/>
                  <a:pt x="200" y="734"/>
                </a:cubicBezTo>
                <a:lnTo>
                  <a:pt x="33" y="2902"/>
                </a:lnTo>
                <a:cubicBezTo>
                  <a:pt x="0" y="3336"/>
                  <a:pt x="334" y="3736"/>
                  <a:pt x="734" y="3736"/>
                </a:cubicBezTo>
                <a:lnTo>
                  <a:pt x="734" y="3769"/>
                </a:lnTo>
                <a:cubicBezTo>
                  <a:pt x="934" y="3769"/>
                  <a:pt x="1134" y="3736"/>
                  <a:pt x="1268" y="3603"/>
                </a:cubicBezTo>
                <a:cubicBezTo>
                  <a:pt x="1468" y="3469"/>
                  <a:pt x="1568" y="3269"/>
                  <a:pt x="1601" y="3036"/>
                </a:cubicBezTo>
                <a:lnTo>
                  <a:pt x="1768" y="867"/>
                </a:lnTo>
                <a:cubicBezTo>
                  <a:pt x="1768" y="567"/>
                  <a:pt x="1635" y="300"/>
                  <a:pt x="1401" y="133"/>
                </a:cubicBezTo>
                <a:cubicBezTo>
                  <a:pt x="1301" y="67"/>
                  <a:pt x="1168" y="33"/>
                  <a:pt x="1034" y="0"/>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58"/>
          <p:cNvSpPr/>
          <p:nvPr/>
        </p:nvSpPr>
        <p:spPr>
          <a:xfrm>
            <a:off x="6115045" y="2681404"/>
            <a:ext cx="67354" cy="72586"/>
          </a:xfrm>
          <a:custGeom>
            <a:avLst/>
            <a:gdLst/>
            <a:ahLst/>
            <a:cxnLst/>
            <a:rect l="l" t="t" r="r" b="b"/>
            <a:pathLst>
              <a:path w="1635" h="1762" extrusionOk="0">
                <a:moveTo>
                  <a:pt x="8" y="1521"/>
                </a:moveTo>
                <a:cubicBezTo>
                  <a:pt x="3" y="1556"/>
                  <a:pt x="0" y="1592"/>
                  <a:pt x="0" y="1629"/>
                </a:cubicBezTo>
                <a:lnTo>
                  <a:pt x="8" y="1521"/>
                </a:lnTo>
                <a:close/>
                <a:moveTo>
                  <a:pt x="836" y="0"/>
                </a:moveTo>
                <a:cubicBezTo>
                  <a:pt x="587" y="0"/>
                  <a:pt x="348" y="118"/>
                  <a:pt x="201" y="328"/>
                </a:cubicBezTo>
                <a:cubicBezTo>
                  <a:pt x="101" y="428"/>
                  <a:pt x="67" y="594"/>
                  <a:pt x="67" y="728"/>
                </a:cubicBezTo>
                <a:lnTo>
                  <a:pt x="8" y="1521"/>
                </a:lnTo>
                <a:lnTo>
                  <a:pt x="8" y="1521"/>
                </a:lnTo>
                <a:cubicBezTo>
                  <a:pt x="23" y="1425"/>
                  <a:pt x="61" y="1335"/>
                  <a:pt x="134" y="1262"/>
                </a:cubicBezTo>
                <a:cubicBezTo>
                  <a:pt x="284" y="1052"/>
                  <a:pt x="514" y="923"/>
                  <a:pt x="753" y="923"/>
                </a:cubicBezTo>
                <a:cubicBezTo>
                  <a:pt x="780" y="923"/>
                  <a:pt x="807" y="925"/>
                  <a:pt x="834" y="928"/>
                </a:cubicBezTo>
                <a:cubicBezTo>
                  <a:pt x="968" y="928"/>
                  <a:pt x="1068" y="961"/>
                  <a:pt x="1201" y="1028"/>
                </a:cubicBezTo>
                <a:cubicBezTo>
                  <a:pt x="1435" y="1195"/>
                  <a:pt x="1568" y="1462"/>
                  <a:pt x="1568" y="1762"/>
                </a:cubicBezTo>
                <a:lnTo>
                  <a:pt x="1635" y="861"/>
                </a:lnTo>
                <a:cubicBezTo>
                  <a:pt x="1635" y="561"/>
                  <a:pt x="1502" y="261"/>
                  <a:pt x="1268" y="127"/>
                </a:cubicBezTo>
                <a:cubicBezTo>
                  <a:pt x="1132" y="41"/>
                  <a:pt x="982" y="0"/>
                  <a:pt x="836" y="0"/>
                </a:cubicBez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58"/>
          <p:cNvSpPr/>
          <p:nvPr/>
        </p:nvSpPr>
        <p:spPr>
          <a:xfrm>
            <a:off x="5892445" y="2682146"/>
            <a:ext cx="76993" cy="154316"/>
          </a:xfrm>
          <a:custGeom>
            <a:avLst/>
            <a:gdLst/>
            <a:ahLst/>
            <a:cxnLst/>
            <a:rect l="l" t="t" r="r" b="b"/>
            <a:pathLst>
              <a:path w="1869" h="3746" extrusionOk="0">
                <a:moveTo>
                  <a:pt x="1015" y="0"/>
                </a:moveTo>
                <a:cubicBezTo>
                  <a:pt x="635" y="0"/>
                  <a:pt x="328" y="284"/>
                  <a:pt x="267" y="677"/>
                </a:cubicBezTo>
                <a:lnTo>
                  <a:pt x="1" y="2878"/>
                </a:lnTo>
                <a:cubicBezTo>
                  <a:pt x="1" y="3045"/>
                  <a:pt x="34" y="3245"/>
                  <a:pt x="134" y="3412"/>
                </a:cubicBezTo>
                <a:cubicBezTo>
                  <a:pt x="267" y="3579"/>
                  <a:pt x="468" y="3712"/>
                  <a:pt x="701" y="3745"/>
                </a:cubicBezTo>
                <a:cubicBezTo>
                  <a:pt x="901" y="3745"/>
                  <a:pt x="1068" y="3712"/>
                  <a:pt x="1235" y="3612"/>
                </a:cubicBezTo>
                <a:cubicBezTo>
                  <a:pt x="1435" y="3479"/>
                  <a:pt x="1535" y="3278"/>
                  <a:pt x="1568" y="3045"/>
                </a:cubicBezTo>
                <a:lnTo>
                  <a:pt x="1835" y="877"/>
                </a:lnTo>
                <a:cubicBezTo>
                  <a:pt x="1869" y="576"/>
                  <a:pt x="1735" y="310"/>
                  <a:pt x="1502" y="143"/>
                </a:cubicBezTo>
                <a:cubicBezTo>
                  <a:pt x="1402" y="43"/>
                  <a:pt x="1268" y="9"/>
                  <a:pt x="1135" y="9"/>
                </a:cubicBezTo>
                <a:cubicBezTo>
                  <a:pt x="1094" y="3"/>
                  <a:pt x="1054" y="0"/>
                  <a:pt x="1015" y="0"/>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58"/>
          <p:cNvSpPr/>
          <p:nvPr/>
        </p:nvSpPr>
        <p:spPr>
          <a:xfrm>
            <a:off x="5899324" y="2682269"/>
            <a:ext cx="70114" cy="74481"/>
          </a:xfrm>
          <a:custGeom>
            <a:avLst/>
            <a:gdLst/>
            <a:ahLst/>
            <a:cxnLst/>
            <a:rect l="l" t="t" r="r" b="b"/>
            <a:pathLst>
              <a:path w="1702" h="1808" extrusionOk="0">
                <a:moveTo>
                  <a:pt x="11" y="1511"/>
                </a:moveTo>
                <a:cubicBezTo>
                  <a:pt x="4" y="1543"/>
                  <a:pt x="0" y="1575"/>
                  <a:pt x="0" y="1608"/>
                </a:cubicBezTo>
                <a:lnTo>
                  <a:pt x="11" y="1511"/>
                </a:lnTo>
                <a:close/>
                <a:moveTo>
                  <a:pt x="868" y="0"/>
                </a:moveTo>
                <a:cubicBezTo>
                  <a:pt x="636" y="0"/>
                  <a:pt x="413" y="102"/>
                  <a:pt x="267" y="307"/>
                </a:cubicBezTo>
                <a:cubicBezTo>
                  <a:pt x="167" y="407"/>
                  <a:pt x="100" y="540"/>
                  <a:pt x="100" y="707"/>
                </a:cubicBezTo>
                <a:lnTo>
                  <a:pt x="11" y="1511"/>
                </a:lnTo>
                <a:lnTo>
                  <a:pt x="11" y="1511"/>
                </a:lnTo>
                <a:cubicBezTo>
                  <a:pt x="33" y="1410"/>
                  <a:pt x="83" y="1308"/>
                  <a:pt x="134" y="1207"/>
                </a:cubicBezTo>
                <a:cubicBezTo>
                  <a:pt x="283" y="1028"/>
                  <a:pt x="513" y="902"/>
                  <a:pt x="776" y="902"/>
                </a:cubicBezTo>
                <a:cubicBezTo>
                  <a:pt x="806" y="902"/>
                  <a:pt x="837" y="904"/>
                  <a:pt x="868" y="907"/>
                </a:cubicBezTo>
                <a:cubicBezTo>
                  <a:pt x="968" y="940"/>
                  <a:pt x="1101" y="974"/>
                  <a:pt x="1201" y="1040"/>
                </a:cubicBezTo>
                <a:cubicBezTo>
                  <a:pt x="1435" y="1207"/>
                  <a:pt x="1568" y="1507"/>
                  <a:pt x="1535" y="1808"/>
                </a:cubicBezTo>
                <a:lnTo>
                  <a:pt x="1668" y="874"/>
                </a:lnTo>
                <a:cubicBezTo>
                  <a:pt x="1702" y="607"/>
                  <a:pt x="1568" y="307"/>
                  <a:pt x="1335" y="140"/>
                </a:cubicBezTo>
                <a:cubicBezTo>
                  <a:pt x="1201" y="73"/>
                  <a:pt x="1101" y="40"/>
                  <a:pt x="968" y="6"/>
                </a:cubicBezTo>
                <a:cubicBezTo>
                  <a:pt x="934" y="2"/>
                  <a:pt x="901" y="0"/>
                  <a:pt x="868" y="0"/>
                </a:cubicBez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58"/>
          <p:cNvSpPr/>
          <p:nvPr/>
        </p:nvSpPr>
        <p:spPr>
          <a:xfrm>
            <a:off x="5679483" y="2682269"/>
            <a:ext cx="76993" cy="154193"/>
          </a:xfrm>
          <a:custGeom>
            <a:avLst/>
            <a:gdLst/>
            <a:ahLst/>
            <a:cxnLst/>
            <a:rect l="l" t="t" r="r" b="b"/>
            <a:pathLst>
              <a:path w="1869" h="3743" extrusionOk="0">
                <a:moveTo>
                  <a:pt x="1035" y="0"/>
                </a:moveTo>
                <a:cubicBezTo>
                  <a:pt x="802" y="0"/>
                  <a:pt x="580" y="102"/>
                  <a:pt x="434" y="307"/>
                </a:cubicBezTo>
                <a:cubicBezTo>
                  <a:pt x="367" y="407"/>
                  <a:pt x="300" y="540"/>
                  <a:pt x="267" y="707"/>
                </a:cubicBezTo>
                <a:lnTo>
                  <a:pt x="67" y="2875"/>
                </a:lnTo>
                <a:cubicBezTo>
                  <a:pt x="0" y="3309"/>
                  <a:pt x="334" y="3709"/>
                  <a:pt x="767" y="3742"/>
                </a:cubicBezTo>
                <a:cubicBezTo>
                  <a:pt x="968" y="3742"/>
                  <a:pt x="1134" y="3709"/>
                  <a:pt x="1301" y="3609"/>
                </a:cubicBezTo>
                <a:cubicBezTo>
                  <a:pt x="1468" y="3476"/>
                  <a:pt x="1601" y="3242"/>
                  <a:pt x="1635" y="3042"/>
                </a:cubicBezTo>
                <a:lnTo>
                  <a:pt x="1868" y="840"/>
                </a:lnTo>
                <a:cubicBezTo>
                  <a:pt x="1868" y="573"/>
                  <a:pt x="1735" y="273"/>
                  <a:pt x="1501" y="106"/>
                </a:cubicBezTo>
                <a:cubicBezTo>
                  <a:pt x="1401" y="40"/>
                  <a:pt x="1268" y="6"/>
                  <a:pt x="1134" y="6"/>
                </a:cubicBezTo>
                <a:cubicBezTo>
                  <a:pt x="1101" y="2"/>
                  <a:pt x="1068" y="0"/>
                  <a:pt x="1035" y="0"/>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58"/>
          <p:cNvSpPr/>
          <p:nvPr/>
        </p:nvSpPr>
        <p:spPr>
          <a:xfrm>
            <a:off x="5687721" y="2682269"/>
            <a:ext cx="68754" cy="73121"/>
          </a:xfrm>
          <a:custGeom>
            <a:avLst/>
            <a:gdLst/>
            <a:ahLst/>
            <a:cxnLst/>
            <a:rect l="l" t="t" r="r" b="b"/>
            <a:pathLst>
              <a:path w="1669" h="1775" extrusionOk="0">
                <a:moveTo>
                  <a:pt x="11" y="1511"/>
                </a:moveTo>
                <a:cubicBezTo>
                  <a:pt x="4" y="1543"/>
                  <a:pt x="0" y="1575"/>
                  <a:pt x="0" y="1608"/>
                </a:cubicBezTo>
                <a:lnTo>
                  <a:pt x="11" y="1511"/>
                </a:lnTo>
                <a:close/>
                <a:moveTo>
                  <a:pt x="835" y="0"/>
                </a:moveTo>
                <a:cubicBezTo>
                  <a:pt x="602" y="0"/>
                  <a:pt x="380" y="102"/>
                  <a:pt x="234" y="307"/>
                </a:cubicBezTo>
                <a:cubicBezTo>
                  <a:pt x="167" y="407"/>
                  <a:pt x="100" y="540"/>
                  <a:pt x="100" y="707"/>
                </a:cubicBezTo>
                <a:lnTo>
                  <a:pt x="11" y="1511"/>
                </a:lnTo>
                <a:lnTo>
                  <a:pt x="11" y="1511"/>
                </a:lnTo>
                <a:cubicBezTo>
                  <a:pt x="33" y="1410"/>
                  <a:pt x="83" y="1308"/>
                  <a:pt x="134" y="1207"/>
                </a:cubicBezTo>
                <a:cubicBezTo>
                  <a:pt x="283" y="1028"/>
                  <a:pt x="513" y="902"/>
                  <a:pt x="776" y="902"/>
                </a:cubicBezTo>
                <a:cubicBezTo>
                  <a:pt x="806" y="902"/>
                  <a:pt x="837" y="904"/>
                  <a:pt x="868" y="907"/>
                </a:cubicBezTo>
                <a:cubicBezTo>
                  <a:pt x="968" y="907"/>
                  <a:pt x="1101" y="974"/>
                  <a:pt x="1201" y="1040"/>
                </a:cubicBezTo>
                <a:cubicBezTo>
                  <a:pt x="1468" y="1207"/>
                  <a:pt x="1602" y="1474"/>
                  <a:pt x="1568" y="1774"/>
                </a:cubicBezTo>
                <a:lnTo>
                  <a:pt x="1668" y="874"/>
                </a:lnTo>
                <a:cubicBezTo>
                  <a:pt x="1668" y="573"/>
                  <a:pt x="1535" y="273"/>
                  <a:pt x="1301" y="140"/>
                </a:cubicBezTo>
                <a:cubicBezTo>
                  <a:pt x="1201" y="40"/>
                  <a:pt x="1068" y="6"/>
                  <a:pt x="934" y="6"/>
                </a:cubicBezTo>
                <a:cubicBezTo>
                  <a:pt x="901" y="2"/>
                  <a:pt x="868" y="0"/>
                  <a:pt x="835" y="0"/>
                </a:cubicBez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58"/>
          <p:cNvSpPr/>
          <p:nvPr/>
        </p:nvSpPr>
        <p:spPr>
          <a:xfrm>
            <a:off x="5495356" y="2682269"/>
            <a:ext cx="81113" cy="154275"/>
          </a:xfrm>
          <a:custGeom>
            <a:avLst/>
            <a:gdLst/>
            <a:ahLst/>
            <a:cxnLst/>
            <a:rect l="l" t="t" r="r" b="b"/>
            <a:pathLst>
              <a:path w="1969" h="3745" extrusionOk="0">
                <a:moveTo>
                  <a:pt x="1155" y="0"/>
                </a:moveTo>
                <a:cubicBezTo>
                  <a:pt x="902" y="0"/>
                  <a:pt x="680" y="99"/>
                  <a:pt x="534" y="273"/>
                </a:cubicBezTo>
                <a:cubicBezTo>
                  <a:pt x="434" y="407"/>
                  <a:pt x="367" y="540"/>
                  <a:pt x="367" y="674"/>
                </a:cubicBezTo>
                <a:lnTo>
                  <a:pt x="34" y="2842"/>
                </a:lnTo>
                <a:cubicBezTo>
                  <a:pt x="0" y="3275"/>
                  <a:pt x="301" y="3676"/>
                  <a:pt x="734" y="3742"/>
                </a:cubicBezTo>
                <a:cubicBezTo>
                  <a:pt x="755" y="3744"/>
                  <a:pt x="775" y="3745"/>
                  <a:pt x="795" y="3745"/>
                </a:cubicBezTo>
                <a:cubicBezTo>
                  <a:pt x="1174" y="3745"/>
                  <a:pt x="1538" y="3455"/>
                  <a:pt x="1602" y="3075"/>
                </a:cubicBezTo>
                <a:lnTo>
                  <a:pt x="1935" y="907"/>
                </a:lnTo>
                <a:cubicBezTo>
                  <a:pt x="1968" y="607"/>
                  <a:pt x="1835" y="307"/>
                  <a:pt x="1602" y="140"/>
                </a:cubicBezTo>
                <a:cubicBezTo>
                  <a:pt x="1501" y="73"/>
                  <a:pt x="1368" y="6"/>
                  <a:pt x="1268" y="6"/>
                </a:cubicBezTo>
                <a:cubicBezTo>
                  <a:pt x="1230" y="2"/>
                  <a:pt x="1192" y="0"/>
                  <a:pt x="1155" y="0"/>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58"/>
          <p:cNvSpPr/>
          <p:nvPr/>
        </p:nvSpPr>
        <p:spPr>
          <a:xfrm>
            <a:off x="5504953" y="2682269"/>
            <a:ext cx="71515" cy="74481"/>
          </a:xfrm>
          <a:custGeom>
            <a:avLst/>
            <a:gdLst/>
            <a:ahLst/>
            <a:cxnLst/>
            <a:rect l="l" t="t" r="r" b="b"/>
            <a:pathLst>
              <a:path w="1736" h="1808" extrusionOk="0">
                <a:moveTo>
                  <a:pt x="924" y="0"/>
                </a:moveTo>
                <a:cubicBezTo>
                  <a:pt x="670" y="0"/>
                  <a:pt x="447" y="102"/>
                  <a:pt x="301" y="307"/>
                </a:cubicBezTo>
                <a:cubicBezTo>
                  <a:pt x="201" y="407"/>
                  <a:pt x="134" y="540"/>
                  <a:pt x="134" y="674"/>
                </a:cubicBezTo>
                <a:lnTo>
                  <a:pt x="1" y="1608"/>
                </a:lnTo>
                <a:cubicBezTo>
                  <a:pt x="61" y="1215"/>
                  <a:pt x="396" y="931"/>
                  <a:pt x="781" y="931"/>
                </a:cubicBezTo>
                <a:cubicBezTo>
                  <a:pt x="821" y="931"/>
                  <a:pt x="861" y="934"/>
                  <a:pt x="902" y="940"/>
                </a:cubicBezTo>
                <a:cubicBezTo>
                  <a:pt x="1002" y="940"/>
                  <a:pt x="1135" y="1007"/>
                  <a:pt x="1235" y="1074"/>
                </a:cubicBezTo>
                <a:cubicBezTo>
                  <a:pt x="1469" y="1241"/>
                  <a:pt x="1602" y="1541"/>
                  <a:pt x="1569" y="1808"/>
                </a:cubicBezTo>
                <a:lnTo>
                  <a:pt x="1702" y="907"/>
                </a:lnTo>
                <a:cubicBezTo>
                  <a:pt x="1735" y="607"/>
                  <a:pt x="1602" y="340"/>
                  <a:pt x="1369" y="173"/>
                </a:cubicBezTo>
                <a:cubicBezTo>
                  <a:pt x="1268" y="73"/>
                  <a:pt x="1135" y="40"/>
                  <a:pt x="1035" y="6"/>
                </a:cubicBezTo>
                <a:cubicBezTo>
                  <a:pt x="997" y="2"/>
                  <a:pt x="960" y="0"/>
                  <a:pt x="924" y="0"/>
                </a:cubicBez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58"/>
          <p:cNvSpPr/>
          <p:nvPr/>
        </p:nvSpPr>
        <p:spPr>
          <a:xfrm>
            <a:off x="5272755" y="3032896"/>
            <a:ext cx="2682371" cy="134708"/>
          </a:xfrm>
          <a:custGeom>
            <a:avLst/>
            <a:gdLst/>
            <a:ahLst/>
            <a:cxnLst/>
            <a:rect l="l" t="t" r="r" b="b"/>
            <a:pathLst>
              <a:path w="65114" h="3270" extrusionOk="0">
                <a:moveTo>
                  <a:pt x="4304" y="0"/>
                </a:moveTo>
                <a:lnTo>
                  <a:pt x="1" y="3269"/>
                </a:lnTo>
                <a:lnTo>
                  <a:pt x="65114" y="3269"/>
                </a:lnTo>
                <a:lnTo>
                  <a:pt x="60844" y="0"/>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58"/>
          <p:cNvSpPr/>
          <p:nvPr/>
        </p:nvSpPr>
        <p:spPr>
          <a:xfrm>
            <a:off x="5428007" y="3032896"/>
            <a:ext cx="2371843" cy="16519"/>
          </a:xfrm>
          <a:custGeom>
            <a:avLst/>
            <a:gdLst/>
            <a:ahLst/>
            <a:cxnLst/>
            <a:rect l="l" t="t" r="r" b="b"/>
            <a:pathLst>
              <a:path w="57576" h="401" extrusionOk="0">
                <a:moveTo>
                  <a:pt x="535" y="0"/>
                </a:moveTo>
                <a:lnTo>
                  <a:pt x="1" y="401"/>
                </a:lnTo>
                <a:lnTo>
                  <a:pt x="57575" y="401"/>
                </a:lnTo>
                <a:lnTo>
                  <a:pt x="5707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58"/>
          <p:cNvSpPr/>
          <p:nvPr/>
        </p:nvSpPr>
        <p:spPr>
          <a:xfrm>
            <a:off x="5272755" y="3109843"/>
            <a:ext cx="2682371" cy="57755"/>
          </a:xfrm>
          <a:custGeom>
            <a:avLst/>
            <a:gdLst/>
            <a:ahLst/>
            <a:cxnLst/>
            <a:rect l="l" t="t" r="r" b="b"/>
            <a:pathLst>
              <a:path w="65114" h="1402" extrusionOk="0">
                <a:moveTo>
                  <a:pt x="1802" y="0"/>
                </a:moveTo>
                <a:lnTo>
                  <a:pt x="1" y="1401"/>
                </a:lnTo>
                <a:lnTo>
                  <a:pt x="65114" y="1401"/>
                </a:lnTo>
                <a:lnTo>
                  <a:pt x="63312" y="0"/>
                </a:ln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58"/>
          <p:cNvSpPr/>
          <p:nvPr/>
        </p:nvSpPr>
        <p:spPr>
          <a:xfrm>
            <a:off x="5248040" y="3137318"/>
            <a:ext cx="2731846" cy="60515"/>
          </a:xfrm>
          <a:custGeom>
            <a:avLst/>
            <a:gdLst/>
            <a:ahLst/>
            <a:cxnLst/>
            <a:rect l="l" t="t" r="r" b="b"/>
            <a:pathLst>
              <a:path w="66315" h="1469" extrusionOk="0">
                <a:moveTo>
                  <a:pt x="667" y="1"/>
                </a:moveTo>
                <a:cubicBezTo>
                  <a:pt x="467" y="1"/>
                  <a:pt x="300" y="101"/>
                  <a:pt x="200" y="234"/>
                </a:cubicBezTo>
                <a:cubicBezTo>
                  <a:pt x="67" y="334"/>
                  <a:pt x="33" y="501"/>
                  <a:pt x="33" y="634"/>
                </a:cubicBezTo>
                <a:lnTo>
                  <a:pt x="33" y="801"/>
                </a:lnTo>
                <a:cubicBezTo>
                  <a:pt x="0" y="1001"/>
                  <a:pt x="100" y="1201"/>
                  <a:pt x="267" y="1335"/>
                </a:cubicBezTo>
                <a:cubicBezTo>
                  <a:pt x="400" y="1402"/>
                  <a:pt x="534" y="1435"/>
                  <a:pt x="667" y="1435"/>
                </a:cubicBezTo>
                <a:lnTo>
                  <a:pt x="65647" y="1435"/>
                </a:lnTo>
                <a:lnTo>
                  <a:pt x="65647" y="1468"/>
                </a:lnTo>
                <a:cubicBezTo>
                  <a:pt x="66014" y="1468"/>
                  <a:pt x="66314" y="1168"/>
                  <a:pt x="66314" y="801"/>
                </a:cubicBezTo>
                <a:lnTo>
                  <a:pt x="66314" y="668"/>
                </a:lnTo>
                <a:cubicBezTo>
                  <a:pt x="66314" y="301"/>
                  <a:pt x="66014" y="1"/>
                  <a:pt x="65647" y="1"/>
                </a:cubicBez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58"/>
          <p:cNvSpPr/>
          <p:nvPr/>
        </p:nvSpPr>
        <p:spPr>
          <a:xfrm>
            <a:off x="5252159" y="3184030"/>
            <a:ext cx="2723607" cy="12400"/>
          </a:xfrm>
          <a:custGeom>
            <a:avLst/>
            <a:gdLst/>
            <a:ahLst/>
            <a:cxnLst/>
            <a:rect l="l" t="t" r="r" b="b"/>
            <a:pathLst>
              <a:path w="66115" h="301" extrusionOk="0">
                <a:moveTo>
                  <a:pt x="0" y="1"/>
                </a:moveTo>
                <a:cubicBezTo>
                  <a:pt x="67" y="67"/>
                  <a:pt x="100" y="134"/>
                  <a:pt x="167" y="201"/>
                </a:cubicBezTo>
                <a:cubicBezTo>
                  <a:pt x="300" y="268"/>
                  <a:pt x="434" y="301"/>
                  <a:pt x="567" y="301"/>
                </a:cubicBezTo>
                <a:lnTo>
                  <a:pt x="65580" y="301"/>
                </a:lnTo>
                <a:cubicBezTo>
                  <a:pt x="65747" y="301"/>
                  <a:pt x="65914" y="234"/>
                  <a:pt x="66047" y="101"/>
                </a:cubicBezTo>
                <a:cubicBezTo>
                  <a:pt x="66081" y="67"/>
                  <a:pt x="66114" y="34"/>
                  <a:pt x="66114" y="1"/>
                </a:cubicBez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58"/>
          <p:cNvSpPr/>
          <p:nvPr/>
        </p:nvSpPr>
        <p:spPr>
          <a:xfrm>
            <a:off x="5252159" y="3137318"/>
            <a:ext cx="2723607" cy="13800"/>
          </a:xfrm>
          <a:custGeom>
            <a:avLst/>
            <a:gdLst/>
            <a:ahLst/>
            <a:cxnLst/>
            <a:rect l="l" t="t" r="r" b="b"/>
            <a:pathLst>
              <a:path w="66115" h="335" extrusionOk="0">
                <a:moveTo>
                  <a:pt x="567" y="1"/>
                </a:moveTo>
                <a:cubicBezTo>
                  <a:pt x="367" y="1"/>
                  <a:pt x="200" y="67"/>
                  <a:pt x="100" y="201"/>
                </a:cubicBezTo>
                <a:cubicBezTo>
                  <a:pt x="67" y="234"/>
                  <a:pt x="34" y="267"/>
                  <a:pt x="0" y="334"/>
                </a:cubicBezTo>
                <a:lnTo>
                  <a:pt x="66114" y="334"/>
                </a:lnTo>
                <a:cubicBezTo>
                  <a:pt x="66047" y="234"/>
                  <a:pt x="66014" y="167"/>
                  <a:pt x="65947" y="134"/>
                </a:cubicBezTo>
                <a:cubicBezTo>
                  <a:pt x="65814" y="34"/>
                  <a:pt x="65680" y="1"/>
                  <a:pt x="655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58"/>
          <p:cNvSpPr/>
          <p:nvPr/>
        </p:nvSpPr>
        <p:spPr>
          <a:xfrm>
            <a:off x="5127101" y="3307688"/>
            <a:ext cx="2973702" cy="60515"/>
          </a:xfrm>
          <a:custGeom>
            <a:avLst/>
            <a:gdLst/>
            <a:ahLst/>
            <a:cxnLst/>
            <a:rect l="l" t="t" r="r" b="b"/>
            <a:pathLst>
              <a:path w="72186" h="1469" extrusionOk="0">
                <a:moveTo>
                  <a:pt x="668" y="1"/>
                </a:moveTo>
                <a:cubicBezTo>
                  <a:pt x="301" y="1"/>
                  <a:pt x="1" y="301"/>
                  <a:pt x="1" y="668"/>
                </a:cubicBezTo>
                <a:lnTo>
                  <a:pt x="1" y="835"/>
                </a:lnTo>
                <a:cubicBezTo>
                  <a:pt x="1" y="1035"/>
                  <a:pt x="101" y="1202"/>
                  <a:pt x="268" y="1335"/>
                </a:cubicBezTo>
                <a:cubicBezTo>
                  <a:pt x="368" y="1435"/>
                  <a:pt x="501" y="1469"/>
                  <a:pt x="668" y="1469"/>
                </a:cubicBezTo>
                <a:lnTo>
                  <a:pt x="71552" y="1469"/>
                </a:lnTo>
                <a:cubicBezTo>
                  <a:pt x="71719" y="1469"/>
                  <a:pt x="71885" y="1369"/>
                  <a:pt x="72019" y="1235"/>
                </a:cubicBezTo>
                <a:cubicBezTo>
                  <a:pt x="72119" y="1135"/>
                  <a:pt x="72186" y="968"/>
                  <a:pt x="72186" y="835"/>
                </a:cubicBezTo>
                <a:lnTo>
                  <a:pt x="72186" y="668"/>
                </a:lnTo>
                <a:cubicBezTo>
                  <a:pt x="72186" y="501"/>
                  <a:pt x="72119" y="335"/>
                  <a:pt x="71985" y="201"/>
                </a:cubicBezTo>
                <a:cubicBezTo>
                  <a:pt x="71885" y="68"/>
                  <a:pt x="71719" y="1"/>
                  <a:pt x="71552" y="1"/>
                </a:cubicBez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58"/>
          <p:cNvSpPr/>
          <p:nvPr/>
        </p:nvSpPr>
        <p:spPr>
          <a:xfrm>
            <a:off x="5131220" y="3354441"/>
            <a:ext cx="2965463" cy="13759"/>
          </a:xfrm>
          <a:custGeom>
            <a:avLst/>
            <a:gdLst/>
            <a:ahLst/>
            <a:cxnLst/>
            <a:rect l="l" t="t" r="r" b="b"/>
            <a:pathLst>
              <a:path w="71986" h="334" extrusionOk="0">
                <a:moveTo>
                  <a:pt x="1" y="0"/>
                </a:moveTo>
                <a:cubicBezTo>
                  <a:pt x="34" y="100"/>
                  <a:pt x="101" y="167"/>
                  <a:pt x="168" y="200"/>
                </a:cubicBezTo>
                <a:cubicBezTo>
                  <a:pt x="268" y="300"/>
                  <a:pt x="401" y="334"/>
                  <a:pt x="568" y="334"/>
                </a:cubicBezTo>
                <a:lnTo>
                  <a:pt x="71452" y="334"/>
                </a:lnTo>
                <a:cubicBezTo>
                  <a:pt x="71619" y="334"/>
                  <a:pt x="71785" y="267"/>
                  <a:pt x="71919" y="134"/>
                </a:cubicBezTo>
                <a:cubicBezTo>
                  <a:pt x="71919" y="100"/>
                  <a:pt x="71952" y="33"/>
                  <a:pt x="71985" y="0"/>
                </a:cubicBez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58"/>
          <p:cNvSpPr/>
          <p:nvPr/>
        </p:nvSpPr>
        <p:spPr>
          <a:xfrm>
            <a:off x="5131220" y="3307688"/>
            <a:ext cx="2965463" cy="13800"/>
          </a:xfrm>
          <a:custGeom>
            <a:avLst/>
            <a:gdLst/>
            <a:ahLst/>
            <a:cxnLst/>
            <a:rect l="l" t="t" r="r" b="b"/>
            <a:pathLst>
              <a:path w="71986" h="335" extrusionOk="0">
                <a:moveTo>
                  <a:pt x="568" y="1"/>
                </a:moveTo>
                <a:cubicBezTo>
                  <a:pt x="368" y="1"/>
                  <a:pt x="201" y="101"/>
                  <a:pt x="67" y="234"/>
                </a:cubicBezTo>
                <a:cubicBezTo>
                  <a:pt x="34" y="268"/>
                  <a:pt x="34" y="301"/>
                  <a:pt x="1" y="335"/>
                </a:cubicBezTo>
                <a:lnTo>
                  <a:pt x="71985" y="335"/>
                </a:lnTo>
                <a:cubicBezTo>
                  <a:pt x="71952" y="268"/>
                  <a:pt x="71885" y="201"/>
                  <a:pt x="71819" y="134"/>
                </a:cubicBezTo>
                <a:cubicBezTo>
                  <a:pt x="71719" y="68"/>
                  <a:pt x="71585" y="1"/>
                  <a:pt x="714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58"/>
          <p:cNvSpPr/>
          <p:nvPr/>
        </p:nvSpPr>
        <p:spPr>
          <a:xfrm>
            <a:off x="5127101" y="3894428"/>
            <a:ext cx="2973702" cy="59115"/>
          </a:xfrm>
          <a:custGeom>
            <a:avLst/>
            <a:gdLst/>
            <a:ahLst/>
            <a:cxnLst/>
            <a:rect l="l" t="t" r="r" b="b"/>
            <a:pathLst>
              <a:path w="72186" h="1435" extrusionOk="0">
                <a:moveTo>
                  <a:pt x="668" y="0"/>
                </a:moveTo>
                <a:cubicBezTo>
                  <a:pt x="301" y="0"/>
                  <a:pt x="1" y="267"/>
                  <a:pt x="1" y="634"/>
                </a:cubicBezTo>
                <a:lnTo>
                  <a:pt x="1" y="801"/>
                </a:lnTo>
                <a:cubicBezTo>
                  <a:pt x="1" y="1001"/>
                  <a:pt x="101" y="1201"/>
                  <a:pt x="268" y="1301"/>
                </a:cubicBezTo>
                <a:cubicBezTo>
                  <a:pt x="368" y="1401"/>
                  <a:pt x="501" y="1435"/>
                  <a:pt x="668" y="1435"/>
                </a:cubicBezTo>
                <a:lnTo>
                  <a:pt x="71552" y="1435"/>
                </a:lnTo>
                <a:cubicBezTo>
                  <a:pt x="71885" y="1435"/>
                  <a:pt x="72186" y="1135"/>
                  <a:pt x="72186" y="801"/>
                </a:cubicBezTo>
                <a:lnTo>
                  <a:pt x="72186" y="634"/>
                </a:lnTo>
                <a:cubicBezTo>
                  <a:pt x="72186" y="467"/>
                  <a:pt x="72119" y="301"/>
                  <a:pt x="71985" y="167"/>
                </a:cubicBezTo>
                <a:cubicBezTo>
                  <a:pt x="71885" y="67"/>
                  <a:pt x="71719" y="0"/>
                  <a:pt x="71552" y="0"/>
                </a:cubicBez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58"/>
          <p:cNvSpPr/>
          <p:nvPr/>
        </p:nvSpPr>
        <p:spPr>
          <a:xfrm>
            <a:off x="5131220" y="3939781"/>
            <a:ext cx="2965463" cy="13759"/>
          </a:xfrm>
          <a:custGeom>
            <a:avLst/>
            <a:gdLst/>
            <a:ahLst/>
            <a:cxnLst/>
            <a:rect l="l" t="t" r="r" b="b"/>
            <a:pathLst>
              <a:path w="71986" h="334" extrusionOk="0">
                <a:moveTo>
                  <a:pt x="1" y="0"/>
                </a:moveTo>
                <a:cubicBezTo>
                  <a:pt x="34" y="100"/>
                  <a:pt x="101" y="167"/>
                  <a:pt x="168" y="200"/>
                </a:cubicBezTo>
                <a:cubicBezTo>
                  <a:pt x="268" y="300"/>
                  <a:pt x="401" y="334"/>
                  <a:pt x="568" y="334"/>
                </a:cubicBezTo>
                <a:lnTo>
                  <a:pt x="71452" y="334"/>
                </a:lnTo>
                <a:cubicBezTo>
                  <a:pt x="71619" y="334"/>
                  <a:pt x="71785" y="267"/>
                  <a:pt x="71919" y="134"/>
                </a:cubicBezTo>
                <a:cubicBezTo>
                  <a:pt x="71952" y="100"/>
                  <a:pt x="71952" y="67"/>
                  <a:pt x="71985" y="0"/>
                </a:cubicBez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58"/>
          <p:cNvSpPr/>
          <p:nvPr/>
        </p:nvSpPr>
        <p:spPr>
          <a:xfrm>
            <a:off x="5131220" y="3894428"/>
            <a:ext cx="2965463" cy="12400"/>
          </a:xfrm>
          <a:custGeom>
            <a:avLst/>
            <a:gdLst/>
            <a:ahLst/>
            <a:cxnLst/>
            <a:rect l="l" t="t" r="r" b="b"/>
            <a:pathLst>
              <a:path w="71986" h="301" extrusionOk="0">
                <a:moveTo>
                  <a:pt x="568" y="0"/>
                </a:moveTo>
                <a:cubicBezTo>
                  <a:pt x="368" y="0"/>
                  <a:pt x="201" y="67"/>
                  <a:pt x="67" y="201"/>
                </a:cubicBezTo>
                <a:cubicBezTo>
                  <a:pt x="67" y="234"/>
                  <a:pt x="34" y="267"/>
                  <a:pt x="1" y="301"/>
                </a:cubicBezTo>
                <a:lnTo>
                  <a:pt x="71985" y="301"/>
                </a:lnTo>
                <a:cubicBezTo>
                  <a:pt x="71952" y="234"/>
                  <a:pt x="71885" y="167"/>
                  <a:pt x="71819" y="134"/>
                </a:cubicBezTo>
                <a:cubicBezTo>
                  <a:pt x="71719" y="34"/>
                  <a:pt x="71585" y="0"/>
                  <a:pt x="714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58"/>
          <p:cNvSpPr/>
          <p:nvPr/>
        </p:nvSpPr>
        <p:spPr>
          <a:xfrm>
            <a:off x="5059793" y="4000210"/>
            <a:ext cx="3109728" cy="60515"/>
          </a:xfrm>
          <a:custGeom>
            <a:avLst/>
            <a:gdLst/>
            <a:ahLst/>
            <a:cxnLst/>
            <a:rect l="l" t="t" r="r" b="b"/>
            <a:pathLst>
              <a:path w="75488" h="1469" extrusionOk="0">
                <a:moveTo>
                  <a:pt x="634" y="1"/>
                </a:moveTo>
                <a:cubicBezTo>
                  <a:pt x="267" y="1"/>
                  <a:pt x="0" y="301"/>
                  <a:pt x="0" y="668"/>
                </a:cubicBezTo>
                <a:lnTo>
                  <a:pt x="0" y="802"/>
                </a:lnTo>
                <a:cubicBezTo>
                  <a:pt x="0" y="1168"/>
                  <a:pt x="267" y="1469"/>
                  <a:pt x="634" y="1469"/>
                </a:cubicBezTo>
                <a:lnTo>
                  <a:pt x="74854" y="1469"/>
                </a:lnTo>
                <a:cubicBezTo>
                  <a:pt x="75187" y="1469"/>
                  <a:pt x="75487" y="1202"/>
                  <a:pt x="75487" y="835"/>
                </a:cubicBezTo>
                <a:lnTo>
                  <a:pt x="75487" y="668"/>
                </a:lnTo>
                <a:cubicBezTo>
                  <a:pt x="75487" y="301"/>
                  <a:pt x="75187" y="1"/>
                  <a:pt x="74854" y="1"/>
                </a:cubicBez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58"/>
          <p:cNvSpPr/>
          <p:nvPr/>
        </p:nvSpPr>
        <p:spPr>
          <a:xfrm>
            <a:off x="5063913" y="4046963"/>
            <a:ext cx="3101489" cy="13759"/>
          </a:xfrm>
          <a:custGeom>
            <a:avLst/>
            <a:gdLst/>
            <a:ahLst/>
            <a:cxnLst/>
            <a:rect l="l" t="t" r="r" b="b"/>
            <a:pathLst>
              <a:path w="75288" h="334" extrusionOk="0">
                <a:moveTo>
                  <a:pt x="0" y="0"/>
                </a:moveTo>
                <a:cubicBezTo>
                  <a:pt x="34" y="100"/>
                  <a:pt x="100" y="167"/>
                  <a:pt x="167" y="200"/>
                </a:cubicBezTo>
                <a:cubicBezTo>
                  <a:pt x="267" y="300"/>
                  <a:pt x="401" y="334"/>
                  <a:pt x="534" y="334"/>
                </a:cubicBezTo>
                <a:lnTo>
                  <a:pt x="74754" y="334"/>
                </a:lnTo>
                <a:cubicBezTo>
                  <a:pt x="74920" y="334"/>
                  <a:pt x="75087" y="267"/>
                  <a:pt x="75221" y="134"/>
                </a:cubicBezTo>
                <a:cubicBezTo>
                  <a:pt x="75254" y="100"/>
                  <a:pt x="75254" y="33"/>
                  <a:pt x="75287" y="0"/>
                </a:cubicBez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58"/>
          <p:cNvSpPr/>
          <p:nvPr/>
        </p:nvSpPr>
        <p:spPr>
          <a:xfrm>
            <a:off x="5062512" y="4000210"/>
            <a:ext cx="3101489" cy="13800"/>
          </a:xfrm>
          <a:custGeom>
            <a:avLst/>
            <a:gdLst/>
            <a:ahLst/>
            <a:cxnLst/>
            <a:rect l="l" t="t" r="r" b="b"/>
            <a:pathLst>
              <a:path w="75288" h="335" extrusionOk="0">
                <a:moveTo>
                  <a:pt x="568" y="1"/>
                </a:moveTo>
                <a:cubicBezTo>
                  <a:pt x="368" y="1"/>
                  <a:pt x="201" y="101"/>
                  <a:pt x="68" y="234"/>
                </a:cubicBezTo>
                <a:cubicBezTo>
                  <a:pt x="34" y="268"/>
                  <a:pt x="34" y="301"/>
                  <a:pt x="1" y="335"/>
                </a:cubicBezTo>
                <a:lnTo>
                  <a:pt x="75288" y="335"/>
                </a:lnTo>
                <a:cubicBezTo>
                  <a:pt x="75255" y="268"/>
                  <a:pt x="75188" y="201"/>
                  <a:pt x="75121" y="134"/>
                </a:cubicBezTo>
                <a:cubicBezTo>
                  <a:pt x="75021" y="68"/>
                  <a:pt x="74888" y="1"/>
                  <a:pt x="747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58"/>
          <p:cNvSpPr/>
          <p:nvPr/>
        </p:nvSpPr>
        <p:spPr>
          <a:xfrm>
            <a:off x="5375817" y="3221144"/>
            <a:ext cx="87993" cy="86592"/>
          </a:xfrm>
          <a:custGeom>
            <a:avLst/>
            <a:gdLst/>
            <a:ahLst/>
            <a:cxnLst/>
            <a:rect l="l" t="t" r="r" b="b"/>
            <a:pathLst>
              <a:path w="2136" h="2102" extrusionOk="0">
                <a:moveTo>
                  <a:pt x="0" y="0"/>
                </a:moveTo>
                <a:lnTo>
                  <a:pt x="0" y="2102"/>
                </a:lnTo>
                <a:lnTo>
                  <a:pt x="2135" y="2102"/>
                </a:lnTo>
                <a:lnTo>
                  <a:pt x="2135" y="0"/>
                </a:ln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58"/>
          <p:cNvSpPr/>
          <p:nvPr/>
        </p:nvSpPr>
        <p:spPr>
          <a:xfrm>
            <a:off x="5375817" y="3221144"/>
            <a:ext cx="87993" cy="23399"/>
          </a:xfrm>
          <a:custGeom>
            <a:avLst/>
            <a:gdLst/>
            <a:ahLst/>
            <a:cxnLst/>
            <a:rect l="l" t="t" r="r" b="b"/>
            <a:pathLst>
              <a:path w="2136" h="568" extrusionOk="0">
                <a:moveTo>
                  <a:pt x="0" y="0"/>
                </a:moveTo>
                <a:lnTo>
                  <a:pt x="0" y="567"/>
                </a:lnTo>
                <a:lnTo>
                  <a:pt x="2135" y="567"/>
                </a:lnTo>
                <a:lnTo>
                  <a:pt x="2135" y="0"/>
                </a:ln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58"/>
          <p:cNvSpPr/>
          <p:nvPr/>
        </p:nvSpPr>
        <p:spPr>
          <a:xfrm>
            <a:off x="5592898" y="3221144"/>
            <a:ext cx="87993" cy="86592"/>
          </a:xfrm>
          <a:custGeom>
            <a:avLst/>
            <a:gdLst/>
            <a:ahLst/>
            <a:cxnLst/>
            <a:rect l="l" t="t" r="r" b="b"/>
            <a:pathLst>
              <a:path w="2136" h="2102" extrusionOk="0">
                <a:moveTo>
                  <a:pt x="1" y="0"/>
                </a:moveTo>
                <a:lnTo>
                  <a:pt x="1" y="2102"/>
                </a:lnTo>
                <a:lnTo>
                  <a:pt x="2136" y="2102"/>
                </a:lnTo>
                <a:lnTo>
                  <a:pt x="2136" y="0"/>
                </a:ln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58"/>
          <p:cNvSpPr/>
          <p:nvPr/>
        </p:nvSpPr>
        <p:spPr>
          <a:xfrm>
            <a:off x="5592898" y="3221144"/>
            <a:ext cx="87993" cy="23399"/>
          </a:xfrm>
          <a:custGeom>
            <a:avLst/>
            <a:gdLst/>
            <a:ahLst/>
            <a:cxnLst/>
            <a:rect l="l" t="t" r="r" b="b"/>
            <a:pathLst>
              <a:path w="2136" h="568" extrusionOk="0">
                <a:moveTo>
                  <a:pt x="1" y="0"/>
                </a:moveTo>
                <a:lnTo>
                  <a:pt x="1" y="567"/>
                </a:lnTo>
                <a:lnTo>
                  <a:pt x="2136" y="567"/>
                </a:lnTo>
                <a:lnTo>
                  <a:pt x="2136" y="0"/>
                </a:ln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58"/>
          <p:cNvSpPr/>
          <p:nvPr/>
        </p:nvSpPr>
        <p:spPr>
          <a:xfrm>
            <a:off x="5810020" y="3221144"/>
            <a:ext cx="87993" cy="86592"/>
          </a:xfrm>
          <a:custGeom>
            <a:avLst/>
            <a:gdLst/>
            <a:ahLst/>
            <a:cxnLst/>
            <a:rect l="l" t="t" r="r" b="b"/>
            <a:pathLst>
              <a:path w="2136" h="2102" extrusionOk="0">
                <a:moveTo>
                  <a:pt x="0" y="0"/>
                </a:moveTo>
                <a:lnTo>
                  <a:pt x="0" y="2102"/>
                </a:lnTo>
                <a:lnTo>
                  <a:pt x="2135" y="2102"/>
                </a:lnTo>
                <a:lnTo>
                  <a:pt x="2135" y="0"/>
                </a:ln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58"/>
          <p:cNvSpPr/>
          <p:nvPr/>
        </p:nvSpPr>
        <p:spPr>
          <a:xfrm>
            <a:off x="5810020" y="3221144"/>
            <a:ext cx="87993" cy="23399"/>
          </a:xfrm>
          <a:custGeom>
            <a:avLst/>
            <a:gdLst/>
            <a:ahLst/>
            <a:cxnLst/>
            <a:rect l="l" t="t" r="r" b="b"/>
            <a:pathLst>
              <a:path w="2136" h="568" extrusionOk="0">
                <a:moveTo>
                  <a:pt x="0" y="0"/>
                </a:moveTo>
                <a:lnTo>
                  <a:pt x="0" y="567"/>
                </a:lnTo>
                <a:lnTo>
                  <a:pt x="2135" y="567"/>
                </a:lnTo>
                <a:lnTo>
                  <a:pt x="2135" y="0"/>
                </a:ln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58"/>
          <p:cNvSpPr/>
          <p:nvPr/>
        </p:nvSpPr>
        <p:spPr>
          <a:xfrm>
            <a:off x="6027101" y="3221144"/>
            <a:ext cx="87993" cy="86592"/>
          </a:xfrm>
          <a:custGeom>
            <a:avLst/>
            <a:gdLst/>
            <a:ahLst/>
            <a:cxnLst/>
            <a:rect l="l" t="t" r="r" b="b"/>
            <a:pathLst>
              <a:path w="2136" h="2102" extrusionOk="0">
                <a:moveTo>
                  <a:pt x="1" y="0"/>
                </a:moveTo>
                <a:lnTo>
                  <a:pt x="1" y="2102"/>
                </a:lnTo>
                <a:lnTo>
                  <a:pt x="2135" y="2102"/>
                </a:lnTo>
                <a:lnTo>
                  <a:pt x="2135" y="0"/>
                </a:ln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58"/>
          <p:cNvSpPr/>
          <p:nvPr/>
        </p:nvSpPr>
        <p:spPr>
          <a:xfrm>
            <a:off x="6027101" y="3221144"/>
            <a:ext cx="87993" cy="23399"/>
          </a:xfrm>
          <a:custGeom>
            <a:avLst/>
            <a:gdLst/>
            <a:ahLst/>
            <a:cxnLst/>
            <a:rect l="l" t="t" r="r" b="b"/>
            <a:pathLst>
              <a:path w="2136" h="568" extrusionOk="0">
                <a:moveTo>
                  <a:pt x="1" y="0"/>
                </a:moveTo>
                <a:lnTo>
                  <a:pt x="1" y="567"/>
                </a:lnTo>
                <a:lnTo>
                  <a:pt x="2135" y="567"/>
                </a:lnTo>
                <a:lnTo>
                  <a:pt x="2135" y="0"/>
                </a:ln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58"/>
          <p:cNvSpPr/>
          <p:nvPr/>
        </p:nvSpPr>
        <p:spPr>
          <a:xfrm>
            <a:off x="6244223" y="3221144"/>
            <a:ext cx="87951" cy="86592"/>
          </a:xfrm>
          <a:custGeom>
            <a:avLst/>
            <a:gdLst/>
            <a:ahLst/>
            <a:cxnLst/>
            <a:rect l="l" t="t" r="r" b="b"/>
            <a:pathLst>
              <a:path w="2135" h="2102" extrusionOk="0">
                <a:moveTo>
                  <a:pt x="0" y="0"/>
                </a:moveTo>
                <a:lnTo>
                  <a:pt x="0" y="2102"/>
                </a:lnTo>
                <a:lnTo>
                  <a:pt x="2135" y="2102"/>
                </a:lnTo>
                <a:lnTo>
                  <a:pt x="2135" y="0"/>
                </a:ln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58"/>
          <p:cNvSpPr/>
          <p:nvPr/>
        </p:nvSpPr>
        <p:spPr>
          <a:xfrm>
            <a:off x="6244223" y="3221144"/>
            <a:ext cx="87951" cy="23399"/>
          </a:xfrm>
          <a:custGeom>
            <a:avLst/>
            <a:gdLst/>
            <a:ahLst/>
            <a:cxnLst/>
            <a:rect l="l" t="t" r="r" b="b"/>
            <a:pathLst>
              <a:path w="2135" h="568" extrusionOk="0">
                <a:moveTo>
                  <a:pt x="0" y="0"/>
                </a:moveTo>
                <a:lnTo>
                  <a:pt x="0" y="567"/>
                </a:lnTo>
                <a:lnTo>
                  <a:pt x="2135" y="567"/>
                </a:lnTo>
                <a:lnTo>
                  <a:pt x="2135" y="0"/>
                </a:ln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58"/>
          <p:cNvSpPr/>
          <p:nvPr/>
        </p:nvSpPr>
        <p:spPr>
          <a:xfrm>
            <a:off x="6461303" y="3221144"/>
            <a:ext cx="87993" cy="86592"/>
          </a:xfrm>
          <a:custGeom>
            <a:avLst/>
            <a:gdLst/>
            <a:ahLst/>
            <a:cxnLst/>
            <a:rect l="l" t="t" r="r" b="b"/>
            <a:pathLst>
              <a:path w="2136" h="2102" extrusionOk="0">
                <a:moveTo>
                  <a:pt x="0" y="0"/>
                </a:moveTo>
                <a:lnTo>
                  <a:pt x="0" y="2102"/>
                </a:lnTo>
                <a:lnTo>
                  <a:pt x="2135" y="2102"/>
                </a:lnTo>
                <a:lnTo>
                  <a:pt x="2135" y="0"/>
                </a:ln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58"/>
          <p:cNvSpPr/>
          <p:nvPr/>
        </p:nvSpPr>
        <p:spPr>
          <a:xfrm>
            <a:off x="6461303" y="3221144"/>
            <a:ext cx="87993" cy="23399"/>
          </a:xfrm>
          <a:custGeom>
            <a:avLst/>
            <a:gdLst/>
            <a:ahLst/>
            <a:cxnLst/>
            <a:rect l="l" t="t" r="r" b="b"/>
            <a:pathLst>
              <a:path w="2136" h="568" extrusionOk="0">
                <a:moveTo>
                  <a:pt x="0" y="0"/>
                </a:moveTo>
                <a:lnTo>
                  <a:pt x="0" y="567"/>
                </a:lnTo>
                <a:lnTo>
                  <a:pt x="2135" y="567"/>
                </a:lnTo>
                <a:lnTo>
                  <a:pt x="2135" y="0"/>
                </a:ln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58"/>
          <p:cNvSpPr/>
          <p:nvPr/>
        </p:nvSpPr>
        <p:spPr>
          <a:xfrm>
            <a:off x="6678384" y="3221144"/>
            <a:ext cx="87993" cy="86592"/>
          </a:xfrm>
          <a:custGeom>
            <a:avLst/>
            <a:gdLst/>
            <a:ahLst/>
            <a:cxnLst/>
            <a:rect l="l" t="t" r="r" b="b"/>
            <a:pathLst>
              <a:path w="2136" h="2102" extrusionOk="0">
                <a:moveTo>
                  <a:pt x="1" y="0"/>
                </a:moveTo>
                <a:lnTo>
                  <a:pt x="1" y="2102"/>
                </a:lnTo>
                <a:lnTo>
                  <a:pt x="2136" y="2102"/>
                </a:lnTo>
                <a:lnTo>
                  <a:pt x="2136" y="0"/>
                </a:ln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58"/>
          <p:cNvSpPr/>
          <p:nvPr/>
        </p:nvSpPr>
        <p:spPr>
          <a:xfrm>
            <a:off x="6678384" y="3221144"/>
            <a:ext cx="87993" cy="23399"/>
          </a:xfrm>
          <a:custGeom>
            <a:avLst/>
            <a:gdLst/>
            <a:ahLst/>
            <a:cxnLst/>
            <a:rect l="l" t="t" r="r" b="b"/>
            <a:pathLst>
              <a:path w="2136" h="568" extrusionOk="0">
                <a:moveTo>
                  <a:pt x="1" y="0"/>
                </a:moveTo>
                <a:lnTo>
                  <a:pt x="1" y="567"/>
                </a:lnTo>
                <a:lnTo>
                  <a:pt x="2136" y="567"/>
                </a:lnTo>
                <a:lnTo>
                  <a:pt x="2136" y="0"/>
                </a:ln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58"/>
          <p:cNvSpPr/>
          <p:nvPr/>
        </p:nvSpPr>
        <p:spPr>
          <a:xfrm>
            <a:off x="6895506" y="3221144"/>
            <a:ext cx="87993" cy="86592"/>
          </a:xfrm>
          <a:custGeom>
            <a:avLst/>
            <a:gdLst/>
            <a:ahLst/>
            <a:cxnLst/>
            <a:rect l="l" t="t" r="r" b="b"/>
            <a:pathLst>
              <a:path w="2136" h="2102" extrusionOk="0">
                <a:moveTo>
                  <a:pt x="0" y="0"/>
                </a:moveTo>
                <a:lnTo>
                  <a:pt x="0" y="2102"/>
                </a:lnTo>
                <a:lnTo>
                  <a:pt x="2135" y="2102"/>
                </a:lnTo>
                <a:lnTo>
                  <a:pt x="2135" y="0"/>
                </a:ln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58"/>
          <p:cNvSpPr/>
          <p:nvPr/>
        </p:nvSpPr>
        <p:spPr>
          <a:xfrm>
            <a:off x="6895506" y="3221144"/>
            <a:ext cx="87993" cy="23399"/>
          </a:xfrm>
          <a:custGeom>
            <a:avLst/>
            <a:gdLst/>
            <a:ahLst/>
            <a:cxnLst/>
            <a:rect l="l" t="t" r="r" b="b"/>
            <a:pathLst>
              <a:path w="2136" h="568" extrusionOk="0">
                <a:moveTo>
                  <a:pt x="0" y="0"/>
                </a:moveTo>
                <a:lnTo>
                  <a:pt x="0" y="567"/>
                </a:lnTo>
                <a:lnTo>
                  <a:pt x="2135" y="567"/>
                </a:lnTo>
                <a:lnTo>
                  <a:pt x="2135" y="0"/>
                </a:ln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58"/>
          <p:cNvSpPr/>
          <p:nvPr/>
        </p:nvSpPr>
        <p:spPr>
          <a:xfrm>
            <a:off x="7112587" y="3221144"/>
            <a:ext cx="87993" cy="86592"/>
          </a:xfrm>
          <a:custGeom>
            <a:avLst/>
            <a:gdLst/>
            <a:ahLst/>
            <a:cxnLst/>
            <a:rect l="l" t="t" r="r" b="b"/>
            <a:pathLst>
              <a:path w="2136" h="2102" extrusionOk="0">
                <a:moveTo>
                  <a:pt x="1" y="0"/>
                </a:moveTo>
                <a:lnTo>
                  <a:pt x="1" y="2102"/>
                </a:lnTo>
                <a:lnTo>
                  <a:pt x="2136" y="2102"/>
                </a:lnTo>
                <a:lnTo>
                  <a:pt x="2136" y="0"/>
                </a:ln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58"/>
          <p:cNvSpPr/>
          <p:nvPr/>
        </p:nvSpPr>
        <p:spPr>
          <a:xfrm>
            <a:off x="7112587" y="3221144"/>
            <a:ext cx="87993" cy="23399"/>
          </a:xfrm>
          <a:custGeom>
            <a:avLst/>
            <a:gdLst/>
            <a:ahLst/>
            <a:cxnLst/>
            <a:rect l="l" t="t" r="r" b="b"/>
            <a:pathLst>
              <a:path w="2136" h="568" extrusionOk="0">
                <a:moveTo>
                  <a:pt x="1" y="0"/>
                </a:moveTo>
                <a:lnTo>
                  <a:pt x="1" y="567"/>
                </a:lnTo>
                <a:lnTo>
                  <a:pt x="2136" y="567"/>
                </a:lnTo>
                <a:lnTo>
                  <a:pt x="2136" y="0"/>
                </a:ln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58"/>
          <p:cNvSpPr/>
          <p:nvPr/>
        </p:nvSpPr>
        <p:spPr>
          <a:xfrm>
            <a:off x="7329709" y="3221144"/>
            <a:ext cx="87993" cy="86592"/>
          </a:xfrm>
          <a:custGeom>
            <a:avLst/>
            <a:gdLst/>
            <a:ahLst/>
            <a:cxnLst/>
            <a:rect l="l" t="t" r="r" b="b"/>
            <a:pathLst>
              <a:path w="2136" h="2102" extrusionOk="0">
                <a:moveTo>
                  <a:pt x="0" y="0"/>
                </a:moveTo>
                <a:lnTo>
                  <a:pt x="0" y="2102"/>
                </a:lnTo>
                <a:lnTo>
                  <a:pt x="2135" y="2102"/>
                </a:lnTo>
                <a:lnTo>
                  <a:pt x="2135" y="0"/>
                </a:ln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58"/>
          <p:cNvSpPr/>
          <p:nvPr/>
        </p:nvSpPr>
        <p:spPr>
          <a:xfrm>
            <a:off x="7329709" y="3221144"/>
            <a:ext cx="87993" cy="23399"/>
          </a:xfrm>
          <a:custGeom>
            <a:avLst/>
            <a:gdLst/>
            <a:ahLst/>
            <a:cxnLst/>
            <a:rect l="l" t="t" r="r" b="b"/>
            <a:pathLst>
              <a:path w="2136" h="568" extrusionOk="0">
                <a:moveTo>
                  <a:pt x="0" y="0"/>
                </a:moveTo>
                <a:lnTo>
                  <a:pt x="0" y="567"/>
                </a:lnTo>
                <a:lnTo>
                  <a:pt x="2135" y="567"/>
                </a:lnTo>
                <a:lnTo>
                  <a:pt x="2135" y="0"/>
                </a:ln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58"/>
          <p:cNvSpPr/>
          <p:nvPr/>
        </p:nvSpPr>
        <p:spPr>
          <a:xfrm>
            <a:off x="7546790" y="3221144"/>
            <a:ext cx="87993" cy="86592"/>
          </a:xfrm>
          <a:custGeom>
            <a:avLst/>
            <a:gdLst/>
            <a:ahLst/>
            <a:cxnLst/>
            <a:rect l="l" t="t" r="r" b="b"/>
            <a:pathLst>
              <a:path w="2136" h="2102" extrusionOk="0">
                <a:moveTo>
                  <a:pt x="1" y="0"/>
                </a:moveTo>
                <a:lnTo>
                  <a:pt x="1" y="2102"/>
                </a:lnTo>
                <a:lnTo>
                  <a:pt x="2135" y="2102"/>
                </a:lnTo>
                <a:lnTo>
                  <a:pt x="2135" y="0"/>
                </a:ln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58"/>
          <p:cNvSpPr/>
          <p:nvPr/>
        </p:nvSpPr>
        <p:spPr>
          <a:xfrm>
            <a:off x="7546790" y="3221144"/>
            <a:ext cx="87993" cy="23399"/>
          </a:xfrm>
          <a:custGeom>
            <a:avLst/>
            <a:gdLst/>
            <a:ahLst/>
            <a:cxnLst/>
            <a:rect l="l" t="t" r="r" b="b"/>
            <a:pathLst>
              <a:path w="2136" h="568" extrusionOk="0">
                <a:moveTo>
                  <a:pt x="1" y="0"/>
                </a:moveTo>
                <a:lnTo>
                  <a:pt x="1" y="567"/>
                </a:lnTo>
                <a:lnTo>
                  <a:pt x="2135" y="567"/>
                </a:lnTo>
                <a:lnTo>
                  <a:pt x="2135" y="0"/>
                </a:ln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58"/>
          <p:cNvSpPr/>
          <p:nvPr/>
        </p:nvSpPr>
        <p:spPr>
          <a:xfrm>
            <a:off x="7763912" y="3221144"/>
            <a:ext cx="87951" cy="86592"/>
          </a:xfrm>
          <a:custGeom>
            <a:avLst/>
            <a:gdLst/>
            <a:ahLst/>
            <a:cxnLst/>
            <a:rect l="l" t="t" r="r" b="b"/>
            <a:pathLst>
              <a:path w="2135" h="2102" extrusionOk="0">
                <a:moveTo>
                  <a:pt x="0" y="0"/>
                </a:moveTo>
                <a:lnTo>
                  <a:pt x="0" y="2102"/>
                </a:lnTo>
                <a:lnTo>
                  <a:pt x="2135" y="2102"/>
                </a:lnTo>
                <a:lnTo>
                  <a:pt x="2135" y="0"/>
                </a:ln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58"/>
          <p:cNvSpPr/>
          <p:nvPr/>
        </p:nvSpPr>
        <p:spPr>
          <a:xfrm>
            <a:off x="7763912" y="3221144"/>
            <a:ext cx="87951" cy="23399"/>
          </a:xfrm>
          <a:custGeom>
            <a:avLst/>
            <a:gdLst/>
            <a:ahLst/>
            <a:cxnLst/>
            <a:rect l="l" t="t" r="r" b="b"/>
            <a:pathLst>
              <a:path w="2135" h="568" extrusionOk="0">
                <a:moveTo>
                  <a:pt x="0" y="0"/>
                </a:moveTo>
                <a:lnTo>
                  <a:pt x="0" y="567"/>
                </a:lnTo>
                <a:lnTo>
                  <a:pt x="2135" y="567"/>
                </a:lnTo>
                <a:lnTo>
                  <a:pt x="2135" y="0"/>
                </a:ln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58"/>
          <p:cNvSpPr/>
          <p:nvPr/>
        </p:nvSpPr>
        <p:spPr>
          <a:xfrm>
            <a:off x="5221924" y="3431388"/>
            <a:ext cx="2784040" cy="16519"/>
          </a:xfrm>
          <a:custGeom>
            <a:avLst/>
            <a:gdLst/>
            <a:ahLst/>
            <a:cxnLst/>
            <a:rect l="l" t="t" r="r" b="b"/>
            <a:pathLst>
              <a:path w="67582" h="401" extrusionOk="0">
                <a:moveTo>
                  <a:pt x="0" y="0"/>
                </a:moveTo>
                <a:lnTo>
                  <a:pt x="367" y="400"/>
                </a:lnTo>
                <a:lnTo>
                  <a:pt x="67215" y="400"/>
                </a:lnTo>
                <a:lnTo>
                  <a:pt x="67582" y="0"/>
                </a:ln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58"/>
          <p:cNvSpPr/>
          <p:nvPr/>
        </p:nvSpPr>
        <p:spPr>
          <a:xfrm>
            <a:off x="5342822" y="3491817"/>
            <a:ext cx="56396" cy="354565"/>
          </a:xfrm>
          <a:custGeom>
            <a:avLst/>
            <a:gdLst/>
            <a:ahLst/>
            <a:cxnLst/>
            <a:rect l="l" t="t" r="r" b="b"/>
            <a:pathLst>
              <a:path w="1369" h="8607" extrusionOk="0">
                <a:moveTo>
                  <a:pt x="668" y="1"/>
                </a:moveTo>
                <a:cubicBezTo>
                  <a:pt x="568" y="1"/>
                  <a:pt x="468" y="1"/>
                  <a:pt x="368" y="68"/>
                </a:cubicBezTo>
                <a:cubicBezTo>
                  <a:pt x="134" y="168"/>
                  <a:pt x="1" y="401"/>
                  <a:pt x="1" y="668"/>
                </a:cubicBezTo>
                <a:lnTo>
                  <a:pt x="1" y="8607"/>
                </a:lnTo>
                <a:lnTo>
                  <a:pt x="1368" y="8607"/>
                </a:lnTo>
                <a:lnTo>
                  <a:pt x="1368" y="668"/>
                </a:lnTo>
                <a:cubicBezTo>
                  <a:pt x="1368" y="535"/>
                  <a:pt x="1335" y="434"/>
                  <a:pt x="1268" y="334"/>
                </a:cubicBezTo>
                <a:cubicBezTo>
                  <a:pt x="1135" y="101"/>
                  <a:pt x="935" y="1"/>
                  <a:pt x="668" y="1"/>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58"/>
          <p:cNvSpPr/>
          <p:nvPr/>
        </p:nvSpPr>
        <p:spPr>
          <a:xfrm>
            <a:off x="5342822" y="3491570"/>
            <a:ext cx="56396" cy="62122"/>
          </a:xfrm>
          <a:custGeom>
            <a:avLst/>
            <a:gdLst/>
            <a:ahLst/>
            <a:cxnLst/>
            <a:rect l="l" t="t" r="r" b="b"/>
            <a:pathLst>
              <a:path w="1369" h="1508" extrusionOk="0">
                <a:moveTo>
                  <a:pt x="675" y="1"/>
                </a:moveTo>
                <a:cubicBezTo>
                  <a:pt x="572" y="1"/>
                  <a:pt x="467" y="24"/>
                  <a:pt x="368" y="74"/>
                </a:cubicBezTo>
                <a:cubicBezTo>
                  <a:pt x="134" y="207"/>
                  <a:pt x="1" y="440"/>
                  <a:pt x="1" y="674"/>
                </a:cubicBezTo>
                <a:lnTo>
                  <a:pt x="1" y="1508"/>
                </a:lnTo>
                <a:cubicBezTo>
                  <a:pt x="1" y="1241"/>
                  <a:pt x="134" y="1008"/>
                  <a:pt x="368" y="907"/>
                </a:cubicBezTo>
                <a:cubicBezTo>
                  <a:pt x="474" y="854"/>
                  <a:pt x="584" y="828"/>
                  <a:pt x="690" y="828"/>
                </a:cubicBezTo>
                <a:cubicBezTo>
                  <a:pt x="918" y="828"/>
                  <a:pt x="1132" y="947"/>
                  <a:pt x="1268" y="1174"/>
                </a:cubicBezTo>
                <a:cubicBezTo>
                  <a:pt x="1335" y="1274"/>
                  <a:pt x="1368" y="1374"/>
                  <a:pt x="1368" y="1508"/>
                </a:cubicBezTo>
                <a:lnTo>
                  <a:pt x="1368" y="674"/>
                </a:lnTo>
                <a:cubicBezTo>
                  <a:pt x="1368" y="574"/>
                  <a:pt x="1335" y="440"/>
                  <a:pt x="1268" y="340"/>
                </a:cubicBezTo>
                <a:cubicBezTo>
                  <a:pt x="1151" y="129"/>
                  <a:pt x="919" y="1"/>
                  <a:pt x="675" y="1"/>
                </a:cubicBez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58"/>
          <p:cNvSpPr/>
          <p:nvPr/>
        </p:nvSpPr>
        <p:spPr>
          <a:xfrm>
            <a:off x="5533829" y="3491817"/>
            <a:ext cx="56396" cy="354565"/>
          </a:xfrm>
          <a:custGeom>
            <a:avLst/>
            <a:gdLst/>
            <a:ahLst/>
            <a:cxnLst/>
            <a:rect l="l" t="t" r="r" b="b"/>
            <a:pathLst>
              <a:path w="1369" h="8607" extrusionOk="0">
                <a:moveTo>
                  <a:pt x="701" y="1"/>
                </a:moveTo>
                <a:cubicBezTo>
                  <a:pt x="301" y="1"/>
                  <a:pt x="0" y="301"/>
                  <a:pt x="0" y="668"/>
                </a:cubicBezTo>
                <a:lnTo>
                  <a:pt x="0" y="8607"/>
                </a:lnTo>
                <a:lnTo>
                  <a:pt x="1368" y="8607"/>
                </a:lnTo>
                <a:lnTo>
                  <a:pt x="1368" y="668"/>
                </a:lnTo>
                <a:cubicBezTo>
                  <a:pt x="1368" y="535"/>
                  <a:pt x="1335" y="434"/>
                  <a:pt x="1268" y="334"/>
                </a:cubicBezTo>
                <a:cubicBezTo>
                  <a:pt x="1168" y="101"/>
                  <a:pt x="934" y="1"/>
                  <a:pt x="701" y="1"/>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58"/>
          <p:cNvSpPr/>
          <p:nvPr/>
        </p:nvSpPr>
        <p:spPr>
          <a:xfrm>
            <a:off x="5533829" y="3491817"/>
            <a:ext cx="56396" cy="61875"/>
          </a:xfrm>
          <a:custGeom>
            <a:avLst/>
            <a:gdLst/>
            <a:ahLst/>
            <a:cxnLst/>
            <a:rect l="l" t="t" r="r" b="b"/>
            <a:pathLst>
              <a:path w="1369" h="1502" extrusionOk="0">
                <a:moveTo>
                  <a:pt x="701" y="1"/>
                </a:moveTo>
                <a:cubicBezTo>
                  <a:pt x="301" y="1"/>
                  <a:pt x="0" y="301"/>
                  <a:pt x="0" y="668"/>
                </a:cubicBezTo>
                <a:lnTo>
                  <a:pt x="0" y="1502"/>
                </a:lnTo>
                <a:cubicBezTo>
                  <a:pt x="21" y="1094"/>
                  <a:pt x="353" y="848"/>
                  <a:pt x="691" y="848"/>
                </a:cubicBezTo>
                <a:cubicBezTo>
                  <a:pt x="907" y="848"/>
                  <a:pt x="1125" y="948"/>
                  <a:pt x="1268" y="1168"/>
                </a:cubicBezTo>
                <a:cubicBezTo>
                  <a:pt x="1335" y="1268"/>
                  <a:pt x="1368" y="1368"/>
                  <a:pt x="1368" y="1502"/>
                </a:cubicBezTo>
                <a:lnTo>
                  <a:pt x="1368" y="668"/>
                </a:lnTo>
                <a:cubicBezTo>
                  <a:pt x="1368" y="568"/>
                  <a:pt x="1335" y="434"/>
                  <a:pt x="1268" y="334"/>
                </a:cubicBezTo>
                <a:cubicBezTo>
                  <a:pt x="1168" y="134"/>
                  <a:pt x="934" y="1"/>
                  <a:pt x="701" y="1"/>
                </a:cubicBez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58"/>
          <p:cNvSpPr/>
          <p:nvPr/>
        </p:nvSpPr>
        <p:spPr>
          <a:xfrm>
            <a:off x="5724835" y="3491817"/>
            <a:ext cx="56355" cy="354565"/>
          </a:xfrm>
          <a:custGeom>
            <a:avLst/>
            <a:gdLst/>
            <a:ahLst/>
            <a:cxnLst/>
            <a:rect l="l" t="t" r="r" b="b"/>
            <a:pathLst>
              <a:path w="1368" h="8607" extrusionOk="0">
                <a:moveTo>
                  <a:pt x="701" y="1"/>
                </a:moveTo>
                <a:cubicBezTo>
                  <a:pt x="600" y="1"/>
                  <a:pt x="467" y="1"/>
                  <a:pt x="367" y="68"/>
                </a:cubicBezTo>
                <a:cubicBezTo>
                  <a:pt x="167" y="168"/>
                  <a:pt x="0" y="401"/>
                  <a:pt x="0" y="668"/>
                </a:cubicBezTo>
                <a:lnTo>
                  <a:pt x="0" y="8607"/>
                </a:lnTo>
                <a:lnTo>
                  <a:pt x="1368" y="8607"/>
                </a:lnTo>
                <a:lnTo>
                  <a:pt x="1368" y="668"/>
                </a:lnTo>
                <a:cubicBezTo>
                  <a:pt x="1368" y="535"/>
                  <a:pt x="1334" y="434"/>
                  <a:pt x="1268" y="334"/>
                </a:cubicBezTo>
                <a:cubicBezTo>
                  <a:pt x="1168" y="101"/>
                  <a:pt x="934" y="1"/>
                  <a:pt x="701" y="1"/>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58"/>
          <p:cNvSpPr/>
          <p:nvPr/>
        </p:nvSpPr>
        <p:spPr>
          <a:xfrm>
            <a:off x="5724835" y="3491817"/>
            <a:ext cx="56355" cy="61875"/>
          </a:xfrm>
          <a:custGeom>
            <a:avLst/>
            <a:gdLst/>
            <a:ahLst/>
            <a:cxnLst/>
            <a:rect l="l" t="t" r="r" b="b"/>
            <a:pathLst>
              <a:path w="1368" h="1502" extrusionOk="0">
                <a:moveTo>
                  <a:pt x="701" y="1"/>
                </a:moveTo>
                <a:cubicBezTo>
                  <a:pt x="600" y="1"/>
                  <a:pt x="467" y="34"/>
                  <a:pt x="367" y="68"/>
                </a:cubicBezTo>
                <a:cubicBezTo>
                  <a:pt x="167" y="201"/>
                  <a:pt x="0" y="434"/>
                  <a:pt x="0" y="668"/>
                </a:cubicBezTo>
                <a:lnTo>
                  <a:pt x="0" y="1502"/>
                </a:lnTo>
                <a:cubicBezTo>
                  <a:pt x="0" y="1235"/>
                  <a:pt x="167" y="1002"/>
                  <a:pt x="367" y="901"/>
                </a:cubicBezTo>
                <a:cubicBezTo>
                  <a:pt x="467" y="835"/>
                  <a:pt x="600" y="835"/>
                  <a:pt x="701" y="835"/>
                </a:cubicBezTo>
                <a:cubicBezTo>
                  <a:pt x="934" y="835"/>
                  <a:pt x="1168" y="935"/>
                  <a:pt x="1268" y="1168"/>
                </a:cubicBezTo>
                <a:cubicBezTo>
                  <a:pt x="1334" y="1268"/>
                  <a:pt x="1368" y="1368"/>
                  <a:pt x="1368" y="1502"/>
                </a:cubicBezTo>
                <a:lnTo>
                  <a:pt x="1368" y="668"/>
                </a:lnTo>
                <a:cubicBezTo>
                  <a:pt x="1368" y="568"/>
                  <a:pt x="1334" y="434"/>
                  <a:pt x="1268" y="334"/>
                </a:cubicBezTo>
                <a:cubicBezTo>
                  <a:pt x="1168" y="134"/>
                  <a:pt x="934" y="1"/>
                  <a:pt x="701" y="1"/>
                </a:cubicBez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58"/>
          <p:cNvSpPr/>
          <p:nvPr/>
        </p:nvSpPr>
        <p:spPr>
          <a:xfrm>
            <a:off x="5917201" y="3491817"/>
            <a:ext cx="54995" cy="354565"/>
          </a:xfrm>
          <a:custGeom>
            <a:avLst/>
            <a:gdLst/>
            <a:ahLst/>
            <a:cxnLst/>
            <a:rect l="l" t="t" r="r" b="b"/>
            <a:pathLst>
              <a:path w="1335" h="8607" extrusionOk="0">
                <a:moveTo>
                  <a:pt x="667" y="1"/>
                </a:moveTo>
                <a:cubicBezTo>
                  <a:pt x="567" y="1"/>
                  <a:pt x="434" y="1"/>
                  <a:pt x="367" y="68"/>
                </a:cubicBezTo>
                <a:cubicBezTo>
                  <a:pt x="133" y="168"/>
                  <a:pt x="0" y="401"/>
                  <a:pt x="0" y="668"/>
                </a:cubicBezTo>
                <a:lnTo>
                  <a:pt x="0" y="8607"/>
                </a:lnTo>
                <a:lnTo>
                  <a:pt x="1334" y="8607"/>
                </a:lnTo>
                <a:lnTo>
                  <a:pt x="1334" y="668"/>
                </a:lnTo>
                <a:cubicBezTo>
                  <a:pt x="1334" y="535"/>
                  <a:pt x="1301" y="434"/>
                  <a:pt x="1268" y="334"/>
                </a:cubicBezTo>
                <a:cubicBezTo>
                  <a:pt x="1134" y="101"/>
                  <a:pt x="901" y="1"/>
                  <a:pt x="667" y="1"/>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58"/>
          <p:cNvSpPr/>
          <p:nvPr/>
        </p:nvSpPr>
        <p:spPr>
          <a:xfrm>
            <a:off x="5917201" y="3491817"/>
            <a:ext cx="54995" cy="61875"/>
          </a:xfrm>
          <a:custGeom>
            <a:avLst/>
            <a:gdLst/>
            <a:ahLst/>
            <a:cxnLst/>
            <a:rect l="l" t="t" r="r" b="b"/>
            <a:pathLst>
              <a:path w="1335" h="1502" extrusionOk="0">
                <a:moveTo>
                  <a:pt x="667" y="1"/>
                </a:moveTo>
                <a:cubicBezTo>
                  <a:pt x="567" y="1"/>
                  <a:pt x="434" y="34"/>
                  <a:pt x="367" y="68"/>
                </a:cubicBezTo>
                <a:cubicBezTo>
                  <a:pt x="133" y="201"/>
                  <a:pt x="0" y="434"/>
                  <a:pt x="0" y="668"/>
                </a:cubicBezTo>
                <a:lnTo>
                  <a:pt x="0" y="1502"/>
                </a:lnTo>
                <a:cubicBezTo>
                  <a:pt x="0" y="1235"/>
                  <a:pt x="133" y="1002"/>
                  <a:pt x="367" y="901"/>
                </a:cubicBezTo>
                <a:cubicBezTo>
                  <a:pt x="434" y="835"/>
                  <a:pt x="567" y="835"/>
                  <a:pt x="667" y="835"/>
                </a:cubicBezTo>
                <a:cubicBezTo>
                  <a:pt x="901" y="835"/>
                  <a:pt x="1134" y="935"/>
                  <a:pt x="1268" y="1168"/>
                </a:cubicBezTo>
                <a:cubicBezTo>
                  <a:pt x="1301" y="1268"/>
                  <a:pt x="1334" y="1368"/>
                  <a:pt x="1334" y="1502"/>
                </a:cubicBezTo>
                <a:lnTo>
                  <a:pt x="1334" y="668"/>
                </a:lnTo>
                <a:cubicBezTo>
                  <a:pt x="1334" y="568"/>
                  <a:pt x="1301" y="434"/>
                  <a:pt x="1268" y="334"/>
                </a:cubicBezTo>
                <a:cubicBezTo>
                  <a:pt x="1134" y="134"/>
                  <a:pt x="901" y="1"/>
                  <a:pt x="667" y="1"/>
                </a:cubicBez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58"/>
          <p:cNvSpPr/>
          <p:nvPr/>
        </p:nvSpPr>
        <p:spPr>
          <a:xfrm>
            <a:off x="6108166" y="3491817"/>
            <a:ext cx="56396" cy="354565"/>
          </a:xfrm>
          <a:custGeom>
            <a:avLst/>
            <a:gdLst/>
            <a:ahLst/>
            <a:cxnLst/>
            <a:rect l="l" t="t" r="r" b="b"/>
            <a:pathLst>
              <a:path w="1369" h="8607" extrusionOk="0">
                <a:moveTo>
                  <a:pt x="668" y="1"/>
                </a:moveTo>
                <a:cubicBezTo>
                  <a:pt x="568" y="1"/>
                  <a:pt x="468" y="1"/>
                  <a:pt x="368" y="68"/>
                </a:cubicBezTo>
                <a:cubicBezTo>
                  <a:pt x="134" y="168"/>
                  <a:pt x="1" y="401"/>
                  <a:pt x="1" y="668"/>
                </a:cubicBezTo>
                <a:lnTo>
                  <a:pt x="1" y="8607"/>
                </a:lnTo>
                <a:lnTo>
                  <a:pt x="1368" y="8607"/>
                </a:lnTo>
                <a:lnTo>
                  <a:pt x="1368" y="668"/>
                </a:lnTo>
                <a:cubicBezTo>
                  <a:pt x="1368" y="535"/>
                  <a:pt x="1335" y="434"/>
                  <a:pt x="1268" y="334"/>
                </a:cubicBezTo>
                <a:cubicBezTo>
                  <a:pt x="1135" y="101"/>
                  <a:pt x="901" y="1"/>
                  <a:pt x="668" y="1"/>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58"/>
          <p:cNvSpPr/>
          <p:nvPr/>
        </p:nvSpPr>
        <p:spPr>
          <a:xfrm>
            <a:off x="6108166" y="3491817"/>
            <a:ext cx="56396" cy="61875"/>
          </a:xfrm>
          <a:custGeom>
            <a:avLst/>
            <a:gdLst/>
            <a:ahLst/>
            <a:cxnLst/>
            <a:rect l="l" t="t" r="r" b="b"/>
            <a:pathLst>
              <a:path w="1369" h="1502" extrusionOk="0">
                <a:moveTo>
                  <a:pt x="668" y="1"/>
                </a:moveTo>
                <a:cubicBezTo>
                  <a:pt x="568" y="1"/>
                  <a:pt x="468" y="34"/>
                  <a:pt x="368" y="68"/>
                </a:cubicBezTo>
                <a:cubicBezTo>
                  <a:pt x="134" y="201"/>
                  <a:pt x="1" y="434"/>
                  <a:pt x="1" y="668"/>
                </a:cubicBezTo>
                <a:lnTo>
                  <a:pt x="1" y="1502"/>
                </a:lnTo>
                <a:cubicBezTo>
                  <a:pt x="1" y="1235"/>
                  <a:pt x="134" y="1002"/>
                  <a:pt x="368" y="901"/>
                </a:cubicBezTo>
                <a:cubicBezTo>
                  <a:pt x="468" y="835"/>
                  <a:pt x="568" y="835"/>
                  <a:pt x="668" y="835"/>
                </a:cubicBezTo>
                <a:cubicBezTo>
                  <a:pt x="901" y="835"/>
                  <a:pt x="1135" y="935"/>
                  <a:pt x="1268" y="1168"/>
                </a:cubicBezTo>
                <a:cubicBezTo>
                  <a:pt x="1335" y="1268"/>
                  <a:pt x="1368" y="1368"/>
                  <a:pt x="1368" y="1502"/>
                </a:cubicBezTo>
                <a:lnTo>
                  <a:pt x="1368" y="668"/>
                </a:lnTo>
                <a:cubicBezTo>
                  <a:pt x="1335" y="568"/>
                  <a:pt x="1302" y="434"/>
                  <a:pt x="1268" y="334"/>
                </a:cubicBezTo>
                <a:cubicBezTo>
                  <a:pt x="1135" y="134"/>
                  <a:pt x="901" y="1"/>
                  <a:pt x="668" y="1"/>
                </a:cubicBez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58"/>
          <p:cNvSpPr/>
          <p:nvPr/>
        </p:nvSpPr>
        <p:spPr>
          <a:xfrm>
            <a:off x="6299172" y="3491817"/>
            <a:ext cx="56355" cy="354565"/>
          </a:xfrm>
          <a:custGeom>
            <a:avLst/>
            <a:gdLst/>
            <a:ahLst/>
            <a:cxnLst/>
            <a:rect l="l" t="t" r="r" b="b"/>
            <a:pathLst>
              <a:path w="1368" h="8607" extrusionOk="0">
                <a:moveTo>
                  <a:pt x="667" y="1"/>
                </a:moveTo>
                <a:cubicBezTo>
                  <a:pt x="567" y="1"/>
                  <a:pt x="467" y="1"/>
                  <a:pt x="367" y="68"/>
                </a:cubicBezTo>
                <a:cubicBezTo>
                  <a:pt x="134" y="168"/>
                  <a:pt x="0" y="401"/>
                  <a:pt x="0" y="668"/>
                </a:cubicBezTo>
                <a:lnTo>
                  <a:pt x="0" y="8607"/>
                </a:lnTo>
                <a:lnTo>
                  <a:pt x="1368" y="8607"/>
                </a:lnTo>
                <a:lnTo>
                  <a:pt x="1368" y="668"/>
                </a:lnTo>
                <a:cubicBezTo>
                  <a:pt x="1368" y="535"/>
                  <a:pt x="1335" y="434"/>
                  <a:pt x="1268" y="334"/>
                </a:cubicBezTo>
                <a:cubicBezTo>
                  <a:pt x="1134" y="101"/>
                  <a:pt x="901" y="1"/>
                  <a:pt x="667" y="1"/>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58"/>
          <p:cNvSpPr/>
          <p:nvPr/>
        </p:nvSpPr>
        <p:spPr>
          <a:xfrm>
            <a:off x="6299172" y="3491570"/>
            <a:ext cx="56355" cy="62122"/>
          </a:xfrm>
          <a:custGeom>
            <a:avLst/>
            <a:gdLst/>
            <a:ahLst/>
            <a:cxnLst/>
            <a:rect l="l" t="t" r="r" b="b"/>
            <a:pathLst>
              <a:path w="1368" h="1508" extrusionOk="0">
                <a:moveTo>
                  <a:pt x="654" y="1"/>
                </a:moveTo>
                <a:cubicBezTo>
                  <a:pt x="555" y="1"/>
                  <a:pt x="457" y="24"/>
                  <a:pt x="367" y="74"/>
                </a:cubicBezTo>
                <a:cubicBezTo>
                  <a:pt x="134" y="207"/>
                  <a:pt x="0" y="440"/>
                  <a:pt x="0" y="674"/>
                </a:cubicBezTo>
                <a:lnTo>
                  <a:pt x="0" y="1508"/>
                </a:lnTo>
                <a:cubicBezTo>
                  <a:pt x="0" y="1241"/>
                  <a:pt x="134" y="1008"/>
                  <a:pt x="367" y="907"/>
                </a:cubicBezTo>
                <a:cubicBezTo>
                  <a:pt x="463" y="854"/>
                  <a:pt x="569" y="828"/>
                  <a:pt x="675" y="828"/>
                </a:cubicBezTo>
                <a:cubicBezTo>
                  <a:pt x="902" y="828"/>
                  <a:pt x="1132" y="947"/>
                  <a:pt x="1268" y="1174"/>
                </a:cubicBezTo>
                <a:cubicBezTo>
                  <a:pt x="1335" y="1274"/>
                  <a:pt x="1368" y="1374"/>
                  <a:pt x="1368" y="1508"/>
                </a:cubicBezTo>
                <a:lnTo>
                  <a:pt x="1368" y="674"/>
                </a:lnTo>
                <a:cubicBezTo>
                  <a:pt x="1368" y="574"/>
                  <a:pt x="1335" y="440"/>
                  <a:pt x="1268" y="340"/>
                </a:cubicBezTo>
                <a:cubicBezTo>
                  <a:pt x="1127" y="129"/>
                  <a:pt x="888" y="1"/>
                  <a:pt x="654" y="1"/>
                </a:cubicBez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58"/>
          <p:cNvSpPr/>
          <p:nvPr/>
        </p:nvSpPr>
        <p:spPr>
          <a:xfrm>
            <a:off x="6490138" y="3491817"/>
            <a:ext cx="56396" cy="354565"/>
          </a:xfrm>
          <a:custGeom>
            <a:avLst/>
            <a:gdLst/>
            <a:ahLst/>
            <a:cxnLst/>
            <a:rect l="l" t="t" r="r" b="b"/>
            <a:pathLst>
              <a:path w="1369" h="8607" extrusionOk="0">
                <a:moveTo>
                  <a:pt x="668" y="1"/>
                </a:moveTo>
                <a:cubicBezTo>
                  <a:pt x="568" y="1"/>
                  <a:pt x="468" y="1"/>
                  <a:pt x="368" y="68"/>
                </a:cubicBezTo>
                <a:cubicBezTo>
                  <a:pt x="134" y="168"/>
                  <a:pt x="1" y="401"/>
                  <a:pt x="1" y="668"/>
                </a:cubicBezTo>
                <a:lnTo>
                  <a:pt x="1" y="8607"/>
                </a:lnTo>
                <a:lnTo>
                  <a:pt x="1369" y="8607"/>
                </a:lnTo>
                <a:lnTo>
                  <a:pt x="1369" y="668"/>
                </a:lnTo>
                <a:cubicBezTo>
                  <a:pt x="1369" y="535"/>
                  <a:pt x="1335" y="434"/>
                  <a:pt x="1269" y="334"/>
                </a:cubicBezTo>
                <a:cubicBezTo>
                  <a:pt x="1135" y="101"/>
                  <a:pt x="935" y="1"/>
                  <a:pt x="668" y="1"/>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58"/>
          <p:cNvSpPr/>
          <p:nvPr/>
        </p:nvSpPr>
        <p:spPr>
          <a:xfrm>
            <a:off x="6490138" y="3491570"/>
            <a:ext cx="56396" cy="62122"/>
          </a:xfrm>
          <a:custGeom>
            <a:avLst/>
            <a:gdLst/>
            <a:ahLst/>
            <a:cxnLst/>
            <a:rect l="l" t="t" r="r" b="b"/>
            <a:pathLst>
              <a:path w="1369" h="1508" extrusionOk="0">
                <a:moveTo>
                  <a:pt x="669" y="1"/>
                </a:moveTo>
                <a:cubicBezTo>
                  <a:pt x="569" y="1"/>
                  <a:pt x="467" y="24"/>
                  <a:pt x="368" y="74"/>
                </a:cubicBezTo>
                <a:cubicBezTo>
                  <a:pt x="134" y="207"/>
                  <a:pt x="1" y="440"/>
                  <a:pt x="1" y="674"/>
                </a:cubicBezTo>
                <a:lnTo>
                  <a:pt x="1" y="1508"/>
                </a:lnTo>
                <a:cubicBezTo>
                  <a:pt x="1" y="1241"/>
                  <a:pt x="134" y="1008"/>
                  <a:pt x="368" y="907"/>
                </a:cubicBezTo>
                <a:cubicBezTo>
                  <a:pt x="474" y="854"/>
                  <a:pt x="584" y="828"/>
                  <a:pt x="691" y="828"/>
                </a:cubicBezTo>
                <a:cubicBezTo>
                  <a:pt x="919" y="828"/>
                  <a:pt x="1132" y="947"/>
                  <a:pt x="1269" y="1174"/>
                </a:cubicBezTo>
                <a:cubicBezTo>
                  <a:pt x="1335" y="1274"/>
                  <a:pt x="1369" y="1374"/>
                  <a:pt x="1369" y="1508"/>
                </a:cubicBezTo>
                <a:lnTo>
                  <a:pt x="1369" y="674"/>
                </a:lnTo>
                <a:cubicBezTo>
                  <a:pt x="1369" y="574"/>
                  <a:pt x="1335" y="440"/>
                  <a:pt x="1269" y="340"/>
                </a:cubicBezTo>
                <a:cubicBezTo>
                  <a:pt x="1128" y="129"/>
                  <a:pt x="905" y="1"/>
                  <a:pt x="669" y="1"/>
                </a:cubicBez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58"/>
          <p:cNvSpPr/>
          <p:nvPr/>
        </p:nvSpPr>
        <p:spPr>
          <a:xfrm>
            <a:off x="6681144" y="3491817"/>
            <a:ext cx="56396" cy="354565"/>
          </a:xfrm>
          <a:custGeom>
            <a:avLst/>
            <a:gdLst/>
            <a:ahLst/>
            <a:cxnLst/>
            <a:rect l="l" t="t" r="r" b="b"/>
            <a:pathLst>
              <a:path w="1369" h="8607" extrusionOk="0">
                <a:moveTo>
                  <a:pt x="701" y="1"/>
                </a:moveTo>
                <a:cubicBezTo>
                  <a:pt x="301" y="1"/>
                  <a:pt x="1" y="301"/>
                  <a:pt x="1" y="668"/>
                </a:cubicBezTo>
                <a:lnTo>
                  <a:pt x="1" y="8607"/>
                </a:lnTo>
                <a:lnTo>
                  <a:pt x="1368" y="8607"/>
                </a:lnTo>
                <a:lnTo>
                  <a:pt x="1368" y="668"/>
                </a:lnTo>
                <a:cubicBezTo>
                  <a:pt x="1368" y="535"/>
                  <a:pt x="1335" y="434"/>
                  <a:pt x="1268" y="334"/>
                </a:cubicBezTo>
                <a:cubicBezTo>
                  <a:pt x="1135" y="101"/>
                  <a:pt x="935" y="1"/>
                  <a:pt x="701" y="1"/>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58"/>
          <p:cNvSpPr/>
          <p:nvPr/>
        </p:nvSpPr>
        <p:spPr>
          <a:xfrm>
            <a:off x="6682503" y="3491817"/>
            <a:ext cx="55037" cy="61875"/>
          </a:xfrm>
          <a:custGeom>
            <a:avLst/>
            <a:gdLst/>
            <a:ahLst/>
            <a:cxnLst/>
            <a:rect l="l" t="t" r="r" b="b"/>
            <a:pathLst>
              <a:path w="1336" h="1502" extrusionOk="0">
                <a:moveTo>
                  <a:pt x="668" y="1"/>
                </a:moveTo>
                <a:cubicBezTo>
                  <a:pt x="301" y="1"/>
                  <a:pt x="1" y="301"/>
                  <a:pt x="1" y="668"/>
                </a:cubicBezTo>
                <a:lnTo>
                  <a:pt x="1" y="1502"/>
                </a:lnTo>
                <a:cubicBezTo>
                  <a:pt x="1" y="1094"/>
                  <a:pt x="325" y="848"/>
                  <a:pt x="661" y="848"/>
                </a:cubicBezTo>
                <a:cubicBezTo>
                  <a:pt x="874" y="848"/>
                  <a:pt x="1093" y="948"/>
                  <a:pt x="1235" y="1168"/>
                </a:cubicBezTo>
                <a:cubicBezTo>
                  <a:pt x="1302" y="1268"/>
                  <a:pt x="1335" y="1368"/>
                  <a:pt x="1335" y="1502"/>
                </a:cubicBezTo>
                <a:lnTo>
                  <a:pt x="1335" y="668"/>
                </a:lnTo>
                <a:cubicBezTo>
                  <a:pt x="1335" y="568"/>
                  <a:pt x="1302" y="434"/>
                  <a:pt x="1269" y="334"/>
                </a:cubicBezTo>
                <a:cubicBezTo>
                  <a:pt x="1135" y="134"/>
                  <a:pt x="902" y="1"/>
                  <a:pt x="668" y="1"/>
                </a:cubicBez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58"/>
          <p:cNvSpPr/>
          <p:nvPr/>
        </p:nvSpPr>
        <p:spPr>
          <a:xfrm>
            <a:off x="6872150" y="3491817"/>
            <a:ext cx="56355" cy="354565"/>
          </a:xfrm>
          <a:custGeom>
            <a:avLst/>
            <a:gdLst/>
            <a:ahLst/>
            <a:cxnLst/>
            <a:rect l="l" t="t" r="r" b="b"/>
            <a:pathLst>
              <a:path w="1368" h="8607" extrusionOk="0">
                <a:moveTo>
                  <a:pt x="701" y="1"/>
                </a:moveTo>
                <a:cubicBezTo>
                  <a:pt x="300" y="1"/>
                  <a:pt x="0" y="301"/>
                  <a:pt x="0" y="668"/>
                </a:cubicBezTo>
                <a:lnTo>
                  <a:pt x="0" y="8607"/>
                </a:lnTo>
                <a:lnTo>
                  <a:pt x="1368" y="8607"/>
                </a:lnTo>
                <a:lnTo>
                  <a:pt x="1368" y="668"/>
                </a:lnTo>
                <a:cubicBezTo>
                  <a:pt x="1368" y="535"/>
                  <a:pt x="1335" y="434"/>
                  <a:pt x="1268" y="334"/>
                </a:cubicBezTo>
                <a:cubicBezTo>
                  <a:pt x="1168" y="101"/>
                  <a:pt x="934" y="1"/>
                  <a:pt x="701" y="1"/>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58"/>
          <p:cNvSpPr/>
          <p:nvPr/>
        </p:nvSpPr>
        <p:spPr>
          <a:xfrm>
            <a:off x="6872150" y="3491817"/>
            <a:ext cx="56355" cy="61875"/>
          </a:xfrm>
          <a:custGeom>
            <a:avLst/>
            <a:gdLst/>
            <a:ahLst/>
            <a:cxnLst/>
            <a:rect l="l" t="t" r="r" b="b"/>
            <a:pathLst>
              <a:path w="1368" h="1502" extrusionOk="0">
                <a:moveTo>
                  <a:pt x="701" y="1"/>
                </a:moveTo>
                <a:cubicBezTo>
                  <a:pt x="300" y="1"/>
                  <a:pt x="0" y="301"/>
                  <a:pt x="0" y="668"/>
                </a:cubicBezTo>
                <a:lnTo>
                  <a:pt x="0" y="1502"/>
                </a:lnTo>
                <a:cubicBezTo>
                  <a:pt x="0" y="1135"/>
                  <a:pt x="300" y="835"/>
                  <a:pt x="701" y="835"/>
                </a:cubicBezTo>
                <a:cubicBezTo>
                  <a:pt x="934" y="835"/>
                  <a:pt x="1168" y="935"/>
                  <a:pt x="1268" y="1168"/>
                </a:cubicBezTo>
                <a:cubicBezTo>
                  <a:pt x="1335" y="1268"/>
                  <a:pt x="1368" y="1368"/>
                  <a:pt x="1368" y="1502"/>
                </a:cubicBezTo>
                <a:lnTo>
                  <a:pt x="1368" y="668"/>
                </a:lnTo>
                <a:cubicBezTo>
                  <a:pt x="1368" y="568"/>
                  <a:pt x="1335" y="434"/>
                  <a:pt x="1268" y="334"/>
                </a:cubicBezTo>
                <a:cubicBezTo>
                  <a:pt x="1168" y="134"/>
                  <a:pt x="934" y="1"/>
                  <a:pt x="701" y="1"/>
                </a:cubicBez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58"/>
          <p:cNvSpPr/>
          <p:nvPr/>
        </p:nvSpPr>
        <p:spPr>
          <a:xfrm>
            <a:off x="7063116" y="3491817"/>
            <a:ext cx="56396" cy="354565"/>
          </a:xfrm>
          <a:custGeom>
            <a:avLst/>
            <a:gdLst/>
            <a:ahLst/>
            <a:cxnLst/>
            <a:rect l="l" t="t" r="r" b="b"/>
            <a:pathLst>
              <a:path w="1369" h="8607" extrusionOk="0">
                <a:moveTo>
                  <a:pt x="701" y="1"/>
                </a:moveTo>
                <a:cubicBezTo>
                  <a:pt x="601" y="1"/>
                  <a:pt x="468" y="1"/>
                  <a:pt x="368" y="68"/>
                </a:cubicBezTo>
                <a:cubicBezTo>
                  <a:pt x="168" y="168"/>
                  <a:pt x="1" y="401"/>
                  <a:pt x="34" y="668"/>
                </a:cubicBezTo>
                <a:lnTo>
                  <a:pt x="34" y="8607"/>
                </a:lnTo>
                <a:lnTo>
                  <a:pt x="1369" y="8607"/>
                </a:lnTo>
                <a:lnTo>
                  <a:pt x="1369" y="668"/>
                </a:lnTo>
                <a:cubicBezTo>
                  <a:pt x="1369" y="535"/>
                  <a:pt x="1335" y="434"/>
                  <a:pt x="1268" y="334"/>
                </a:cubicBezTo>
                <a:cubicBezTo>
                  <a:pt x="1168" y="101"/>
                  <a:pt x="935" y="1"/>
                  <a:pt x="701" y="1"/>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58"/>
          <p:cNvSpPr/>
          <p:nvPr/>
        </p:nvSpPr>
        <p:spPr>
          <a:xfrm>
            <a:off x="7063116" y="3491817"/>
            <a:ext cx="56396" cy="61875"/>
          </a:xfrm>
          <a:custGeom>
            <a:avLst/>
            <a:gdLst/>
            <a:ahLst/>
            <a:cxnLst/>
            <a:rect l="l" t="t" r="r" b="b"/>
            <a:pathLst>
              <a:path w="1369" h="1502" extrusionOk="0">
                <a:moveTo>
                  <a:pt x="34" y="1365"/>
                </a:moveTo>
                <a:lnTo>
                  <a:pt x="34" y="1365"/>
                </a:lnTo>
                <a:cubicBezTo>
                  <a:pt x="29" y="1409"/>
                  <a:pt x="28" y="1455"/>
                  <a:pt x="34" y="1502"/>
                </a:cubicBezTo>
                <a:lnTo>
                  <a:pt x="34" y="1365"/>
                </a:lnTo>
                <a:close/>
                <a:moveTo>
                  <a:pt x="701" y="1"/>
                </a:moveTo>
                <a:cubicBezTo>
                  <a:pt x="601" y="1"/>
                  <a:pt x="468" y="34"/>
                  <a:pt x="368" y="68"/>
                </a:cubicBezTo>
                <a:cubicBezTo>
                  <a:pt x="168" y="201"/>
                  <a:pt x="1" y="434"/>
                  <a:pt x="34" y="668"/>
                </a:cubicBezTo>
                <a:lnTo>
                  <a:pt x="34" y="1365"/>
                </a:lnTo>
                <a:lnTo>
                  <a:pt x="34" y="1365"/>
                </a:lnTo>
                <a:cubicBezTo>
                  <a:pt x="60" y="1157"/>
                  <a:pt x="203" y="984"/>
                  <a:pt x="368" y="901"/>
                </a:cubicBezTo>
                <a:cubicBezTo>
                  <a:pt x="468" y="835"/>
                  <a:pt x="601" y="835"/>
                  <a:pt x="701" y="835"/>
                </a:cubicBezTo>
                <a:cubicBezTo>
                  <a:pt x="935" y="835"/>
                  <a:pt x="1168" y="935"/>
                  <a:pt x="1268" y="1168"/>
                </a:cubicBezTo>
                <a:cubicBezTo>
                  <a:pt x="1335" y="1268"/>
                  <a:pt x="1369" y="1368"/>
                  <a:pt x="1369" y="1502"/>
                </a:cubicBezTo>
                <a:lnTo>
                  <a:pt x="1369" y="668"/>
                </a:lnTo>
                <a:cubicBezTo>
                  <a:pt x="1369" y="568"/>
                  <a:pt x="1335" y="434"/>
                  <a:pt x="1268" y="334"/>
                </a:cubicBezTo>
                <a:cubicBezTo>
                  <a:pt x="1168" y="134"/>
                  <a:pt x="935" y="1"/>
                  <a:pt x="701" y="1"/>
                </a:cubicBez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58"/>
          <p:cNvSpPr/>
          <p:nvPr/>
        </p:nvSpPr>
        <p:spPr>
          <a:xfrm>
            <a:off x="7255481" y="3491817"/>
            <a:ext cx="55037" cy="354565"/>
          </a:xfrm>
          <a:custGeom>
            <a:avLst/>
            <a:gdLst/>
            <a:ahLst/>
            <a:cxnLst/>
            <a:rect l="l" t="t" r="r" b="b"/>
            <a:pathLst>
              <a:path w="1336" h="8607" extrusionOk="0">
                <a:moveTo>
                  <a:pt x="668" y="1"/>
                </a:moveTo>
                <a:cubicBezTo>
                  <a:pt x="301" y="1"/>
                  <a:pt x="1" y="301"/>
                  <a:pt x="1" y="668"/>
                </a:cubicBezTo>
                <a:lnTo>
                  <a:pt x="1" y="8607"/>
                </a:lnTo>
                <a:lnTo>
                  <a:pt x="1335" y="8607"/>
                </a:lnTo>
                <a:lnTo>
                  <a:pt x="1335" y="668"/>
                </a:lnTo>
                <a:cubicBezTo>
                  <a:pt x="1335" y="535"/>
                  <a:pt x="1302" y="434"/>
                  <a:pt x="1235" y="334"/>
                </a:cubicBezTo>
                <a:cubicBezTo>
                  <a:pt x="1135" y="101"/>
                  <a:pt x="902" y="1"/>
                  <a:pt x="668" y="1"/>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58"/>
          <p:cNvSpPr/>
          <p:nvPr/>
        </p:nvSpPr>
        <p:spPr>
          <a:xfrm>
            <a:off x="7255481" y="3492764"/>
            <a:ext cx="55037" cy="60927"/>
          </a:xfrm>
          <a:custGeom>
            <a:avLst/>
            <a:gdLst/>
            <a:ahLst/>
            <a:cxnLst/>
            <a:rect l="l" t="t" r="r" b="b"/>
            <a:pathLst>
              <a:path w="1336" h="1479" extrusionOk="0">
                <a:moveTo>
                  <a:pt x="706" y="1"/>
                </a:moveTo>
                <a:cubicBezTo>
                  <a:pt x="362" y="1"/>
                  <a:pt x="22" y="252"/>
                  <a:pt x="1" y="645"/>
                </a:cubicBezTo>
                <a:lnTo>
                  <a:pt x="1" y="1479"/>
                </a:lnTo>
                <a:cubicBezTo>
                  <a:pt x="21" y="1071"/>
                  <a:pt x="353" y="825"/>
                  <a:pt x="692" y="825"/>
                </a:cubicBezTo>
                <a:cubicBezTo>
                  <a:pt x="908" y="825"/>
                  <a:pt x="1126" y="925"/>
                  <a:pt x="1268" y="1145"/>
                </a:cubicBezTo>
                <a:cubicBezTo>
                  <a:pt x="1302" y="1245"/>
                  <a:pt x="1335" y="1345"/>
                  <a:pt x="1335" y="1479"/>
                </a:cubicBezTo>
                <a:lnTo>
                  <a:pt x="1335" y="645"/>
                </a:lnTo>
                <a:cubicBezTo>
                  <a:pt x="1335" y="545"/>
                  <a:pt x="1302" y="411"/>
                  <a:pt x="1268" y="311"/>
                </a:cubicBezTo>
                <a:cubicBezTo>
                  <a:pt x="1129" y="96"/>
                  <a:pt x="917" y="1"/>
                  <a:pt x="706" y="1"/>
                </a:cubicBez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58"/>
          <p:cNvSpPr/>
          <p:nvPr/>
        </p:nvSpPr>
        <p:spPr>
          <a:xfrm>
            <a:off x="7446488" y="3491817"/>
            <a:ext cx="56396" cy="354565"/>
          </a:xfrm>
          <a:custGeom>
            <a:avLst/>
            <a:gdLst/>
            <a:ahLst/>
            <a:cxnLst/>
            <a:rect l="l" t="t" r="r" b="b"/>
            <a:pathLst>
              <a:path w="1369" h="8607" extrusionOk="0">
                <a:moveTo>
                  <a:pt x="668" y="1"/>
                </a:moveTo>
                <a:cubicBezTo>
                  <a:pt x="568" y="1"/>
                  <a:pt x="468" y="1"/>
                  <a:pt x="367" y="68"/>
                </a:cubicBezTo>
                <a:cubicBezTo>
                  <a:pt x="134" y="168"/>
                  <a:pt x="1" y="401"/>
                  <a:pt x="1" y="668"/>
                </a:cubicBezTo>
                <a:lnTo>
                  <a:pt x="1" y="8607"/>
                </a:lnTo>
                <a:lnTo>
                  <a:pt x="1368" y="8607"/>
                </a:lnTo>
                <a:lnTo>
                  <a:pt x="1368" y="668"/>
                </a:lnTo>
                <a:cubicBezTo>
                  <a:pt x="1368" y="535"/>
                  <a:pt x="1335" y="434"/>
                  <a:pt x="1268" y="334"/>
                </a:cubicBezTo>
                <a:cubicBezTo>
                  <a:pt x="1135" y="101"/>
                  <a:pt x="901" y="1"/>
                  <a:pt x="668" y="1"/>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58"/>
          <p:cNvSpPr/>
          <p:nvPr/>
        </p:nvSpPr>
        <p:spPr>
          <a:xfrm>
            <a:off x="7446488" y="3491570"/>
            <a:ext cx="56396" cy="62122"/>
          </a:xfrm>
          <a:custGeom>
            <a:avLst/>
            <a:gdLst/>
            <a:ahLst/>
            <a:cxnLst/>
            <a:rect l="l" t="t" r="r" b="b"/>
            <a:pathLst>
              <a:path w="1369" h="1508" extrusionOk="0">
                <a:moveTo>
                  <a:pt x="654" y="1"/>
                </a:moveTo>
                <a:cubicBezTo>
                  <a:pt x="555" y="1"/>
                  <a:pt x="457" y="24"/>
                  <a:pt x="367" y="74"/>
                </a:cubicBezTo>
                <a:cubicBezTo>
                  <a:pt x="134" y="207"/>
                  <a:pt x="1" y="440"/>
                  <a:pt x="1" y="674"/>
                </a:cubicBezTo>
                <a:lnTo>
                  <a:pt x="1" y="1508"/>
                </a:lnTo>
                <a:cubicBezTo>
                  <a:pt x="1" y="1241"/>
                  <a:pt x="134" y="1008"/>
                  <a:pt x="367" y="907"/>
                </a:cubicBezTo>
                <a:cubicBezTo>
                  <a:pt x="463" y="854"/>
                  <a:pt x="569" y="828"/>
                  <a:pt x="675" y="828"/>
                </a:cubicBezTo>
                <a:cubicBezTo>
                  <a:pt x="903" y="828"/>
                  <a:pt x="1132" y="947"/>
                  <a:pt x="1268" y="1174"/>
                </a:cubicBezTo>
                <a:cubicBezTo>
                  <a:pt x="1335" y="1274"/>
                  <a:pt x="1368" y="1374"/>
                  <a:pt x="1368" y="1508"/>
                </a:cubicBezTo>
                <a:lnTo>
                  <a:pt x="1368" y="674"/>
                </a:lnTo>
                <a:cubicBezTo>
                  <a:pt x="1368" y="574"/>
                  <a:pt x="1335" y="440"/>
                  <a:pt x="1268" y="340"/>
                </a:cubicBezTo>
                <a:cubicBezTo>
                  <a:pt x="1128" y="129"/>
                  <a:pt x="888" y="1"/>
                  <a:pt x="654" y="1"/>
                </a:cubicBez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58"/>
          <p:cNvSpPr/>
          <p:nvPr/>
        </p:nvSpPr>
        <p:spPr>
          <a:xfrm>
            <a:off x="7637494" y="3491817"/>
            <a:ext cx="56355" cy="354565"/>
          </a:xfrm>
          <a:custGeom>
            <a:avLst/>
            <a:gdLst/>
            <a:ahLst/>
            <a:cxnLst/>
            <a:rect l="l" t="t" r="r" b="b"/>
            <a:pathLst>
              <a:path w="1368" h="8607" extrusionOk="0">
                <a:moveTo>
                  <a:pt x="667" y="1"/>
                </a:moveTo>
                <a:cubicBezTo>
                  <a:pt x="567" y="1"/>
                  <a:pt x="467" y="1"/>
                  <a:pt x="367" y="68"/>
                </a:cubicBezTo>
                <a:cubicBezTo>
                  <a:pt x="134" y="168"/>
                  <a:pt x="0" y="401"/>
                  <a:pt x="0" y="668"/>
                </a:cubicBezTo>
                <a:lnTo>
                  <a:pt x="0" y="8607"/>
                </a:lnTo>
                <a:lnTo>
                  <a:pt x="1368" y="8607"/>
                </a:lnTo>
                <a:lnTo>
                  <a:pt x="1368" y="668"/>
                </a:lnTo>
                <a:cubicBezTo>
                  <a:pt x="1368" y="535"/>
                  <a:pt x="1334" y="434"/>
                  <a:pt x="1268" y="334"/>
                </a:cubicBezTo>
                <a:cubicBezTo>
                  <a:pt x="1134" y="101"/>
                  <a:pt x="901" y="1"/>
                  <a:pt x="667" y="1"/>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58"/>
          <p:cNvSpPr/>
          <p:nvPr/>
        </p:nvSpPr>
        <p:spPr>
          <a:xfrm>
            <a:off x="7637494" y="3491570"/>
            <a:ext cx="56355" cy="62122"/>
          </a:xfrm>
          <a:custGeom>
            <a:avLst/>
            <a:gdLst/>
            <a:ahLst/>
            <a:cxnLst/>
            <a:rect l="l" t="t" r="r" b="b"/>
            <a:pathLst>
              <a:path w="1368" h="1508" extrusionOk="0">
                <a:moveTo>
                  <a:pt x="654" y="1"/>
                </a:moveTo>
                <a:cubicBezTo>
                  <a:pt x="555" y="1"/>
                  <a:pt x="456" y="24"/>
                  <a:pt x="367" y="74"/>
                </a:cubicBezTo>
                <a:cubicBezTo>
                  <a:pt x="134" y="207"/>
                  <a:pt x="0" y="440"/>
                  <a:pt x="0" y="674"/>
                </a:cubicBezTo>
                <a:lnTo>
                  <a:pt x="0" y="1508"/>
                </a:lnTo>
                <a:cubicBezTo>
                  <a:pt x="0" y="1241"/>
                  <a:pt x="134" y="1008"/>
                  <a:pt x="367" y="907"/>
                </a:cubicBezTo>
                <a:cubicBezTo>
                  <a:pt x="463" y="854"/>
                  <a:pt x="569" y="828"/>
                  <a:pt x="675" y="828"/>
                </a:cubicBezTo>
                <a:cubicBezTo>
                  <a:pt x="902" y="828"/>
                  <a:pt x="1131" y="947"/>
                  <a:pt x="1268" y="1174"/>
                </a:cubicBezTo>
                <a:cubicBezTo>
                  <a:pt x="1334" y="1274"/>
                  <a:pt x="1368" y="1374"/>
                  <a:pt x="1368" y="1508"/>
                </a:cubicBezTo>
                <a:lnTo>
                  <a:pt x="1368" y="674"/>
                </a:lnTo>
                <a:cubicBezTo>
                  <a:pt x="1368" y="574"/>
                  <a:pt x="1334" y="440"/>
                  <a:pt x="1268" y="340"/>
                </a:cubicBezTo>
                <a:cubicBezTo>
                  <a:pt x="1127" y="129"/>
                  <a:pt x="888" y="1"/>
                  <a:pt x="654" y="1"/>
                </a:cubicBez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58"/>
          <p:cNvSpPr/>
          <p:nvPr/>
        </p:nvSpPr>
        <p:spPr>
          <a:xfrm>
            <a:off x="7828459" y="3491817"/>
            <a:ext cx="56396" cy="354565"/>
          </a:xfrm>
          <a:custGeom>
            <a:avLst/>
            <a:gdLst/>
            <a:ahLst/>
            <a:cxnLst/>
            <a:rect l="l" t="t" r="r" b="b"/>
            <a:pathLst>
              <a:path w="1369" h="8607" extrusionOk="0">
                <a:moveTo>
                  <a:pt x="701" y="1"/>
                </a:moveTo>
                <a:cubicBezTo>
                  <a:pt x="301" y="1"/>
                  <a:pt x="1" y="301"/>
                  <a:pt x="1" y="668"/>
                </a:cubicBezTo>
                <a:lnTo>
                  <a:pt x="1" y="8607"/>
                </a:lnTo>
                <a:lnTo>
                  <a:pt x="1368" y="8607"/>
                </a:lnTo>
                <a:lnTo>
                  <a:pt x="1368" y="668"/>
                </a:lnTo>
                <a:cubicBezTo>
                  <a:pt x="1368" y="535"/>
                  <a:pt x="1335" y="434"/>
                  <a:pt x="1268" y="334"/>
                </a:cubicBezTo>
                <a:cubicBezTo>
                  <a:pt x="1135" y="101"/>
                  <a:pt x="935" y="1"/>
                  <a:pt x="701" y="1"/>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58"/>
          <p:cNvSpPr/>
          <p:nvPr/>
        </p:nvSpPr>
        <p:spPr>
          <a:xfrm>
            <a:off x="7828459" y="3491817"/>
            <a:ext cx="55037" cy="61875"/>
          </a:xfrm>
          <a:custGeom>
            <a:avLst/>
            <a:gdLst/>
            <a:ahLst/>
            <a:cxnLst/>
            <a:rect l="l" t="t" r="r" b="b"/>
            <a:pathLst>
              <a:path w="1336" h="1502" extrusionOk="0">
                <a:moveTo>
                  <a:pt x="701" y="1"/>
                </a:moveTo>
                <a:cubicBezTo>
                  <a:pt x="301" y="1"/>
                  <a:pt x="1" y="301"/>
                  <a:pt x="1" y="668"/>
                </a:cubicBezTo>
                <a:lnTo>
                  <a:pt x="1" y="1502"/>
                </a:lnTo>
                <a:cubicBezTo>
                  <a:pt x="21" y="1094"/>
                  <a:pt x="353" y="848"/>
                  <a:pt x="692" y="848"/>
                </a:cubicBezTo>
                <a:cubicBezTo>
                  <a:pt x="907" y="848"/>
                  <a:pt x="1126" y="948"/>
                  <a:pt x="1268" y="1168"/>
                </a:cubicBezTo>
                <a:cubicBezTo>
                  <a:pt x="1302" y="1268"/>
                  <a:pt x="1335" y="1368"/>
                  <a:pt x="1335" y="1502"/>
                </a:cubicBezTo>
                <a:lnTo>
                  <a:pt x="1335" y="668"/>
                </a:lnTo>
                <a:cubicBezTo>
                  <a:pt x="1335" y="568"/>
                  <a:pt x="1335" y="434"/>
                  <a:pt x="1268" y="334"/>
                </a:cubicBezTo>
                <a:cubicBezTo>
                  <a:pt x="1135" y="134"/>
                  <a:pt x="935" y="1"/>
                  <a:pt x="701" y="1"/>
                </a:cubicBez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58"/>
          <p:cNvSpPr/>
          <p:nvPr/>
        </p:nvSpPr>
        <p:spPr>
          <a:xfrm>
            <a:off x="5096866" y="4118390"/>
            <a:ext cx="93513" cy="670613"/>
          </a:xfrm>
          <a:custGeom>
            <a:avLst/>
            <a:gdLst/>
            <a:ahLst/>
            <a:cxnLst/>
            <a:rect l="l" t="t" r="r" b="b"/>
            <a:pathLst>
              <a:path w="2270" h="16279" extrusionOk="0">
                <a:moveTo>
                  <a:pt x="1" y="1"/>
                </a:moveTo>
                <a:lnTo>
                  <a:pt x="1" y="1969"/>
                </a:lnTo>
                <a:cubicBezTo>
                  <a:pt x="1" y="2136"/>
                  <a:pt x="34" y="2302"/>
                  <a:pt x="68" y="2436"/>
                </a:cubicBezTo>
                <a:cubicBezTo>
                  <a:pt x="134" y="2569"/>
                  <a:pt x="201" y="2736"/>
                  <a:pt x="301" y="2869"/>
                </a:cubicBezTo>
                <a:cubicBezTo>
                  <a:pt x="368" y="2969"/>
                  <a:pt x="434" y="3136"/>
                  <a:pt x="501" y="3270"/>
                </a:cubicBezTo>
                <a:cubicBezTo>
                  <a:pt x="535" y="3403"/>
                  <a:pt x="568" y="3570"/>
                  <a:pt x="568" y="3737"/>
                </a:cubicBezTo>
                <a:lnTo>
                  <a:pt x="568" y="16279"/>
                </a:lnTo>
                <a:lnTo>
                  <a:pt x="1702" y="16279"/>
                </a:lnTo>
                <a:lnTo>
                  <a:pt x="1702" y="3737"/>
                </a:lnTo>
                <a:cubicBezTo>
                  <a:pt x="1702" y="3603"/>
                  <a:pt x="1735" y="3470"/>
                  <a:pt x="1769" y="3336"/>
                </a:cubicBezTo>
                <a:cubicBezTo>
                  <a:pt x="1802" y="3170"/>
                  <a:pt x="1902" y="3003"/>
                  <a:pt x="2002" y="2836"/>
                </a:cubicBezTo>
                <a:cubicBezTo>
                  <a:pt x="2069" y="2736"/>
                  <a:pt x="2136" y="2603"/>
                  <a:pt x="2169" y="2502"/>
                </a:cubicBezTo>
                <a:cubicBezTo>
                  <a:pt x="2236" y="2336"/>
                  <a:pt x="2269" y="2136"/>
                  <a:pt x="2269" y="1969"/>
                </a:cubicBezTo>
                <a:lnTo>
                  <a:pt x="22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58"/>
          <p:cNvSpPr/>
          <p:nvPr/>
        </p:nvSpPr>
        <p:spPr>
          <a:xfrm>
            <a:off x="5307109" y="4118390"/>
            <a:ext cx="93471" cy="670613"/>
          </a:xfrm>
          <a:custGeom>
            <a:avLst/>
            <a:gdLst/>
            <a:ahLst/>
            <a:cxnLst/>
            <a:rect l="l" t="t" r="r" b="b"/>
            <a:pathLst>
              <a:path w="2269" h="16279" extrusionOk="0">
                <a:moveTo>
                  <a:pt x="0" y="1"/>
                </a:moveTo>
                <a:lnTo>
                  <a:pt x="0" y="1969"/>
                </a:lnTo>
                <a:cubicBezTo>
                  <a:pt x="0" y="2136"/>
                  <a:pt x="34" y="2302"/>
                  <a:pt x="67" y="2436"/>
                </a:cubicBezTo>
                <a:cubicBezTo>
                  <a:pt x="134" y="2569"/>
                  <a:pt x="201" y="2736"/>
                  <a:pt x="267" y="2869"/>
                </a:cubicBezTo>
                <a:cubicBezTo>
                  <a:pt x="367" y="2969"/>
                  <a:pt x="434" y="3136"/>
                  <a:pt x="501" y="3270"/>
                </a:cubicBezTo>
                <a:cubicBezTo>
                  <a:pt x="534" y="3403"/>
                  <a:pt x="568" y="3570"/>
                  <a:pt x="568" y="3737"/>
                </a:cubicBezTo>
                <a:lnTo>
                  <a:pt x="568" y="16279"/>
                </a:lnTo>
                <a:lnTo>
                  <a:pt x="1702" y="16279"/>
                </a:lnTo>
                <a:lnTo>
                  <a:pt x="1702" y="3737"/>
                </a:lnTo>
                <a:cubicBezTo>
                  <a:pt x="1702" y="3436"/>
                  <a:pt x="1802" y="3103"/>
                  <a:pt x="1969" y="2836"/>
                </a:cubicBezTo>
                <a:cubicBezTo>
                  <a:pt x="2069" y="2736"/>
                  <a:pt x="2135" y="2603"/>
                  <a:pt x="2169" y="2502"/>
                </a:cubicBezTo>
                <a:cubicBezTo>
                  <a:pt x="2235" y="2336"/>
                  <a:pt x="2269" y="2136"/>
                  <a:pt x="2269" y="1969"/>
                </a:cubicBezTo>
                <a:lnTo>
                  <a:pt x="22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58"/>
          <p:cNvSpPr/>
          <p:nvPr/>
        </p:nvSpPr>
        <p:spPr>
          <a:xfrm>
            <a:off x="5212286" y="4292920"/>
            <a:ext cx="72874" cy="454875"/>
          </a:xfrm>
          <a:custGeom>
            <a:avLst/>
            <a:gdLst/>
            <a:ahLst/>
            <a:cxnLst/>
            <a:rect l="l" t="t" r="r" b="b"/>
            <a:pathLst>
              <a:path w="1769" h="11042" extrusionOk="0">
                <a:moveTo>
                  <a:pt x="901" y="0"/>
                </a:moveTo>
                <a:cubicBezTo>
                  <a:pt x="768" y="0"/>
                  <a:pt x="601" y="33"/>
                  <a:pt x="468" y="100"/>
                </a:cubicBezTo>
                <a:cubicBezTo>
                  <a:pt x="201" y="267"/>
                  <a:pt x="1" y="567"/>
                  <a:pt x="1" y="867"/>
                </a:cubicBezTo>
                <a:lnTo>
                  <a:pt x="1" y="11041"/>
                </a:lnTo>
                <a:lnTo>
                  <a:pt x="1769" y="11041"/>
                </a:lnTo>
                <a:lnTo>
                  <a:pt x="1769" y="867"/>
                </a:lnTo>
                <a:cubicBezTo>
                  <a:pt x="1769" y="400"/>
                  <a:pt x="1368" y="0"/>
                  <a:pt x="901" y="0"/>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58"/>
          <p:cNvSpPr/>
          <p:nvPr/>
        </p:nvSpPr>
        <p:spPr>
          <a:xfrm>
            <a:off x="5212286" y="4293909"/>
            <a:ext cx="72874" cy="77364"/>
          </a:xfrm>
          <a:custGeom>
            <a:avLst/>
            <a:gdLst/>
            <a:ahLst/>
            <a:cxnLst/>
            <a:rect l="l" t="t" r="r" b="b"/>
            <a:pathLst>
              <a:path w="1769" h="1878" extrusionOk="0">
                <a:moveTo>
                  <a:pt x="813" y="1"/>
                </a:moveTo>
                <a:cubicBezTo>
                  <a:pt x="686" y="1"/>
                  <a:pt x="577" y="55"/>
                  <a:pt x="468" y="109"/>
                </a:cubicBezTo>
                <a:cubicBezTo>
                  <a:pt x="201" y="243"/>
                  <a:pt x="1" y="543"/>
                  <a:pt x="1" y="877"/>
                </a:cubicBezTo>
                <a:lnTo>
                  <a:pt x="1" y="1877"/>
                </a:lnTo>
                <a:cubicBezTo>
                  <a:pt x="1" y="1410"/>
                  <a:pt x="401" y="1010"/>
                  <a:pt x="868" y="1010"/>
                </a:cubicBezTo>
                <a:cubicBezTo>
                  <a:pt x="1368" y="1010"/>
                  <a:pt x="1735" y="1410"/>
                  <a:pt x="1769" y="1877"/>
                </a:cubicBezTo>
                <a:lnTo>
                  <a:pt x="1769" y="877"/>
                </a:lnTo>
                <a:cubicBezTo>
                  <a:pt x="1769" y="710"/>
                  <a:pt x="1702" y="543"/>
                  <a:pt x="1635" y="410"/>
                </a:cubicBezTo>
                <a:cubicBezTo>
                  <a:pt x="1483" y="166"/>
                  <a:pt x="1246" y="5"/>
                  <a:pt x="977" y="5"/>
                </a:cubicBezTo>
                <a:cubicBezTo>
                  <a:pt x="952" y="5"/>
                  <a:pt x="927" y="7"/>
                  <a:pt x="901" y="9"/>
                </a:cubicBezTo>
                <a:cubicBezTo>
                  <a:pt x="871" y="3"/>
                  <a:pt x="841" y="1"/>
                  <a:pt x="813" y="1"/>
                </a:cubicBez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58"/>
          <p:cNvSpPr/>
          <p:nvPr/>
        </p:nvSpPr>
        <p:spPr>
          <a:xfrm>
            <a:off x="5517352" y="4118390"/>
            <a:ext cx="93471" cy="670613"/>
          </a:xfrm>
          <a:custGeom>
            <a:avLst/>
            <a:gdLst/>
            <a:ahLst/>
            <a:cxnLst/>
            <a:rect l="l" t="t" r="r" b="b"/>
            <a:pathLst>
              <a:path w="2269" h="16279" extrusionOk="0">
                <a:moveTo>
                  <a:pt x="0" y="1"/>
                </a:moveTo>
                <a:lnTo>
                  <a:pt x="0" y="1969"/>
                </a:lnTo>
                <a:cubicBezTo>
                  <a:pt x="0" y="2136"/>
                  <a:pt x="33" y="2302"/>
                  <a:pt x="67" y="2436"/>
                </a:cubicBezTo>
                <a:cubicBezTo>
                  <a:pt x="100" y="2569"/>
                  <a:pt x="200" y="2736"/>
                  <a:pt x="267" y="2869"/>
                </a:cubicBezTo>
                <a:cubicBezTo>
                  <a:pt x="367" y="2969"/>
                  <a:pt x="434" y="3136"/>
                  <a:pt x="467" y="3270"/>
                </a:cubicBezTo>
                <a:cubicBezTo>
                  <a:pt x="534" y="3403"/>
                  <a:pt x="567" y="3570"/>
                  <a:pt x="567" y="3737"/>
                </a:cubicBezTo>
                <a:lnTo>
                  <a:pt x="567" y="16279"/>
                </a:lnTo>
                <a:lnTo>
                  <a:pt x="1701" y="16279"/>
                </a:lnTo>
                <a:lnTo>
                  <a:pt x="1701" y="3737"/>
                </a:lnTo>
                <a:cubicBezTo>
                  <a:pt x="1701" y="3603"/>
                  <a:pt x="1735" y="3470"/>
                  <a:pt x="1768" y="3336"/>
                </a:cubicBezTo>
                <a:cubicBezTo>
                  <a:pt x="1801" y="3170"/>
                  <a:pt x="1868" y="3003"/>
                  <a:pt x="1968" y="2836"/>
                </a:cubicBezTo>
                <a:cubicBezTo>
                  <a:pt x="2068" y="2736"/>
                  <a:pt x="2135" y="2603"/>
                  <a:pt x="2168" y="2502"/>
                </a:cubicBezTo>
                <a:cubicBezTo>
                  <a:pt x="2235" y="2336"/>
                  <a:pt x="2268" y="2136"/>
                  <a:pt x="2268" y="1969"/>
                </a:cubicBezTo>
                <a:lnTo>
                  <a:pt x="226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58"/>
          <p:cNvSpPr/>
          <p:nvPr/>
        </p:nvSpPr>
        <p:spPr>
          <a:xfrm>
            <a:off x="5422528" y="4292920"/>
            <a:ext cx="72874" cy="454875"/>
          </a:xfrm>
          <a:custGeom>
            <a:avLst/>
            <a:gdLst/>
            <a:ahLst/>
            <a:cxnLst/>
            <a:rect l="l" t="t" r="r" b="b"/>
            <a:pathLst>
              <a:path w="1769" h="11042" extrusionOk="0">
                <a:moveTo>
                  <a:pt x="901" y="0"/>
                </a:moveTo>
                <a:cubicBezTo>
                  <a:pt x="734" y="0"/>
                  <a:pt x="601" y="33"/>
                  <a:pt x="467" y="100"/>
                </a:cubicBezTo>
                <a:cubicBezTo>
                  <a:pt x="201" y="267"/>
                  <a:pt x="0" y="567"/>
                  <a:pt x="0" y="867"/>
                </a:cubicBezTo>
                <a:lnTo>
                  <a:pt x="0" y="11041"/>
                </a:lnTo>
                <a:lnTo>
                  <a:pt x="1768" y="11041"/>
                </a:lnTo>
                <a:lnTo>
                  <a:pt x="1768" y="867"/>
                </a:lnTo>
                <a:cubicBezTo>
                  <a:pt x="1768" y="701"/>
                  <a:pt x="1735" y="567"/>
                  <a:pt x="1635" y="434"/>
                </a:cubicBezTo>
                <a:cubicBezTo>
                  <a:pt x="1502" y="167"/>
                  <a:pt x="1201" y="0"/>
                  <a:pt x="901" y="0"/>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58"/>
          <p:cNvSpPr/>
          <p:nvPr/>
        </p:nvSpPr>
        <p:spPr>
          <a:xfrm>
            <a:off x="5422528" y="4293909"/>
            <a:ext cx="72874" cy="77364"/>
          </a:xfrm>
          <a:custGeom>
            <a:avLst/>
            <a:gdLst/>
            <a:ahLst/>
            <a:cxnLst/>
            <a:rect l="l" t="t" r="r" b="b"/>
            <a:pathLst>
              <a:path w="1769" h="1878" extrusionOk="0">
                <a:moveTo>
                  <a:pt x="794" y="1"/>
                </a:moveTo>
                <a:cubicBezTo>
                  <a:pt x="685" y="1"/>
                  <a:pt x="576" y="55"/>
                  <a:pt x="467" y="109"/>
                </a:cubicBezTo>
                <a:cubicBezTo>
                  <a:pt x="167" y="243"/>
                  <a:pt x="0" y="543"/>
                  <a:pt x="0" y="877"/>
                </a:cubicBezTo>
                <a:lnTo>
                  <a:pt x="0" y="1877"/>
                </a:lnTo>
                <a:cubicBezTo>
                  <a:pt x="0" y="1577"/>
                  <a:pt x="167" y="1277"/>
                  <a:pt x="467" y="1110"/>
                </a:cubicBezTo>
                <a:cubicBezTo>
                  <a:pt x="601" y="1043"/>
                  <a:pt x="734" y="1010"/>
                  <a:pt x="868" y="1010"/>
                </a:cubicBezTo>
                <a:cubicBezTo>
                  <a:pt x="1368" y="1010"/>
                  <a:pt x="1768" y="1410"/>
                  <a:pt x="1768" y="1877"/>
                </a:cubicBezTo>
                <a:lnTo>
                  <a:pt x="1768" y="877"/>
                </a:lnTo>
                <a:cubicBezTo>
                  <a:pt x="1768" y="710"/>
                  <a:pt x="1702" y="543"/>
                  <a:pt x="1635" y="410"/>
                </a:cubicBezTo>
                <a:cubicBezTo>
                  <a:pt x="1482" y="166"/>
                  <a:pt x="1246" y="5"/>
                  <a:pt x="951" y="5"/>
                </a:cubicBezTo>
                <a:cubicBezTo>
                  <a:pt x="924" y="5"/>
                  <a:pt x="896" y="7"/>
                  <a:pt x="868" y="9"/>
                </a:cubicBezTo>
                <a:cubicBezTo>
                  <a:pt x="843" y="3"/>
                  <a:pt x="819" y="1"/>
                  <a:pt x="794" y="1"/>
                </a:cubicBez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58"/>
          <p:cNvSpPr/>
          <p:nvPr/>
        </p:nvSpPr>
        <p:spPr>
          <a:xfrm>
            <a:off x="5727554" y="4118390"/>
            <a:ext cx="93513" cy="670613"/>
          </a:xfrm>
          <a:custGeom>
            <a:avLst/>
            <a:gdLst/>
            <a:ahLst/>
            <a:cxnLst/>
            <a:rect l="l" t="t" r="r" b="b"/>
            <a:pathLst>
              <a:path w="2270" h="16279" extrusionOk="0">
                <a:moveTo>
                  <a:pt x="1" y="1"/>
                </a:moveTo>
                <a:lnTo>
                  <a:pt x="1" y="1969"/>
                </a:lnTo>
                <a:cubicBezTo>
                  <a:pt x="1" y="2136"/>
                  <a:pt x="1" y="2302"/>
                  <a:pt x="67" y="2436"/>
                </a:cubicBezTo>
                <a:cubicBezTo>
                  <a:pt x="101" y="2569"/>
                  <a:pt x="168" y="2736"/>
                  <a:pt x="268" y="2869"/>
                </a:cubicBezTo>
                <a:cubicBezTo>
                  <a:pt x="368" y="2969"/>
                  <a:pt x="434" y="3136"/>
                  <a:pt x="468" y="3270"/>
                </a:cubicBezTo>
                <a:cubicBezTo>
                  <a:pt x="534" y="3403"/>
                  <a:pt x="534" y="3570"/>
                  <a:pt x="534" y="3737"/>
                </a:cubicBezTo>
                <a:lnTo>
                  <a:pt x="534" y="16279"/>
                </a:lnTo>
                <a:lnTo>
                  <a:pt x="1702" y="16279"/>
                </a:lnTo>
                <a:lnTo>
                  <a:pt x="1702" y="3737"/>
                </a:lnTo>
                <a:cubicBezTo>
                  <a:pt x="1702" y="3603"/>
                  <a:pt x="1702" y="3470"/>
                  <a:pt x="1735" y="3336"/>
                </a:cubicBezTo>
                <a:cubicBezTo>
                  <a:pt x="1802" y="3170"/>
                  <a:pt x="1869" y="3003"/>
                  <a:pt x="1969" y="2836"/>
                </a:cubicBezTo>
                <a:cubicBezTo>
                  <a:pt x="2069" y="2736"/>
                  <a:pt x="2136" y="2603"/>
                  <a:pt x="2169" y="2502"/>
                </a:cubicBezTo>
                <a:cubicBezTo>
                  <a:pt x="2236" y="2336"/>
                  <a:pt x="2269" y="2136"/>
                  <a:pt x="2269" y="1969"/>
                </a:cubicBezTo>
                <a:lnTo>
                  <a:pt x="22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58"/>
          <p:cNvSpPr/>
          <p:nvPr/>
        </p:nvSpPr>
        <p:spPr>
          <a:xfrm>
            <a:off x="5632771" y="4292920"/>
            <a:ext cx="72874" cy="454875"/>
          </a:xfrm>
          <a:custGeom>
            <a:avLst/>
            <a:gdLst/>
            <a:ahLst/>
            <a:cxnLst/>
            <a:rect l="l" t="t" r="r" b="b"/>
            <a:pathLst>
              <a:path w="1769" h="11042" extrusionOk="0">
                <a:moveTo>
                  <a:pt x="901" y="0"/>
                </a:moveTo>
                <a:cubicBezTo>
                  <a:pt x="734" y="0"/>
                  <a:pt x="601" y="33"/>
                  <a:pt x="467" y="100"/>
                </a:cubicBezTo>
                <a:cubicBezTo>
                  <a:pt x="167" y="267"/>
                  <a:pt x="0" y="567"/>
                  <a:pt x="0" y="867"/>
                </a:cubicBezTo>
                <a:lnTo>
                  <a:pt x="0" y="11041"/>
                </a:lnTo>
                <a:lnTo>
                  <a:pt x="1735" y="11041"/>
                </a:lnTo>
                <a:lnTo>
                  <a:pt x="1768" y="867"/>
                </a:lnTo>
                <a:cubicBezTo>
                  <a:pt x="1768" y="701"/>
                  <a:pt x="1701" y="567"/>
                  <a:pt x="1635" y="434"/>
                </a:cubicBezTo>
                <a:cubicBezTo>
                  <a:pt x="1468" y="167"/>
                  <a:pt x="1201" y="0"/>
                  <a:pt x="901" y="0"/>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58"/>
          <p:cNvSpPr/>
          <p:nvPr/>
        </p:nvSpPr>
        <p:spPr>
          <a:xfrm>
            <a:off x="5632771" y="4293909"/>
            <a:ext cx="71473" cy="77364"/>
          </a:xfrm>
          <a:custGeom>
            <a:avLst/>
            <a:gdLst/>
            <a:ahLst/>
            <a:cxnLst/>
            <a:rect l="l" t="t" r="r" b="b"/>
            <a:pathLst>
              <a:path w="1735" h="1878" extrusionOk="0">
                <a:moveTo>
                  <a:pt x="794" y="1"/>
                </a:moveTo>
                <a:cubicBezTo>
                  <a:pt x="685" y="1"/>
                  <a:pt x="576" y="55"/>
                  <a:pt x="467" y="109"/>
                </a:cubicBezTo>
                <a:cubicBezTo>
                  <a:pt x="167" y="243"/>
                  <a:pt x="0" y="543"/>
                  <a:pt x="0" y="877"/>
                </a:cubicBezTo>
                <a:lnTo>
                  <a:pt x="0" y="1877"/>
                </a:lnTo>
                <a:cubicBezTo>
                  <a:pt x="0" y="1577"/>
                  <a:pt x="167" y="1277"/>
                  <a:pt x="467" y="1110"/>
                </a:cubicBezTo>
                <a:cubicBezTo>
                  <a:pt x="601" y="1043"/>
                  <a:pt x="734" y="1010"/>
                  <a:pt x="867" y="1010"/>
                </a:cubicBezTo>
                <a:cubicBezTo>
                  <a:pt x="1168" y="1010"/>
                  <a:pt x="1468" y="1177"/>
                  <a:pt x="1635" y="1444"/>
                </a:cubicBezTo>
                <a:cubicBezTo>
                  <a:pt x="1701" y="1577"/>
                  <a:pt x="1735" y="1711"/>
                  <a:pt x="1735" y="1877"/>
                </a:cubicBezTo>
                <a:lnTo>
                  <a:pt x="1735" y="843"/>
                </a:lnTo>
                <a:cubicBezTo>
                  <a:pt x="1735" y="710"/>
                  <a:pt x="1701" y="543"/>
                  <a:pt x="1635" y="410"/>
                </a:cubicBezTo>
                <a:cubicBezTo>
                  <a:pt x="1482" y="166"/>
                  <a:pt x="1218" y="5"/>
                  <a:pt x="944" y="5"/>
                </a:cubicBezTo>
                <a:cubicBezTo>
                  <a:pt x="919" y="5"/>
                  <a:pt x="893" y="7"/>
                  <a:pt x="867" y="9"/>
                </a:cubicBezTo>
                <a:cubicBezTo>
                  <a:pt x="843" y="3"/>
                  <a:pt x="818" y="1"/>
                  <a:pt x="794" y="1"/>
                </a:cubicBez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58"/>
          <p:cNvSpPr/>
          <p:nvPr/>
        </p:nvSpPr>
        <p:spPr>
          <a:xfrm>
            <a:off x="5727554" y="4118390"/>
            <a:ext cx="93513" cy="670613"/>
          </a:xfrm>
          <a:custGeom>
            <a:avLst/>
            <a:gdLst/>
            <a:ahLst/>
            <a:cxnLst/>
            <a:rect l="l" t="t" r="r" b="b"/>
            <a:pathLst>
              <a:path w="2270" h="16279" extrusionOk="0">
                <a:moveTo>
                  <a:pt x="1" y="1"/>
                </a:moveTo>
                <a:lnTo>
                  <a:pt x="1" y="1969"/>
                </a:lnTo>
                <a:cubicBezTo>
                  <a:pt x="1" y="2136"/>
                  <a:pt x="1" y="2302"/>
                  <a:pt x="67" y="2436"/>
                </a:cubicBezTo>
                <a:cubicBezTo>
                  <a:pt x="101" y="2569"/>
                  <a:pt x="168" y="2736"/>
                  <a:pt x="268" y="2869"/>
                </a:cubicBezTo>
                <a:cubicBezTo>
                  <a:pt x="368" y="2969"/>
                  <a:pt x="434" y="3136"/>
                  <a:pt x="468" y="3270"/>
                </a:cubicBezTo>
                <a:cubicBezTo>
                  <a:pt x="534" y="3403"/>
                  <a:pt x="534" y="3570"/>
                  <a:pt x="534" y="3737"/>
                </a:cubicBezTo>
                <a:lnTo>
                  <a:pt x="534" y="16279"/>
                </a:lnTo>
                <a:lnTo>
                  <a:pt x="1702" y="16279"/>
                </a:lnTo>
                <a:lnTo>
                  <a:pt x="1702" y="3737"/>
                </a:lnTo>
                <a:cubicBezTo>
                  <a:pt x="1702" y="3603"/>
                  <a:pt x="1702" y="3470"/>
                  <a:pt x="1735" y="3336"/>
                </a:cubicBezTo>
                <a:cubicBezTo>
                  <a:pt x="1802" y="3170"/>
                  <a:pt x="1869" y="3003"/>
                  <a:pt x="1969" y="2836"/>
                </a:cubicBezTo>
                <a:cubicBezTo>
                  <a:pt x="2069" y="2736"/>
                  <a:pt x="2136" y="2603"/>
                  <a:pt x="2169" y="2502"/>
                </a:cubicBezTo>
                <a:cubicBezTo>
                  <a:pt x="2236" y="2336"/>
                  <a:pt x="2269" y="2136"/>
                  <a:pt x="2269" y="1969"/>
                </a:cubicBezTo>
                <a:lnTo>
                  <a:pt x="22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58"/>
          <p:cNvSpPr/>
          <p:nvPr/>
        </p:nvSpPr>
        <p:spPr>
          <a:xfrm>
            <a:off x="5936437" y="4118390"/>
            <a:ext cx="93471" cy="670613"/>
          </a:xfrm>
          <a:custGeom>
            <a:avLst/>
            <a:gdLst/>
            <a:ahLst/>
            <a:cxnLst/>
            <a:rect l="l" t="t" r="r" b="b"/>
            <a:pathLst>
              <a:path w="2269" h="16279" extrusionOk="0">
                <a:moveTo>
                  <a:pt x="0" y="1"/>
                </a:moveTo>
                <a:lnTo>
                  <a:pt x="0" y="1969"/>
                </a:lnTo>
                <a:cubicBezTo>
                  <a:pt x="0" y="2136"/>
                  <a:pt x="33" y="2302"/>
                  <a:pt x="67" y="2436"/>
                </a:cubicBezTo>
                <a:cubicBezTo>
                  <a:pt x="133" y="2569"/>
                  <a:pt x="200" y="2736"/>
                  <a:pt x="300" y="2869"/>
                </a:cubicBezTo>
                <a:cubicBezTo>
                  <a:pt x="367" y="2969"/>
                  <a:pt x="434" y="3136"/>
                  <a:pt x="500" y="3270"/>
                </a:cubicBezTo>
                <a:cubicBezTo>
                  <a:pt x="534" y="3403"/>
                  <a:pt x="567" y="3570"/>
                  <a:pt x="567" y="3737"/>
                </a:cubicBezTo>
                <a:lnTo>
                  <a:pt x="567" y="16279"/>
                </a:lnTo>
                <a:lnTo>
                  <a:pt x="1701" y="16279"/>
                </a:lnTo>
                <a:lnTo>
                  <a:pt x="1701" y="3737"/>
                </a:lnTo>
                <a:cubicBezTo>
                  <a:pt x="1701" y="3436"/>
                  <a:pt x="1801" y="3103"/>
                  <a:pt x="2001" y="2836"/>
                </a:cubicBezTo>
                <a:cubicBezTo>
                  <a:pt x="2068" y="2736"/>
                  <a:pt x="2135" y="2603"/>
                  <a:pt x="2168" y="2502"/>
                </a:cubicBezTo>
                <a:cubicBezTo>
                  <a:pt x="2235" y="2336"/>
                  <a:pt x="2268" y="2136"/>
                  <a:pt x="2268" y="1969"/>
                </a:cubicBezTo>
                <a:lnTo>
                  <a:pt x="22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58"/>
          <p:cNvSpPr/>
          <p:nvPr/>
        </p:nvSpPr>
        <p:spPr>
          <a:xfrm>
            <a:off x="5842973" y="4292920"/>
            <a:ext cx="72874" cy="454875"/>
          </a:xfrm>
          <a:custGeom>
            <a:avLst/>
            <a:gdLst/>
            <a:ahLst/>
            <a:cxnLst/>
            <a:rect l="l" t="t" r="r" b="b"/>
            <a:pathLst>
              <a:path w="1769" h="11042" extrusionOk="0">
                <a:moveTo>
                  <a:pt x="868" y="0"/>
                </a:moveTo>
                <a:cubicBezTo>
                  <a:pt x="735" y="0"/>
                  <a:pt x="601" y="33"/>
                  <a:pt x="468" y="100"/>
                </a:cubicBezTo>
                <a:cubicBezTo>
                  <a:pt x="168" y="267"/>
                  <a:pt x="1" y="567"/>
                  <a:pt x="1" y="867"/>
                </a:cubicBezTo>
                <a:lnTo>
                  <a:pt x="1" y="11041"/>
                </a:lnTo>
                <a:lnTo>
                  <a:pt x="1735" y="11041"/>
                </a:lnTo>
                <a:lnTo>
                  <a:pt x="1769" y="867"/>
                </a:lnTo>
                <a:cubicBezTo>
                  <a:pt x="1735" y="400"/>
                  <a:pt x="1368" y="0"/>
                  <a:pt x="868" y="0"/>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58"/>
          <p:cNvSpPr/>
          <p:nvPr/>
        </p:nvSpPr>
        <p:spPr>
          <a:xfrm>
            <a:off x="5842973" y="4293909"/>
            <a:ext cx="71515" cy="77364"/>
          </a:xfrm>
          <a:custGeom>
            <a:avLst/>
            <a:gdLst/>
            <a:ahLst/>
            <a:cxnLst/>
            <a:rect l="l" t="t" r="r" b="b"/>
            <a:pathLst>
              <a:path w="1736" h="1878" extrusionOk="0">
                <a:moveTo>
                  <a:pt x="792" y="1"/>
                </a:moveTo>
                <a:cubicBezTo>
                  <a:pt x="676" y="1"/>
                  <a:pt x="549" y="55"/>
                  <a:pt x="468" y="109"/>
                </a:cubicBezTo>
                <a:cubicBezTo>
                  <a:pt x="168" y="243"/>
                  <a:pt x="1" y="543"/>
                  <a:pt x="1" y="877"/>
                </a:cubicBezTo>
                <a:lnTo>
                  <a:pt x="1" y="1877"/>
                </a:lnTo>
                <a:cubicBezTo>
                  <a:pt x="1" y="1410"/>
                  <a:pt x="368" y="1010"/>
                  <a:pt x="868" y="1010"/>
                </a:cubicBezTo>
                <a:cubicBezTo>
                  <a:pt x="1335" y="1010"/>
                  <a:pt x="1735" y="1410"/>
                  <a:pt x="1735" y="1877"/>
                </a:cubicBezTo>
                <a:lnTo>
                  <a:pt x="1735" y="877"/>
                </a:lnTo>
                <a:cubicBezTo>
                  <a:pt x="1735" y="710"/>
                  <a:pt x="1702" y="543"/>
                  <a:pt x="1635" y="410"/>
                </a:cubicBezTo>
                <a:cubicBezTo>
                  <a:pt x="1483" y="166"/>
                  <a:pt x="1218" y="5"/>
                  <a:pt x="945" y="5"/>
                </a:cubicBezTo>
                <a:cubicBezTo>
                  <a:pt x="919" y="5"/>
                  <a:pt x="894" y="7"/>
                  <a:pt x="868" y="9"/>
                </a:cubicBezTo>
                <a:cubicBezTo>
                  <a:pt x="844" y="3"/>
                  <a:pt x="818" y="1"/>
                  <a:pt x="792" y="1"/>
                </a:cubicBez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58"/>
          <p:cNvSpPr/>
          <p:nvPr/>
        </p:nvSpPr>
        <p:spPr>
          <a:xfrm>
            <a:off x="5936437" y="4118390"/>
            <a:ext cx="93471" cy="670613"/>
          </a:xfrm>
          <a:custGeom>
            <a:avLst/>
            <a:gdLst/>
            <a:ahLst/>
            <a:cxnLst/>
            <a:rect l="l" t="t" r="r" b="b"/>
            <a:pathLst>
              <a:path w="2269" h="16279" extrusionOk="0">
                <a:moveTo>
                  <a:pt x="0" y="1"/>
                </a:moveTo>
                <a:lnTo>
                  <a:pt x="0" y="1969"/>
                </a:lnTo>
                <a:cubicBezTo>
                  <a:pt x="0" y="2136"/>
                  <a:pt x="33" y="2302"/>
                  <a:pt x="67" y="2436"/>
                </a:cubicBezTo>
                <a:cubicBezTo>
                  <a:pt x="133" y="2569"/>
                  <a:pt x="200" y="2736"/>
                  <a:pt x="300" y="2869"/>
                </a:cubicBezTo>
                <a:cubicBezTo>
                  <a:pt x="367" y="2969"/>
                  <a:pt x="434" y="3136"/>
                  <a:pt x="500" y="3270"/>
                </a:cubicBezTo>
                <a:cubicBezTo>
                  <a:pt x="534" y="3403"/>
                  <a:pt x="567" y="3570"/>
                  <a:pt x="567" y="3737"/>
                </a:cubicBezTo>
                <a:lnTo>
                  <a:pt x="567" y="16279"/>
                </a:lnTo>
                <a:lnTo>
                  <a:pt x="1701" y="16279"/>
                </a:lnTo>
                <a:lnTo>
                  <a:pt x="1701" y="3737"/>
                </a:lnTo>
                <a:cubicBezTo>
                  <a:pt x="1701" y="3436"/>
                  <a:pt x="1801" y="3103"/>
                  <a:pt x="2001" y="2836"/>
                </a:cubicBezTo>
                <a:cubicBezTo>
                  <a:pt x="2068" y="2736"/>
                  <a:pt x="2135" y="2603"/>
                  <a:pt x="2168" y="2502"/>
                </a:cubicBezTo>
                <a:cubicBezTo>
                  <a:pt x="2235" y="2336"/>
                  <a:pt x="2268" y="2136"/>
                  <a:pt x="2268" y="1969"/>
                </a:cubicBezTo>
                <a:lnTo>
                  <a:pt x="226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58"/>
          <p:cNvSpPr/>
          <p:nvPr/>
        </p:nvSpPr>
        <p:spPr>
          <a:xfrm>
            <a:off x="6146639" y="4118390"/>
            <a:ext cx="93471" cy="670613"/>
          </a:xfrm>
          <a:custGeom>
            <a:avLst/>
            <a:gdLst/>
            <a:ahLst/>
            <a:cxnLst/>
            <a:rect l="l" t="t" r="r" b="b"/>
            <a:pathLst>
              <a:path w="2269" h="16279" extrusionOk="0">
                <a:moveTo>
                  <a:pt x="1" y="1"/>
                </a:moveTo>
                <a:lnTo>
                  <a:pt x="1" y="1969"/>
                </a:lnTo>
                <a:cubicBezTo>
                  <a:pt x="1" y="2136"/>
                  <a:pt x="34" y="2302"/>
                  <a:pt x="67" y="2436"/>
                </a:cubicBezTo>
                <a:cubicBezTo>
                  <a:pt x="134" y="2569"/>
                  <a:pt x="201" y="2736"/>
                  <a:pt x="301" y="2869"/>
                </a:cubicBezTo>
                <a:cubicBezTo>
                  <a:pt x="368" y="2969"/>
                  <a:pt x="468" y="3136"/>
                  <a:pt x="501" y="3270"/>
                </a:cubicBezTo>
                <a:cubicBezTo>
                  <a:pt x="534" y="3403"/>
                  <a:pt x="568" y="3570"/>
                  <a:pt x="568" y="3737"/>
                </a:cubicBezTo>
                <a:lnTo>
                  <a:pt x="568" y="16279"/>
                </a:lnTo>
                <a:lnTo>
                  <a:pt x="1735" y="16279"/>
                </a:lnTo>
                <a:lnTo>
                  <a:pt x="1735" y="3737"/>
                </a:lnTo>
                <a:cubicBezTo>
                  <a:pt x="1735" y="3603"/>
                  <a:pt x="1735" y="3470"/>
                  <a:pt x="1769" y="3336"/>
                </a:cubicBezTo>
                <a:cubicBezTo>
                  <a:pt x="1835" y="3170"/>
                  <a:pt x="1902" y="3003"/>
                  <a:pt x="2002" y="2836"/>
                </a:cubicBezTo>
                <a:cubicBezTo>
                  <a:pt x="2069" y="2736"/>
                  <a:pt x="2136" y="2603"/>
                  <a:pt x="2169" y="2502"/>
                </a:cubicBezTo>
                <a:cubicBezTo>
                  <a:pt x="2236" y="2336"/>
                  <a:pt x="2269" y="2136"/>
                  <a:pt x="2269" y="1969"/>
                </a:cubicBezTo>
                <a:lnTo>
                  <a:pt x="22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58"/>
          <p:cNvSpPr/>
          <p:nvPr/>
        </p:nvSpPr>
        <p:spPr>
          <a:xfrm>
            <a:off x="6053216" y="4292920"/>
            <a:ext cx="72874" cy="454875"/>
          </a:xfrm>
          <a:custGeom>
            <a:avLst/>
            <a:gdLst/>
            <a:ahLst/>
            <a:cxnLst/>
            <a:rect l="l" t="t" r="r" b="b"/>
            <a:pathLst>
              <a:path w="1769" h="11042" extrusionOk="0">
                <a:moveTo>
                  <a:pt x="868" y="0"/>
                </a:moveTo>
                <a:cubicBezTo>
                  <a:pt x="734" y="0"/>
                  <a:pt x="601" y="33"/>
                  <a:pt x="467" y="100"/>
                </a:cubicBezTo>
                <a:cubicBezTo>
                  <a:pt x="167" y="267"/>
                  <a:pt x="0" y="567"/>
                  <a:pt x="0" y="867"/>
                </a:cubicBezTo>
                <a:lnTo>
                  <a:pt x="0" y="11041"/>
                </a:lnTo>
                <a:lnTo>
                  <a:pt x="1735" y="11041"/>
                </a:lnTo>
                <a:lnTo>
                  <a:pt x="1768" y="867"/>
                </a:lnTo>
                <a:cubicBezTo>
                  <a:pt x="1768" y="701"/>
                  <a:pt x="1702" y="567"/>
                  <a:pt x="1635" y="434"/>
                </a:cubicBezTo>
                <a:cubicBezTo>
                  <a:pt x="1468" y="167"/>
                  <a:pt x="1168" y="0"/>
                  <a:pt x="868" y="0"/>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58"/>
          <p:cNvSpPr/>
          <p:nvPr/>
        </p:nvSpPr>
        <p:spPr>
          <a:xfrm>
            <a:off x="6051857" y="4293909"/>
            <a:ext cx="72833" cy="77364"/>
          </a:xfrm>
          <a:custGeom>
            <a:avLst/>
            <a:gdLst/>
            <a:ahLst/>
            <a:cxnLst/>
            <a:rect l="l" t="t" r="r" b="b"/>
            <a:pathLst>
              <a:path w="1768" h="1878" extrusionOk="0">
                <a:moveTo>
                  <a:pt x="824" y="1"/>
                </a:moveTo>
                <a:cubicBezTo>
                  <a:pt x="707" y="1"/>
                  <a:pt x="576" y="55"/>
                  <a:pt x="467" y="109"/>
                </a:cubicBezTo>
                <a:cubicBezTo>
                  <a:pt x="200" y="243"/>
                  <a:pt x="0" y="543"/>
                  <a:pt x="0" y="877"/>
                </a:cubicBezTo>
                <a:lnTo>
                  <a:pt x="0" y="1877"/>
                </a:lnTo>
                <a:cubicBezTo>
                  <a:pt x="0" y="1577"/>
                  <a:pt x="200" y="1277"/>
                  <a:pt x="467" y="1110"/>
                </a:cubicBezTo>
                <a:cubicBezTo>
                  <a:pt x="600" y="1043"/>
                  <a:pt x="767" y="1010"/>
                  <a:pt x="901" y="1010"/>
                </a:cubicBezTo>
                <a:cubicBezTo>
                  <a:pt x="1368" y="1010"/>
                  <a:pt x="1768" y="1410"/>
                  <a:pt x="1768" y="1877"/>
                </a:cubicBezTo>
                <a:lnTo>
                  <a:pt x="1768" y="877"/>
                </a:lnTo>
                <a:cubicBezTo>
                  <a:pt x="1768" y="710"/>
                  <a:pt x="1735" y="543"/>
                  <a:pt x="1635" y="410"/>
                </a:cubicBezTo>
                <a:cubicBezTo>
                  <a:pt x="1512" y="166"/>
                  <a:pt x="1251" y="5"/>
                  <a:pt x="977" y="5"/>
                </a:cubicBezTo>
                <a:cubicBezTo>
                  <a:pt x="952" y="5"/>
                  <a:pt x="926" y="7"/>
                  <a:pt x="901" y="9"/>
                </a:cubicBezTo>
                <a:cubicBezTo>
                  <a:pt x="876" y="3"/>
                  <a:pt x="851" y="1"/>
                  <a:pt x="824" y="1"/>
                </a:cubicBez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58"/>
          <p:cNvSpPr/>
          <p:nvPr/>
        </p:nvSpPr>
        <p:spPr>
          <a:xfrm>
            <a:off x="6146639" y="4118390"/>
            <a:ext cx="93471" cy="670613"/>
          </a:xfrm>
          <a:custGeom>
            <a:avLst/>
            <a:gdLst/>
            <a:ahLst/>
            <a:cxnLst/>
            <a:rect l="l" t="t" r="r" b="b"/>
            <a:pathLst>
              <a:path w="2269" h="16279" extrusionOk="0">
                <a:moveTo>
                  <a:pt x="1" y="1"/>
                </a:moveTo>
                <a:lnTo>
                  <a:pt x="1" y="1969"/>
                </a:lnTo>
                <a:cubicBezTo>
                  <a:pt x="1" y="2136"/>
                  <a:pt x="34" y="2302"/>
                  <a:pt x="67" y="2436"/>
                </a:cubicBezTo>
                <a:cubicBezTo>
                  <a:pt x="134" y="2569"/>
                  <a:pt x="201" y="2736"/>
                  <a:pt x="301" y="2869"/>
                </a:cubicBezTo>
                <a:cubicBezTo>
                  <a:pt x="368" y="2969"/>
                  <a:pt x="468" y="3136"/>
                  <a:pt x="501" y="3270"/>
                </a:cubicBezTo>
                <a:cubicBezTo>
                  <a:pt x="534" y="3403"/>
                  <a:pt x="568" y="3570"/>
                  <a:pt x="568" y="3737"/>
                </a:cubicBezTo>
                <a:lnTo>
                  <a:pt x="568" y="16279"/>
                </a:lnTo>
                <a:lnTo>
                  <a:pt x="1735" y="16279"/>
                </a:lnTo>
                <a:lnTo>
                  <a:pt x="1735" y="3737"/>
                </a:lnTo>
                <a:cubicBezTo>
                  <a:pt x="1735" y="3603"/>
                  <a:pt x="1735" y="3470"/>
                  <a:pt x="1769" y="3336"/>
                </a:cubicBezTo>
                <a:cubicBezTo>
                  <a:pt x="1835" y="3170"/>
                  <a:pt x="1902" y="3003"/>
                  <a:pt x="2002" y="2836"/>
                </a:cubicBezTo>
                <a:cubicBezTo>
                  <a:pt x="2069" y="2736"/>
                  <a:pt x="2136" y="2603"/>
                  <a:pt x="2169" y="2502"/>
                </a:cubicBezTo>
                <a:cubicBezTo>
                  <a:pt x="2236" y="2336"/>
                  <a:pt x="2269" y="2136"/>
                  <a:pt x="2269" y="1969"/>
                </a:cubicBezTo>
                <a:lnTo>
                  <a:pt x="22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58"/>
          <p:cNvSpPr/>
          <p:nvPr/>
        </p:nvSpPr>
        <p:spPr>
          <a:xfrm>
            <a:off x="6356882" y="4118390"/>
            <a:ext cx="93471" cy="670613"/>
          </a:xfrm>
          <a:custGeom>
            <a:avLst/>
            <a:gdLst/>
            <a:ahLst/>
            <a:cxnLst/>
            <a:rect l="l" t="t" r="r" b="b"/>
            <a:pathLst>
              <a:path w="2269" h="16279" extrusionOk="0">
                <a:moveTo>
                  <a:pt x="0" y="1"/>
                </a:moveTo>
                <a:lnTo>
                  <a:pt x="0" y="1969"/>
                </a:lnTo>
                <a:cubicBezTo>
                  <a:pt x="0" y="2136"/>
                  <a:pt x="34" y="2302"/>
                  <a:pt x="67" y="2436"/>
                </a:cubicBezTo>
                <a:cubicBezTo>
                  <a:pt x="134" y="2569"/>
                  <a:pt x="200" y="2736"/>
                  <a:pt x="301" y="2869"/>
                </a:cubicBezTo>
                <a:cubicBezTo>
                  <a:pt x="367" y="2969"/>
                  <a:pt x="434" y="3136"/>
                  <a:pt x="501" y="3270"/>
                </a:cubicBezTo>
                <a:cubicBezTo>
                  <a:pt x="534" y="3403"/>
                  <a:pt x="567" y="3570"/>
                  <a:pt x="567" y="3737"/>
                </a:cubicBezTo>
                <a:lnTo>
                  <a:pt x="567" y="16279"/>
                </a:lnTo>
                <a:lnTo>
                  <a:pt x="1702" y="16279"/>
                </a:lnTo>
                <a:lnTo>
                  <a:pt x="1702" y="3737"/>
                </a:lnTo>
                <a:cubicBezTo>
                  <a:pt x="1702" y="3603"/>
                  <a:pt x="1735" y="3470"/>
                  <a:pt x="1768" y="3336"/>
                </a:cubicBezTo>
                <a:cubicBezTo>
                  <a:pt x="1802" y="3170"/>
                  <a:pt x="1902" y="3003"/>
                  <a:pt x="2002" y="2836"/>
                </a:cubicBezTo>
                <a:cubicBezTo>
                  <a:pt x="2068" y="2736"/>
                  <a:pt x="2135" y="2603"/>
                  <a:pt x="2169" y="2502"/>
                </a:cubicBezTo>
                <a:cubicBezTo>
                  <a:pt x="2235" y="2336"/>
                  <a:pt x="2269" y="2136"/>
                  <a:pt x="2269" y="1969"/>
                </a:cubicBezTo>
                <a:lnTo>
                  <a:pt x="22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58"/>
          <p:cNvSpPr/>
          <p:nvPr/>
        </p:nvSpPr>
        <p:spPr>
          <a:xfrm>
            <a:off x="6263459" y="4292920"/>
            <a:ext cx="71473" cy="454875"/>
          </a:xfrm>
          <a:custGeom>
            <a:avLst/>
            <a:gdLst/>
            <a:ahLst/>
            <a:cxnLst/>
            <a:rect l="l" t="t" r="r" b="b"/>
            <a:pathLst>
              <a:path w="1735" h="11042" extrusionOk="0">
                <a:moveTo>
                  <a:pt x="867" y="0"/>
                </a:moveTo>
                <a:cubicBezTo>
                  <a:pt x="734" y="0"/>
                  <a:pt x="567" y="33"/>
                  <a:pt x="467" y="100"/>
                </a:cubicBezTo>
                <a:cubicBezTo>
                  <a:pt x="167" y="267"/>
                  <a:pt x="0" y="567"/>
                  <a:pt x="0" y="867"/>
                </a:cubicBezTo>
                <a:lnTo>
                  <a:pt x="0" y="11041"/>
                </a:lnTo>
                <a:lnTo>
                  <a:pt x="1735" y="11041"/>
                </a:lnTo>
                <a:lnTo>
                  <a:pt x="1735" y="867"/>
                </a:lnTo>
                <a:cubicBezTo>
                  <a:pt x="1735" y="701"/>
                  <a:pt x="1701" y="567"/>
                  <a:pt x="1635" y="434"/>
                </a:cubicBezTo>
                <a:cubicBezTo>
                  <a:pt x="1468" y="167"/>
                  <a:pt x="1168" y="0"/>
                  <a:pt x="867" y="0"/>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58"/>
          <p:cNvSpPr/>
          <p:nvPr/>
        </p:nvSpPr>
        <p:spPr>
          <a:xfrm>
            <a:off x="6262059" y="4293909"/>
            <a:ext cx="72874" cy="77364"/>
          </a:xfrm>
          <a:custGeom>
            <a:avLst/>
            <a:gdLst/>
            <a:ahLst/>
            <a:cxnLst/>
            <a:rect l="l" t="t" r="r" b="b"/>
            <a:pathLst>
              <a:path w="1769" h="1878" extrusionOk="0">
                <a:moveTo>
                  <a:pt x="813" y="1"/>
                </a:moveTo>
                <a:cubicBezTo>
                  <a:pt x="686" y="1"/>
                  <a:pt x="577" y="55"/>
                  <a:pt x="468" y="109"/>
                </a:cubicBezTo>
                <a:cubicBezTo>
                  <a:pt x="201" y="243"/>
                  <a:pt x="1" y="543"/>
                  <a:pt x="1" y="877"/>
                </a:cubicBezTo>
                <a:lnTo>
                  <a:pt x="1" y="1877"/>
                </a:lnTo>
                <a:cubicBezTo>
                  <a:pt x="1" y="1577"/>
                  <a:pt x="201" y="1277"/>
                  <a:pt x="468" y="1110"/>
                </a:cubicBezTo>
                <a:cubicBezTo>
                  <a:pt x="601" y="1043"/>
                  <a:pt x="735" y="1010"/>
                  <a:pt x="901" y="1010"/>
                </a:cubicBezTo>
                <a:cubicBezTo>
                  <a:pt x="1202" y="1010"/>
                  <a:pt x="1468" y="1177"/>
                  <a:pt x="1635" y="1444"/>
                </a:cubicBezTo>
                <a:cubicBezTo>
                  <a:pt x="1735" y="1577"/>
                  <a:pt x="1769" y="1711"/>
                  <a:pt x="1769" y="1877"/>
                </a:cubicBezTo>
                <a:lnTo>
                  <a:pt x="1769" y="843"/>
                </a:lnTo>
                <a:cubicBezTo>
                  <a:pt x="1769" y="710"/>
                  <a:pt x="1735" y="543"/>
                  <a:pt x="1635" y="410"/>
                </a:cubicBezTo>
                <a:cubicBezTo>
                  <a:pt x="1483" y="166"/>
                  <a:pt x="1246" y="5"/>
                  <a:pt x="977" y="5"/>
                </a:cubicBezTo>
                <a:cubicBezTo>
                  <a:pt x="952" y="5"/>
                  <a:pt x="927" y="7"/>
                  <a:pt x="901" y="9"/>
                </a:cubicBezTo>
                <a:cubicBezTo>
                  <a:pt x="871" y="3"/>
                  <a:pt x="841" y="1"/>
                  <a:pt x="813" y="1"/>
                </a:cubicBez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58"/>
          <p:cNvSpPr/>
          <p:nvPr/>
        </p:nvSpPr>
        <p:spPr>
          <a:xfrm>
            <a:off x="6356882" y="4118390"/>
            <a:ext cx="93471" cy="670613"/>
          </a:xfrm>
          <a:custGeom>
            <a:avLst/>
            <a:gdLst/>
            <a:ahLst/>
            <a:cxnLst/>
            <a:rect l="l" t="t" r="r" b="b"/>
            <a:pathLst>
              <a:path w="2269" h="16279" extrusionOk="0">
                <a:moveTo>
                  <a:pt x="0" y="1"/>
                </a:moveTo>
                <a:lnTo>
                  <a:pt x="0" y="1969"/>
                </a:lnTo>
                <a:cubicBezTo>
                  <a:pt x="0" y="2136"/>
                  <a:pt x="34" y="2302"/>
                  <a:pt x="67" y="2436"/>
                </a:cubicBezTo>
                <a:cubicBezTo>
                  <a:pt x="134" y="2569"/>
                  <a:pt x="200" y="2736"/>
                  <a:pt x="301" y="2869"/>
                </a:cubicBezTo>
                <a:cubicBezTo>
                  <a:pt x="367" y="2969"/>
                  <a:pt x="434" y="3136"/>
                  <a:pt x="501" y="3270"/>
                </a:cubicBezTo>
                <a:cubicBezTo>
                  <a:pt x="534" y="3403"/>
                  <a:pt x="567" y="3570"/>
                  <a:pt x="567" y="3737"/>
                </a:cubicBezTo>
                <a:lnTo>
                  <a:pt x="567" y="16279"/>
                </a:lnTo>
                <a:lnTo>
                  <a:pt x="1702" y="16279"/>
                </a:lnTo>
                <a:lnTo>
                  <a:pt x="1702" y="3737"/>
                </a:lnTo>
                <a:cubicBezTo>
                  <a:pt x="1702" y="3603"/>
                  <a:pt x="1735" y="3470"/>
                  <a:pt x="1768" y="3336"/>
                </a:cubicBezTo>
                <a:cubicBezTo>
                  <a:pt x="1802" y="3170"/>
                  <a:pt x="1902" y="3003"/>
                  <a:pt x="2002" y="2836"/>
                </a:cubicBezTo>
                <a:cubicBezTo>
                  <a:pt x="2068" y="2736"/>
                  <a:pt x="2135" y="2603"/>
                  <a:pt x="2169" y="2502"/>
                </a:cubicBezTo>
                <a:cubicBezTo>
                  <a:pt x="2235" y="2336"/>
                  <a:pt x="2269" y="2136"/>
                  <a:pt x="2269" y="1969"/>
                </a:cubicBezTo>
                <a:lnTo>
                  <a:pt x="22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58"/>
          <p:cNvSpPr/>
          <p:nvPr/>
        </p:nvSpPr>
        <p:spPr>
          <a:xfrm>
            <a:off x="6567084" y="4118390"/>
            <a:ext cx="93513" cy="670613"/>
          </a:xfrm>
          <a:custGeom>
            <a:avLst/>
            <a:gdLst/>
            <a:ahLst/>
            <a:cxnLst/>
            <a:rect l="l" t="t" r="r" b="b"/>
            <a:pathLst>
              <a:path w="2270" h="16279" extrusionOk="0">
                <a:moveTo>
                  <a:pt x="1" y="1"/>
                </a:moveTo>
                <a:lnTo>
                  <a:pt x="1" y="1969"/>
                </a:lnTo>
                <a:cubicBezTo>
                  <a:pt x="1" y="2136"/>
                  <a:pt x="34" y="2302"/>
                  <a:pt x="68" y="2436"/>
                </a:cubicBezTo>
                <a:cubicBezTo>
                  <a:pt x="134" y="2569"/>
                  <a:pt x="201" y="2736"/>
                  <a:pt x="268" y="2869"/>
                </a:cubicBezTo>
                <a:cubicBezTo>
                  <a:pt x="368" y="2969"/>
                  <a:pt x="435" y="3136"/>
                  <a:pt x="501" y="3270"/>
                </a:cubicBezTo>
                <a:cubicBezTo>
                  <a:pt x="535" y="3403"/>
                  <a:pt x="568" y="3570"/>
                  <a:pt x="568" y="3737"/>
                </a:cubicBezTo>
                <a:lnTo>
                  <a:pt x="568" y="16279"/>
                </a:lnTo>
                <a:lnTo>
                  <a:pt x="1702" y="16279"/>
                </a:lnTo>
                <a:lnTo>
                  <a:pt x="1702" y="3737"/>
                </a:lnTo>
                <a:cubicBezTo>
                  <a:pt x="1702" y="3436"/>
                  <a:pt x="1802" y="3103"/>
                  <a:pt x="2002" y="2836"/>
                </a:cubicBezTo>
                <a:cubicBezTo>
                  <a:pt x="2069" y="2736"/>
                  <a:pt x="2136" y="2603"/>
                  <a:pt x="2169" y="2502"/>
                </a:cubicBezTo>
                <a:cubicBezTo>
                  <a:pt x="2236" y="2336"/>
                  <a:pt x="2269" y="2136"/>
                  <a:pt x="2269" y="1969"/>
                </a:cubicBezTo>
                <a:lnTo>
                  <a:pt x="22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58"/>
          <p:cNvSpPr/>
          <p:nvPr/>
        </p:nvSpPr>
        <p:spPr>
          <a:xfrm>
            <a:off x="6473661" y="4292920"/>
            <a:ext cx="71515" cy="454875"/>
          </a:xfrm>
          <a:custGeom>
            <a:avLst/>
            <a:gdLst/>
            <a:ahLst/>
            <a:cxnLst/>
            <a:rect l="l" t="t" r="r" b="b"/>
            <a:pathLst>
              <a:path w="1736" h="11042" extrusionOk="0">
                <a:moveTo>
                  <a:pt x="868" y="0"/>
                </a:moveTo>
                <a:cubicBezTo>
                  <a:pt x="735" y="0"/>
                  <a:pt x="568" y="33"/>
                  <a:pt x="468" y="100"/>
                </a:cubicBezTo>
                <a:cubicBezTo>
                  <a:pt x="167" y="267"/>
                  <a:pt x="1" y="567"/>
                  <a:pt x="1" y="867"/>
                </a:cubicBezTo>
                <a:lnTo>
                  <a:pt x="1" y="11041"/>
                </a:lnTo>
                <a:lnTo>
                  <a:pt x="1735" y="11041"/>
                </a:lnTo>
                <a:lnTo>
                  <a:pt x="1735" y="867"/>
                </a:lnTo>
                <a:cubicBezTo>
                  <a:pt x="1735" y="701"/>
                  <a:pt x="1702" y="567"/>
                  <a:pt x="1635" y="434"/>
                </a:cubicBezTo>
                <a:cubicBezTo>
                  <a:pt x="1468" y="167"/>
                  <a:pt x="1168" y="0"/>
                  <a:pt x="868" y="0"/>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58"/>
          <p:cNvSpPr/>
          <p:nvPr/>
        </p:nvSpPr>
        <p:spPr>
          <a:xfrm>
            <a:off x="6472302" y="4293909"/>
            <a:ext cx="72874" cy="77364"/>
          </a:xfrm>
          <a:custGeom>
            <a:avLst/>
            <a:gdLst/>
            <a:ahLst/>
            <a:cxnLst/>
            <a:rect l="l" t="t" r="r" b="b"/>
            <a:pathLst>
              <a:path w="1769" h="1878" extrusionOk="0">
                <a:moveTo>
                  <a:pt x="812" y="1"/>
                </a:moveTo>
                <a:cubicBezTo>
                  <a:pt x="685" y="1"/>
                  <a:pt x="576" y="55"/>
                  <a:pt x="467" y="109"/>
                </a:cubicBezTo>
                <a:cubicBezTo>
                  <a:pt x="200" y="243"/>
                  <a:pt x="0" y="543"/>
                  <a:pt x="0" y="877"/>
                </a:cubicBezTo>
                <a:lnTo>
                  <a:pt x="0" y="1877"/>
                </a:lnTo>
                <a:cubicBezTo>
                  <a:pt x="0" y="1346"/>
                  <a:pt x="439" y="1015"/>
                  <a:pt x="886" y="1015"/>
                </a:cubicBezTo>
                <a:cubicBezTo>
                  <a:pt x="1168" y="1015"/>
                  <a:pt x="1454" y="1147"/>
                  <a:pt x="1635" y="1444"/>
                </a:cubicBezTo>
                <a:cubicBezTo>
                  <a:pt x="1702" y="1577"/>
                  <a:pt x="1735" y="1744"/>
                  <a:pt x="1735" y="1877"/>
                </a:cubicBezTo>
                <a:lnTo>
                  <a:pt x="1735" y="877"/>
                </a:lnTo>
                <a:cubicBezTo>
                  <a:pt x="1768" y="710"/>
                  <a:pt x="1702" y="543"/>
                  <a:pt x="1635" y="410"/>
                </a:cubicBezTo>
                <a:cubicBezTo>
                  <a:pt x="1482" y="166"/>
                  <a:pt x="1246" y="5"/>
                  <a:pt x="977" y="5"/>
                </a:cubicBezTo>
                <a:cubicBezTo>
                  <a:pt x="952" y="5"/>
                  <a:pt x="927" y="7"/>
                  <a:pt x="901" y="9"/>
                </a:cubicBezTo>
                <a:cubicBezTo>
                  <a:pt x="870" y="3"/>
                  <a:pt x="841" y="1"/>
                  <a:pt x="812" y="1"/>
                </a:cubicBez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58"/>
          <p:cNvSpPr/>
          <p:nvPr/>
        </p:nvSpPr>
        <p:spPr>
          <a:xfrm>
            <a:off x="6567084" y="4118390"/>
            <a:ext cx="93513" cy="670613"/>
          </a:xfrm>
          <a:custGeom>
            <a:avLst/>
            <a:gdLst/>
            <a:ahLst/>
            <a:cxnLst/>
            <a:rect l="l" t="t" r="r" b="b"/>
            <a:pathLst>
              <a:path w="2270" h="16279" extrusionOk="0">
                <a:moveTo>
                  <a:pt x="1" y="1"/>
                </a:moveTo>
                <a:lnTo>
                  <a:pt x="1" y="1969"/>
                </a:lnTo>
                <a:cubicBezTo>
                  <a:pt x="1" y="2136"/>
                  <a:pt x="34" y="2302"/>
                  <a:pt x="68" y="2436"/>
                </a:cubicBezTo>
                <a:cubicBezTo>
                  <a:pt x="134" y="2569"/>
                  <a:pt x="201" y="2736"/>
                  <a:pt x="268" y="2869"/>
                </a:cubicBezTo>
                <a:cubicBezTo>
                  <a:pt x="368" y="2969"/>
                  <a:pt x="435" y="3136"/>
                  <a:pt x="501" y="3270"/>
                </a:cubicBezTo>
                <a:cubicBezTo>
                  <a:pt x="535" y="3403"/>
                  <a:pt x="568" y="3570"/>
                  <a:pt x="568" y="3737"/>
                </a:cubicBezTo>
                <a:lnTo>
                  <a:pt x="568" y="16279"/>
                </a:lnTo>
                <a:lnTo>
                  <a:pt x="1702" y="16279"/>
                </a:lnTo>
                <a:lnTo>
                  <a:pt x="1702" y="3737"/>
                </a:lnTo>
                <a:cubicBezTo>
                  <a:pt x="1702" y="3436"/>
                  <a:pt x="1802" y="3103"/>
                  <a:pt x="2002" y="2836"/>
                </a:cubicBezTo>
                <a:cubicBezTo>
                  <a:pt x="2069" y="2736"/>
                  <a:pt x="2136" y="2603"/>
                  <a:pt x="2169" y="2502"/>
                </a:cubicBezTo>
                <a:cubicBezTo>
                  <a:pt x="2236" y="2336"/>
                  <a:pt x="2269" y="2136"/>
                  <a:pt x="2269" y="1969"/>
                </a:cubicBezTo>
                <a:lnTo>
                  <a:pt x="22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58"/>
          <p:cNvSpPr/>
          <p:nvPr/>
        </p:nvSpPr>
        <p:spPr>
          <a:xfrm>
            <a:off x="6777327" y="4118390"/>
            <a:ext cx="93471" cy="670613"/>
          </a:xfrm>
          <a:custGeom>
            <a:avLst/>
            <a:gdLst/>
            <a:ahLst/>
            <a:cxnLst/>
            <a:rect l="l" t="t" r="r" b="b"/>
            <a:pathLst>
              <a:path w="2269" h="16279" extrusionOk="0">
                <a:moveTo>
                  <a:pt x="1" y="1"/>
                </a:moveTo>
                <a:lnTo>
                  <a:pt x="1" y="1969"/>
                </a:lnTo>
                <a:cubicBezTo>
                  <a:pt x="1" y="2136"/>
                  <a:pt x="34" y="2302"/>
                  <a:pt x="67" y="2436"/>
                </a:cubicBezTo>
                <a:cubicBezTo>
                  <a:pt x="101" y="2569"/>
                  <a:pt x="201" y="2736"/>
                  <a:pt x="267" y="2869"/>
                </a:cubicBezTo>
                <a:cubicBezTo>
                  <a:pt x="368" y="2969"/>
                  <a:pt x="434" y="3136"/>
                  <a:pt x="501" y="3270"/>
                </a:cubicBezTo>
                <a:cubicBezTo>
                  <a:pt x="534" y="3403"/>
                  <a:pt x="568" y="3570"/>
                  <a:pt x="568" y="3737"/>
                </a:cubicBezTo>
                <a:lnTo>
                  <a:pt x="568" y="16279"/>
                </a:lnTo>
                <a:lnTo>
                  <a:pt x="1702" y="16279"/>
                </a:lnTo>
                <a:lnTo>
                  <a:pt x="1702" y="3737"/>
                </a:lnTo>
                <a:cubicBezTo>
                  <a:pt x="1702" y="3603"/>
                  <a:pt x="1735" y="3470"/>
                  <a:pt x="1769" y="3336"/>
                </a:cubicBezTo>
                <a:cubicBezTo>
                  <a:pt x="1802" y="3170"/>
                  <a:pt x="1869" y="3003"/>
                  <a:pt x="1969" y="2836"/>
                </a:cubicBezTo>
                <a:cubicBezTo>
                  <a:pt x="2069" y="2736"/>
                  <a:pt x="2135" y="2603"/>
                  <a:pt x="2169" y="2502"/>
                </a:cubicBezTo>
                <a:cubicBezTo>
                  <a:pt x="2236" y="2336"/>
                  <a:pt x="2269" y="2136"/>
                  <a:pt x="2269" y="1969"/>
                </a:cubicBezTo>
                <a:lnTo>
                  <a:pt x="22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58"/>
          <p:cNvSpPr/>
          <p:nvPr/>
        </p:nvSpPr>
        <p:spPr>
          <a:xfrm>
            <a:off x="6682503" y="4292920"/>
            <a:ext cx="72874" cy="454875"/>
          </a:xfrm>
          <a:custGeom>
            <a:avLst/>
            <a:gdLst/>
            <a:ahLst/>
            <a:cxnLst/>
            <a:rect l="l" t="t" r="r" b="b"/>
            <a:pathLst>
              <a:path w="1769" h="11042" extrusionOk="0">
                <a:moveTo>
                  <a:pt x="902" y="0"/>
                </a:moveTo>
                <a:cubicBezTo>
                  <a:pt x="735" y="0"/>
                  <a:pt x="601" y="33"/>
                  <a:pt x="468" y="100"/>
                </a:cubicBezTo>
                <a:cubicBezTo>
                  <a:pt x="168" y="267"/>
                  <a:pt x="1" y="567"/>
                  <a:pt x="1" y="867"/>
                </a:cubicBezTo>
                <a:lnTo>
                  <a:pt x="1" y="11041"/>
                </a:lnTo>
                <a:lnTo>
                  <a:pt x="1769" y="11041"/>
                </a:lnTo>
                <a:lnTo>
                  <a:pt x="1769" y="867"/>
                </a:lnTo>
                <a:cubicBezTo>
                  <a:pt x="1769" y="701"/>
                  <a:pt x="1702" y="567"/>
                  <a:pt x="1635" y="434"/>
                </a:cubicBezTo>
                <a:cubicBezTo>
                  <a:pt x="1469" y="167"/>
                  <a:pt x="1202" y="0"/>
                  <a:pt x="902" y="0"/>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58"/>
          <p:cNvSpPr/>
          <p:nvPr/>
        </p:nvSpPr>
        <p:spPr>
          <a:xfrm>
            <a:off x="6682503" y="4293909"/>
            <a:ext cx="72874" cy="77364"/>
          </a:xfrm>
          <a:custGeom>
            <a:avLst/>
            <a:gdLst/>
            <a:ahLst/>
            <a:cxnLst/>
            <a:rect l="l" t="t" r="r" b="b"/>
            <a:pathLst>
              <a:path w="1769" h="1878" extrusionOk="0">
                <a:moveTo>
                  <a:pt x="795" y="1"/>
                </a:moveTo>
                <a:cubicBezTo>
                  <a:pt x="686" y="1"/>
                  <a:pt x="577" y="55"/>
                  <a:pt x="468" y="109"/>
                </a:cubicBezTo>
                <a:cubicBezTo>
                  <a:pt x="168" y="243"/>
                  <a:pt x="1" y="543"/>
                  <a:pt x="1" y="877"/>
                </a:cubicBezTo>
                <a:lnTo>
                  <a:pt x="1" y="1877"/>
                </a:lnTo>
                <a:cubicBezTo>
                  <a:pt x="1" y="1577"/>
                  <a:pt x="168" y="1277"/>
                  <a:pt x="468" y="1110"/>
                </a:cubicBezTo>
                <a:cubicBezTo>
                  <a:pt x="601" y="1043"/>
                  <a:pt x="735" y="1010"/>
                  <a:pt x="868" y="1010"/>
                </a:cubicBezTo>
                <a:cubicBezTo>
                  <a:pt x="1369" y="1010"/>
                  <a:pt x="1769" y="1410"/>
                  <a:pt x="1769" y="1877"/>
                </a:cubicBezTo>
                <a:lnTo>
                  <a:pt x="1769" y="877"/>
                </a:lnTo>
                <a:cubicBezTo>
                  <a:pt x="1769" y="710"/>
                  <a:pt x="1702" y="543"/>
                  <a:pt x="1635" y="410"/>
                </a:cubicBezTo>
                <a:cubicBezTo>
                  <a:pt x="1483" y="166"/>
                  <a:pt x="1247" y="5"/>
                  <a:pt x="952" y="5"/>
                </a:cubicBezTo>
                <a:cubicBezTo>
                  <a:pt x="925" y="5"/>
                  <a:pt x="897" y="7"/>
                  <a:pt x="868" y="9"/>
                </a:cubicBezTo>
                <a:cubicBezTo>
                  <a:pt x="844" y="3"/>
                  <a:pt x="819" y="1"/>
                  <a:pt x="795" y="1"/>
                </a:cubicBez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58"/>
          <p:cNvSpPr/>
          <p:nvPr/>
        </p:nvSpPr>
        <p:spPr>
          <a:xfrm>
            <a:off x="6777327" y="4118390"/>
            <a:ext cx="93471" cy="670613"/>
          </a:xfrm>
          <a:custGeom>
            <a:avLst/>
            <a:gdLst/>
            <a:ahLst/>
            <a:cxnLst/>
            <a:rect l="l" t="t" r="r" b="b"/>
            <a:pathLst>
              <a:path w="2269" h="16279" extrusionOk="0">
                <a:moveTo>
                  <a:pt x="1" y="1"/>
                </a:moveTo>
                <a:lnTo>
                  <a:pt x="1" y="1969"/>
                </a:lnTo>
                <a:cubicBezTo>
                  <a:pt x="1" y="2136"/>
                  <a:pt x="34" y="2302"/>
                  <a:pt x="67" y="2436"/>
                </a:cubicBezTo>
                <a:cubicBezTo>
                  <a:pt x="101" y="2569"/>
                  <a:pt x="201" y="2736"/>
                  <a:pt x="267" y="2869"/>
                </a:cubicBezTo>
                <a:cubicBezTo>
                  <a:pt x="368" y="2969"/>
                  <a:pt x="434" y="3136"/>
                  <a:pt x="501" y="3270"/>
                </a:cubicBezTo>
                <a:cubicBezTo>
                  <a:pt x="534" y="3403"/>
                  <a:pt x="568" y="3570"/>
                  <a:pt x="568" y="3737"/>
                </a:cubicBezTo>
                <a:lnTo>
                  <a:pt x="568" y="16279"/>
                </a:lnTo>
                <a:lnTo>
                  <a:pt x="1702" y="16279"/>
                </a:lnTo>
                <a:lnTo>
                  <a:pt x="1702" y="3737"/>
                </a:lnTo>
                <a:cubicBezTo>
                  <a:pt x="1702" y="3603"/>
                  <a:pt x="1735" y="3470"/>
                  <a:pt x="1769" y="3336"/>
                </a:cubicBezTo>
                <a:cubicBezTo>
                  <a:pt x="1802" y="3170"/>
                  <a:pt x="1869" y="3003"/>
                  <a:pt x="1969" y="2836"/>
                </a:cubicBezTo>
                <a:cubicBezTo>
                  <a:pt x="2069" y="2736"/>
                  <a:pt x="2135" y="2603"/>
                  <a:pt x="2169" y="2502"/>
                </a:cubicBezTo>
                <a:cubicBezTo>
                  <a:pt x="2236" y="2336"/>
                  <a:pt x="2269" y="2136"/>
                  <a:pt x="2269" y="1969"/>
                </a:cubicBezTo>
                <a:lnTo>
                  <a:pt x="22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58"/>
          <p:cNvSpPr/>
          <p:nvPr/>
        </p:nvSpPr>
        <p:spPr>
          <a:xfrm>
            <a:off x="6987570" y="4118390"/>
            <a:ext cx="93471" cy="670613"/>
          </a:xfrm>
          <a:custGeom>
            <a:avLst/>
            <a:gdLst/>
            <a:ahLst/>
            <a:cxnLst/>
            <a:rect l="l" t="t" r="r" b="b"/>
            <a:pathLst>
              <a:path w="2269" h="16279" extrusionOk="0">
                <a:moveTo>
                  <a:pt x="0" y="1"/>
                </a:moveTo>
                <a:lnTo>
                  <a:pt x="0" y="1969"/>
                </a:lnTo>
                <a:cubicBezTo>
                  <a:pt x="0" y="2136"/>
                  <a:pt x="0" y="2302"/>
                  <a:pt x="67" y="2436"/>
                </a:cubicBezTo>
                <a:cubicBezTo>
                  <a:pt x="100" y="2569"/>
                  <a:pt x="167" y="2736"/>
                  <a:pt x="267" y="2869"/>
                </a:cubicBezTo>
                <a:cubicBezTo>
                  <a:pt x="367" y="2969"/>
                  <a:pt x="434" y="3136"/>
                  <a:pt x="467" y="3270"/>
                </a:cubicBezTo>
                <a:cubicBezTo>
                  <a:pt x="534" y="3403"/>
                  <a:pt x="534" y="3570"/>
                  <a:pt x="534" y="3737"/>
                </a:cubicBezTo>
                <a:lnTo>
                  <a:pt x="534" y="16279"/>
                </a:lnTo>
                <a:lnTo>
                  <a:pt x="1701" y="16279"/>
                </a:lnTo>
                <a:lnTo>
                  <a:pt x="1701" y="3737"/>
                </a:lnTo>
                <a:cubicBezTo>
                  <a:pt x="1701" y="3603"/>
                  <a:pt x="1701" y="3470"/>
                  <a:pt x="1768" y="3336"/>
                </a:cubicBezTo>
                <a:cubicBezTo>
                  <a:pt x="1802" y="3170"/>
                  <a:pt x="1868" y="3003"/>
                  <a:pt x="1968" y="2836"/>
                </a:cubicBezTo>
                <a:cubicBezTo>
                  <a:pt x="2068" y="2736"/>
                  <a:pt x="2135" y="2603"/>
                  <a:pt x="2168" y="2502"/>
                </a:cubicBezTo>
                <a:cubicBezTo>
                  <a:pt x="2235" y="2336"/>
                  <a:pt x="2269" y="2136"/>
                  <a:pt x="2269" y="1969"/>
                </a:cubicBezTo>
                <a:lnTo>
                  <a:pt x="22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58"/>
          <p:cNvSpPr/>
          <p:nvPr/>
        </p:nvSpPr>
        <p:spPr>
          <a:xfrm>
            <a:off x="6892746" y="4292920"/>
            <a:ext cx="72874" cy="454875"/>
          </a:xfrm>
          <a:custGeom>
            <a:avLst/>
            <a:gdLst/>
            <a:ahLst/>
            <a:cxnLst/>
            <a:rect l="l" t="t" r="r" b="b"/>
            <a:pathLst>
              <a:path w="1769" h="11042" extrusionOk="0">
                <a:moveTo>
                  <a:pt x="901" y="0"/>
                </a:moveTo>
                <a:cubicBezTo>
                  <a:pt x="734" y="0"/>
                  <a:pt x="601" y="33"/>
                  <a:pt x="468" y="100"/>
                </a:cubicBezTo>
                <a:cubicBezTo>
                  <a:pt x="167" y="267"/>
                  <a:pt x="1" y="567"/>
                  <a:pt x="1" y="867"/>
                </a:cubicBezTo>
                <a:lnTo>
                  <a:pt x="1" y="11041"/>
                </a:lnTo>
                <a:lnTo>
                  <a:pt x="1735" y="11041"/>
                </a:lnTo>
                <a:lnTo>
                  <a:pt x="1769" y="867"/>
                </a:lnTo>
                <a:cubicBezTo>
                  <a:pt x="1769" y="701"/>
                  <a:pt x="1702" y="567"/>
                  <a:pt x="1635" y="434"/>
                </a:cubicBezTo>
                <a:cubicBezTo>
                  <a:pt x="1468" y="167"/>
                  <a:pt x="1201" y="0"/>
                  <a:pt x="901" y="0"/>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58"/>
          <p:cNvSpPr/>
          <p:nvPr/>
        </p:nvSpPr>
        <p:spPr>
          <a:xfrm>
            <a:off x="6892746" y="4293909"/>
            <a:ext cx="71515" cy="77364"/>
          </a:xfrm>
          <a:custGeom>
            <a:avLst/>
            <a:gdLst/>
            <a:ahLst/>
            <a:cxnLst/>
            <a:rect l="l" t="t" r="r" b="b"/>
            <a:pathLst>
              <a:path w="1736" h="1878" extrusionOk="0">
                <a:moveTo>
                  <a:pt x="794" y="1"/>
                </a:moveTo>
                <a:cubicBezTo>
                  <a:pt x="686" y="1"/>
                  <a:pt x="577" y="55"/>
                  <a:pt x="468" y="109"/>
                </a:cubicBezTo>
                <a:cubicBezTo>
                  <a:pt x="167" y="243"/>
                  <a:pt x="1" y="543"/>
                  <a:pt x="1" y="877"/>
                </a:cubicBezTo>
                <a:lnTo>
                  <a:pt x="1" y="1877"/>
                </a:lnTo>
                <a:cubicBezTo>
                  <a:pt x="1" y="1577"/>
                  <a:pt x="167" y="1277"/>
                  <a:pt x="468" y="1110"/>
                </a:cubicBezTo>
                <a:cubicBezTo>
                  <a:pt x="601" y="1043"/>
                  <a:pt x="734" y="1010"/>
                  <a:pt x="868" y="1010"/>
                </a:cubicBezTo>
                <a:cubicBezTo>
                  <a:pt x="1168" y="1010"/>
                  <a:pt x="1468" y="1177"/>
                  <a:pt x="1635" y="1444"/>
                </a:cubicBezTo>
                <a:cubicBezTo>
                  <a:pt x="1702" y="1577"/>
                  <a:pt x="1735" y="1711"/>
                  <a:pt x="1735" y="1877"/>
                </a:cubicBezTo>
                <a:lnTo>
                  <a:pt x="1735" y="843"/>
                </a:lnTo>
                <a:cubicBezTo>
                  <a:pt x="1735" y="710"/>
                  <a:pt x="1702" y="543"/>
                  <a:pt x="1635" y="410"/>
                </a:cubicBezTo>
                <a:cubicBezTo>
                  <a:pt x="1483" y="166"/>
                  <a:pt x="1218" y="5"/>
                  <a:pt x="945" y="5"/>
                </a:cubicBezTo>
                <a:cubicBezTo>
                  <a:pt x="919" y="5"/>
                  <a:pt x="893" y="7"/>
                  <a:pt x="868" y="9"/>
                </a:cubicBezTo>
                <a:cubicBezTo>
                  <a:pt x="843" y="3"/>
                  <a:pt x="819" y="1"/>
                  <a:pt x="794" y="1"/>
                </a:cubicBez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58"/>
          <p:cNvSpPr/>
          <p:nvPr/>
        </p:nvSpPr>
        <p:spPr>
          <a:xfrm>
            <a:off x="7197772" y="4118390"/>
            <a:ext cx="93513" cy="670613"/>
          </a:xfrm>
          <a:custGeom>
            <a:avLst/>
            <a:gdLst/>
            <a:ahLst/>
            <a:cxnLst/>
            <a:rect l="l" t="t" r="r" b="b"/>
            <a:pathLst>
              <a:path w="2270" h="16279" extrusionOk="0">
                <a:moveTo>
                  <a:pt x="1" y="1"/>
                </a:moveTo>
                <a:lnTo>
                  <a:pt x="1" y="1969"/>
                </a:lnTo>
                <a:cubicBezTo>
                  <a:pt x="1" y="2136"/>
                  <a:pt x="34" y="2302"/>
                  <a:pt x="68" y="2436"/>
                </a:cubicBezTo>
                <a:cubicBezTo>
                  <a:pt x="134" y="2569"/>
                  <a:pt x="201" y="2736"/>
                  <a:pt x="268" y="2869"/>
                </a:cubicBezTo>
                <a:cubicBezTo>
                  <a:pt x="368" y="2969"/>
                  <a:pt x="435" y="3136"/>
                  <a:pt x="501" y="3270"/>
                </a:cubicBezTo>
                <a:cubicBezTo>
                  <a:pt x="535" y="3403"/>
                  <a:pt x="568" y="3570"/>
                  <a:pt x="568" y="3737"/>
                </a:cubicBezTo>
                <a:lnTo>
                  <a:pt x="568" y="16279"/>
                </a:lnTo>
                <a:lnTo>
                  <a:pt x="1702" y="16279"/>
                </a:lnTo>
                <a:lnTo>
                  <a:pt x="1702" y="3737"/>
                </a:lnTo>
                <a:cubicBezTo>
                  <a:pt x="1702" y="3436"/>
                  <a:pt x="1802" y="3103"/>
                  <a:pt x="2002" y="2836"/>
                </a:cubicBezTo>
                <a:cubicBezTo>
                  <a:pt x="2069" y="2736"/>
                  <a:pt x="2136" y="2603"/>
                  <a:pt x="2169" y="2502"/>
                </a:cubicBezTo>
                <a:cubicBezTo>
                  <a:pt x="2236" y="2336"/>
                  <a:pt x="2269" y="2136"/>
                  <a:pt x="2269" y="1969"/>
                </a:cubicBezTo>
                <a:lnTo>
                  <a:pt x="2236"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58"/>
          <p:cNvSpPr/>
          <p:nvPr/>
        </p:nvSpPr>
        <p:spPr>
          <a:xfrm>
            <a:off x="7102989" y="4292920"/>
            <a:ext cx="72874" cy="454875"/>
          </a:xfrm>
          <a:custGeom>
            <a:avLst/>
            <a:gdLst/>
            <a:ahLst/>
            <a:cxnLst/>
            <a:rect l="l" t="t" r="r" b="b"/>
            <a:pathLst>
              <a:path w="1769" h="11042" extrusionOk="0">
                <a:moveTo>
                  <a:pt x="868" y="0"/>
                </a:moveTo>
                <a:cubicBezTo>
                  <a:pt x="734" y="0"/>
                  <a:pt x="601" y="33"/>
                  <a:pt x="467" y="100"/>
                </a:cubicBezTo>
                <a:cubicBezTo>
                  <a:pt x="167" y="267"/>
                  <a:pt x="0" y="567"/>
                  <a:pt x="0" y="867"/>
                </a:cubicBezTo>
                <a:lnTo>
                  <a:pt x="0" y="11041"/>
                </a:lnTo>
                <a:lnTo>
                  <a:pt x="1735" y="11041"/>
                </a:lnTo>
                <a:lnTo>
                  <a:pt x="1768" y="867"/>
                </a:lnTo>
                <a:cubicBezTo>
                  <a:pt x="1735" y="701"/>
                  <a:pt x="1701" y="567"/>
                  <a:pt x="1635" y="434"/>
                </a:cubicBezTo>
                <a:cubicBezTo>
                  <a:pt x="1468" y="167"/>
                  <a:pt x="1201" y="0"/>
                  <a:pt x="868" y="0"/>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58"/>
          <p:cNvSpPr/>
          <p:nvPr/>
        </p:nvSpPr>
        <p:spPr>
          <a:xfrm>
            <a:off x="7102989" y="4293909"/>
            <a:ext cx="71473" cy="77364"/>
          </a:xfrm>
          <a:custGeom>
            <a:avLst/>
            <a:gdLst/>
            <a:ahLst/>
            <a:cxnLst/>
            <a:rect l="l" t="t" r="r" b="b"/>
            <a:pathLst>
              <a:path w="1735" h="1878" extrusionOk="0">
                <a:moveTo>
                  <a:pt x="791" y="1"/>
                </a:moveTo>
                <a:cubicBezTo>
                  <a:pt x="675" y="1"/>
                  <a:pt x="549" y="55"/>
                  <a:pt x="467" y="109"/>
                </a:cubicBezTo>
                <a:cubicBezTo>
                  <a:pt x="167" y="243"/>
                  <a:pt x="0" y="543"/>
                  <a:pt x="0" y="877"/>
                </a:cubicBezTo>
                <a:lnTo>
                  <a:pt x="0" y="1877"/>
                </a:lnTo>
                <a:cubicBezTo>
                  <a:pt x="0" y="1346"/>
                  <a:pt x="439" y="1015"/>
                  <a:pt x="878" y="1015"/>
                </a:cubicBezTo>
                <a:cubicBezTo>
                  <a:pt x="1156" y="1015"/>
                  <a:pt x="1434" y="1147"/>
                  <a:pt x="1601" y="1444"/>
                </a:cubicBezTo>
                <a:cubicBezTo>
                  <a:pt x="1701" y="1577"/>
                  <a:pt x="1735" y="1744"/>
                  <a:pt x="1735" y="1877"/>
                </a:cubicBezTo>
                <a:lnTo>
                  <a:pt x="1735" y="877"/>
                </a:lnTo>
                <a:cubicBezTo>
                  <a:pt x="1735" y="710"/>
                  <a:pt x="1701" y="543"/>
                  <a:pt x="1635" y="410"/>
                </a:cubicBezTo>
                <a:cubicBezTo>
                  <a:pt x="1482" y="166"/>
                  <a:pt x="1218" y="5"/>
                  <a:pt x="944" y="5"/>
                </a:cubicBezTo>
                <a:cubicBezTo>
                  <a:pt x="919" y="5"/>
                  <a:pt x="893" y="7"/>
                  <a:pt x="868" y="9"/>
                </a:cubicBezTo>
                <a:cubicBezTo>
                  <a:pt x="843" y="3"/>
                  <a:pt x="817" y="1"/>
                  <a:pt x="791" y="1"/>
                </a:cubicBez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58"/>
          <p:cNvSpPr/>
          <p:nvPr/>
        </p:nvSpPr>
        <p:spPr>
          <a:xfrm>
            <a:off x="7406655" y="4118390"/>
            <a:ext cx="93471" cy="670613"/>
          </a:xfrm>
          <a:custGeom>
            <a:avLst/>
            <a:gdLst/>
            <a:ahLst/>
            <a:cxnLst/>
            <a:rect l="l" t="t" r="r" b="b"/>
            <a:pathLst>
              <a:path w="2269" h="16279" extrusionOk="0">
                <a:moveTo>
                  <a:pt x="0" y="1"/>
                </a:moveTo>
                <a:lnTo>
                  <a:pt x="0" y="1969"/>
                </a:lnTo>
                <a:cubicBezTo>
                  <a:pt x="0" y="2136"/>
                  <a:pt x="34" y="2302"/>
                  <a:pt x="100" y="2436"/>
                </a:cubicBezTo>
                <a:cubicBezTo>
                  <a:pt x="134" y="2569"/>
                  <a:pt x="200" y="2736"/>
                  <a:pt x="300" y="2869"/>
                </a:cubicBezTo>
                <a:cubicBezTo>
                  <a:pt x="367" y="2969"/>
                  <a:pt x="467" y="3136"/>
                  <a:pt x="501" y="3270"/>
                </a:cubicBezTo>
                <a:cubicBezTo>
                  <a:pt x="534" y="3403"/>
                  <a:pt x="567" y="3570"/>
                  <a:pt x="567" y="3737"/>
                </a:cubicBezTo>
                <a:lnTo>
                  <a:pt x="567" y="16279"/>
                </a:lnTo>
                <a:lnTo>
                  <a:pt x="1735" y="16279"/>
                </a:lnTo>
                <a:lnTo>
                  <a:pt x="1735" y="3737"/>
                </a:lnTo>
                <a:cubicBezTo>
                  <a:pt x="1735" y="3603"/>
                  <a:pt x="1735" y="3470"/>
                  <a:pt x="1768" y="3336"/>
                </a:cubicBezTo>
                <a:cubicBezTo>
                  <a:pt x="1835" y="3170"/>
                  <a:pt x="1902" y="3003"/>
                  <a:pt x="2002" y="2836"/>
                </a:cubicBezTo>
                <a:cubicBezTo>
                  <a:pt x="2068" y="2736"/>
                  <a:pt x="2135" y="2603"/>
                  <a:pt x="2202" y="2502"/>
                </a:cubicBezTo>
                <a:cubicBezTo>
                  <a:pt x="2235" y="2336"/>
                  <a:pt x="2268" y="2136"/>
                  <a:pt x="2268" y="1969"/>
                </a:cubicBezTo>
                <a:lnTo>
                  <a:pt x="22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58"/>
          <p:cNvSpPr/>
          <p:nvPr/>
        </p:nvSpPr>
        <p:spPr>
          <a:xfrm>
            <a:off x="7313191" y="4292920"/>
            <a:ext cx="72874" cy="454875"/>
          </a:xfrm>
          <a:custGeom>
            <a:avLst/>
            <a:gdLst/>
            <a:ahLst/>
            <a:cxnLst/>
            <a:rect l="l" t="t" r="r" b="b"/>
            <a:pathLst>
              <a:path w="1769" h="11042" extrusionOk="0">
                <a:moveTo>
                  <a:pt x="868" y="0"/>
                </a:moveTo>
                <a:cubicBezTo>
                  <a:pt x="735" y="0"/>
                  <a:pt x="601" y="33"/>
                  <a:pt x="468" y="100"/>
                </a:cubicBezTo>
                <a:cubicBezTo>
                  <a:pt x="168" y="267"/>
                  <a:pt x="1" y="567"/>
                  <a:pt x="1" y="867"/>
                </a:cubicBezTo>
                <a:lnTo>
                  <a:pt x="1" y="11041"/>
                </a:lnTo>
                <a:lnTo>
                  <a:pt x="1735" y="11041"/>
                </a:lnTo>
                <a:lnTo>
                  <a:pt x="1769" y="867"/>
                </a:lnTo>
                <a:cubicBezTo>
                  <a:pt x="1769" y="701"/>
                  <a:pt x="1702" y="567"/>
                  <a:pt x="1635" y="434"/>
                </a:cubicBezTo>
                <a:cubicBezTo>
                  <a:pt x="1469" y="167"/>
                  <a:pt x="1168" y="0"/>
                  <a:pt x="868" y="0"/>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58"/>
          <p:cNvSpPr/>
          <p:nvPr/>
        </p:nvSpPr>
        <p:spPr>
          <a:xfrm>
            <a:off x="7311832" y="4293909"/>
            <a:ext cx="72874" cy="77364"/>
          </a:xfrm>
          <a:custGeom>
            <a:avLst/>
            <a:gdLst/>
            <a:ahLst/>
            <a:cxnLst/>
            <a:rect l="l" t="t" r="r" b="b"/>
            <a:pathLst>
              <a:path w="1769" h="1878" extrusionOk="0">
                <a:moveTo>
                  <a:pt x="825" y="1"/>
                </a:moveTo>
                <a:cubicBezTo>
                  <a:pt x="708" y="1"/>
                  <a:pt x="576" y="55"/>
                  <a:pt x="468" y="109"/>
                </a:cubicBezTo>
                <a:cubicBezTo>
                  <a:pt x="201" y="243"/>
                  <a:pt x="1" y="543"/>
                  <a:pt x="1" y="877"/>
                </a:cubicBezTo>
                <a:lnTo>
                  <a:pt x="1" y="1877"/>
                </a:lnTo>
                <a:cubicBezTo>
                  <a:pt x="1" y="1577"/>
                  <a:pt x="201" y="1277"/>
                  <a:pt x="468" y="1110"/>
                </a:cubicBezTo>
                <a:cubicBezTo>
                  <a:pt x="601" y="1043"/>
                  <a:pt x="768" y="1010"/>
                  <a:pt x="901" y="1010"/>
                </a:cubicBezTo>
                <a:cubicBezTo>
                  <a:pt x="1368" y="1010"/>
                  <a:pt x="1768" y="1410"/>
                  <a:pt x="1768" y="1877"/>
                </a:cubicBezTo>
                <a:lnTo>
                  <a:pt x="1768" y="877"/>
                </a:lnTo>
                <a:cubicBezTo>
                  <a:pt x="1768" y="710"/>
                  <a:pt x="1735" y="543"/>
                  <a:pt x="1635" y="410"/>
                </a:cubicBezTo>
                <a:cubicBezTo>
                  <a:pt x="1513" y="166"/>
                  <a:pt x="1251" y="5"/>
                  <a:pt x="978" y="5"/>
                </a:cubicBezTo>
                <a:cubicBezTo>
                  <a:pt x="952" y="5"/>
                  <a:pt x="927" y="7"/>
                  <a:pt x="901" y="9"/>
                </a:cubicBezTo>
                <a:cubicBezTo>
                  <a:pt x="877" y="3"/>
                  <a:pt x="851" y="1"/>
                  <a:pt x="825" y="1"/>
                </a:cubicBez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58"/>
          <p:cNvSpPr/>
          <p:nvPr/>
        </p:nvSpPr>
        <p:spPr>
          <a:xfrm>
            <a:off x="7406655" y="4118390"/>
            <a:ext cx="93471" cy="670613"/>
          </a:xfrm>
          <a:custGeom>
            <a:avLst/>
            <a:gdLst/>
            <a:ahLst/>
            <a:cxnLst/>
            <a:rect l="l" t="t" r="r" b="b"/>
            <a:pathLst>
              <a:path w="2269" h="16279" extrusionOk="0">
                <a:moveTo>
                  <a:pt x="0" y="1"/>
                </a:moveTo>
                <a:lnTo>
                  <a:pt x="0" y="1969"/>
                </a:lnTo>
                <a:cubicBezTo>
                  <a:pt x="0" y="2136"/>
                  <a:pt x="34" y="2302"/>
                  <a:pt x="100" y="2436"/>
                </a:cubicBezTo>
                <a:cubicBezTo>
                  <a:pt x="134" y="2569"/>
                  <a:pt x="200" y="2736"/>
                  <a:pt x="300" y="2869"/>
                </a:cubicBezTo>
                <a:cubicBezTo>
                  <a:pt x="367" y="2969"/>
                  <a:pt x="467" y="3136"/>
                  <a:pt x="501" y="3270"/>
                </a:cubicBezTo>
                <a:cubicBezTo>
                  <a:pt x="534" y="3403"/>
                  <a:pt x="567" y="3570"/>
                  <a:pt x="567" y="3737"/>
                </a:cubicBezTo>
                <a:lnTo>
                  <a:pt x="567" y="16279"/>
                </a:lnTo>
                <a:lnTo>
                  <a:pt x="1735" y="16279"/>
                </a:lnTo>
                <a:lnTo>
                  <a:pt x="1735" y="3737"/>
                </a:lnTo>
                <a:cubicBezTo>
                  <a:pt x="1735" y="3603"/>
                  <a:pt x="1735" y="3470"/>
                  <a:pt x="1768" y="3336"/>
                </a:cubicBezTo>
                <a:cubicBezTo>
                  <a:pt x="1835" y="3170"/>
                  <a:pt x="1902" y="3003"/>
                  <a:pt x="2002" y="2836"/>
                </a:cubicBezTo>
                <a:cubicBezTo>
                  <a:pt x="2068" y="2736"/>
                  <a:pt x="2135" y="2603"/>
                  <a:pt x="2202" y="2502"/>
                </a:cubicBezTo>
                <a:cubicBezTo>
                  <a:pt x="2235" y="2336"/>
                  <a:pt x="2268" y="2136"/>
                  <a:pt x="2268" y="1969"/>
                </a:cubicBezTo>
                <a:lnTo>
                  <a:pt x="22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58"/>
          <p:cNvSpPr/>
          <p:nvPr/>
        </p:nvSpPr>
        <p:spPr>
          <a:xfrm>
            <a:off x="7616857" y="4118390"/>
            <a:ext cx="93513" cy="670613"/>
          </a:xfrm>
          <a:custGeom>
            <a:avLst/>
            <a:gdLst/>
            <a:ahLst/>
            <a:cxnLst/>
            <a:rect l="l" t="t" r="r" b="b"/>
            <a:pathLst>
              <a:path w="2270" h="16279" extrusionOk="0">
                <a:moveTo>
                  <a:pt x="1" y="1"/>
                </a:moveTo>
                <a:lnTo>
                  <a:pt x="1" y="1969"/>
                </a:lnTo>
                <a:cubicBezTo>
                  <a:pt x="1" y="2136"/>
                  <a:pt x="34" y="2302"/>
                  <a:pt x="68" y="2436"/>
                </a:cubicBezTo>
                <a:cubicBezTo>
                  <a:pt x="134" y="2569"/>
                  <a:pt x="201" y="2736"/>
                  <a:pt x="301" y="2869"/>
                </a:cubicBezTo>
                <a:cubicBezTo>
                  <a:pt x="368" y="2969"/>
                  <a:pt x="434" y="3136"/>
                  <a:pt x="501" y="3270"/>
                </a:cubicBezTo>
                <a:cubicBezTo>
                  <a:pt x="535" y="3403"/>
                  <a:pt x="568" y="3570"/>
                  <a:pt x="568" y="3737"/>
                </a:cubicBezTo>
                <a:lnTo>
                  <a:pt x="568" y="16279"/>
                </a:lnTo>
                <a:lnTo>
                  <a:pt x="1702" y="16279"/>
                </a:lnTo>
                <a:lnTo>
                  <a:pt x="1702" y="3737"/>
                </a:lnTo>
                <a:cubicBezTo>
                  <a:pt x="1702" y="3603"/>
                  <a:pt x="1735" y="3470"/>
                  <a:pt x="1769" y="3336"/>
                </a:cubicBezTo>
                <a:cubicBezTo>
                  <a:pt x="1802" y="3170"/>
                  <a:pt x="1902" y="3003"/>
                  <a:pt x="2002" y="2836"/>
                </a:cubicBezTo>
                <a:cubicBezTo>
                  <a:pt x="2069" y="2736"/>
                  <a:pt x="2136" y="2603"/>
                  <a:pt x="2169" y="2502"/>
                </a:cubicBezTo>
                <a:cubicBezTo>
                  <a:pt x="2236" y="2336"/>
                  <a:pt x="2269" y="2136"/>
                  <a:pt x="2269" y="1969"/>
                </a:cubicBezTo>
                <a:lnTo>
                  <a:pt x="22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58"/>
          <p:cNvSpPr/>
          <p:nvPr/>
        </p:nvSpPr>
        <p:spPr>
          <a:xfrm>
            <a:off x="7523434" y="4292920"/>
            <a:ext cx="71515" cy="454875"/>
          </a:xfrm>
          <a:custGeom>
            <a:avLst/>
            <a:gdLst/>
            <a:ahLst/>
            <a:cxnLst/>
            <a:rect l="l" t="t" r="r" b="b"/>
            <a:pathLst>
              <a:path w="1736" h="11042" extrusionOk="0">
                <a:moveTo>
                  <a:pt x="868" y="0"/>
                </a:moveTo>
                <a:cubicBezTo>
                  <a:pt x="367" y="0"/>
                  <a:pt x="1" y="400"/>
                  <a:pt x="1" y="867"/>
                </a:cubicBezTo>
                <a:lnTo>
                  <a:pt x="1" y="11041"/>
                </a:lnTo>
                <a:lnTo>
                  <a:pt x="1735" y="11041"/>
                </a:lnTo>
                <a:lnTo>
                  <a:pt x="1735" y="867"/>
                </a:lnTo>
                <a:cubicBezTo>
                  <a:pt x="1735" y="701"/>
                  <a:pt x="1702" y="567"/>
                  <a:pt x="1602" y="434"/>
                </a:cubicBezTo>
                <a:cubicBezTo>
                  <a:pt x="1435" y="167"/>
                  <a:pt x="1168" y="0"/>
                  <a:pt x="868" y="0"/>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58"/>
          <p:cNvSpPr/>
          <p:nvPr/>
        </p:nvSpPr>
        <p:spPr>
          <a:xfrm>
            <a:off x="7523434" y="4293085"/>
            <a:ext cx="71515" cy="78188"/>
          </a:xfrm>
          <a:custGeom>
            <a:avLst/>
            <a:gdLst/>
            <a:ahLst/>
            <a:cxnLst/>
            <a:rect l="l" t="t" r="r" b="b"/>
            <a:pathLst>
              <a:path w="1736" h="1898" extrusionOk="0">
                <a:moveTo>
                  <a:pt x="879" y="1"/>
                </a:moveTo>
                <a:cubicBezTo>
                  <a:pt x="439" y="1"/>
                  <a:pt x="1" y="332"/>
                  <a:pt x="1" y="863"/>
                </a:cubicBezTo>
                <a:lnTo>
                  <a:pt x="1" y="1897"/>
                </a:lnTo>
                <a:cubicBezTo>
                  <a:pt x="1" y="1564"/>
                  <a:pt x="167" y="1264"/>
                  <a:pt x="468" y="1130"/>
                </a:cubicBezTo>
                <a:cubicBezTo>
                  <a:pt x="568" y="1063"/>
                  <a:pt x="734" y="1030"/>
                  <a:pt x="868" y="1030"/>
                </a:cubicBezTo>
                <a:cubicBezTo>
                  <a:pt x="1168" y="1030"/>
                  <a:pt x="1468" y="1164"/>
                  <a:pt x="1635" y="1430"/>
                </a:cubicBezTo>
                <a:cubicBezTo>
                  <a:pt x="1702" y="1564"/>
                  <a:pt x="1735" y="1731"/>
                  <a:pt x="1735" y="1897"/>
                </a:cubicBezTo>
                <a:lnTo>
                  <a:pt x="1735" y="863"/>
                </a:lnTo>
                <a:cubicBezTo>
                  <a:pt x="1735" y="697"/>
                  <a:pt x="1702" y="563"/>
                  <a:pt x="1602" y="430"/>
                </a:cubicBezTo>
                <a:cubicBezTo>
                  <a:pt x="1434" y="133"/>
                  <a:pt x="1156" y="1"/>
                  <a:pt x="879" y="1"/>
                </a:cubicBez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58"/>
          <p:cNvSpPr/>
          <p:nvPr/>
        </p:nvSpPr>
        <p:spPr>
          <a:xfrm>
            <a:off x="5422528" y="4292920"/>
            <a:ext cx="72874" cy="454875"/>
          </a:xfrm>
          <a:custGeom>
            <a:avLst/>
            <a:gdLst/>
            <a:ahLst/>
            <a:cxnLst/>
            <a:rect l="l" t="t" r="r" b="b"/>
            <a:pathLst>
              <a:path w="1769" h="11042" extrusionOk="0">
                <a:moveTo>
                  <a:pt x="901" y="0"/>
                </a:moveTo>
                <a:cubicBezTo>
                  <a:pt x="734" y="0"/>
                  <a:pt x="601" y="33"/>
                  <a:pt x="467" y="100"/>
                </a:cubicBezTo>
                <a:cubicBezTo>
                  <a:pt x="201" y="267"/>
                  <a:pt x="0" y="567"/>
                  <a:pt x="0" y="867"/>
                </a:cubicBezTo>
                <a:lnTo>
                  <a:pt x="0" y="11041"/>
                </a:lnTo>
                <a:lnTo>
                  <a:pt x="1768" y="11041"/>
                </a:lnTo>
                <a:lnTo>
                  <a:pt x="1768" y="867"/>
                </a:lnTo>
                <a:cubicBezTo>
                  <a:pt x="1768" y="701"/>
                  <a:pt x="1735" y="567"/>
                  <a:pt x="1635" y="434"/>
                </a:cubicBezTo>
                <a:cubicBezTo>
                  <a:pt x="1502" y="167"/>
                  <a:pt x="1201" y="0"/>
                  <a:pt x="901" y="0"/>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58"/>
          <p:cNvSpPr/>
          <p:nvPr/>
        </p:nvSpPr>
        <p:spPr>
          <a:xfrm>
            <a:off x="5422528" y="4293909"/>
            <a:ext cx="72874" cy="77364"/>
          </a:xfrm>
          <a:custGeom>
            <a:avLst/>
            <a:gdLst/>
            <a:ahLst/>
            <a:cxnLst/>
            <a:rect l="l" t="t" r="r" b="b"/>
            <a:pathLst>
              <a:path w="1769" h="1878" extrusionOk="0">
                <a:moveTo>
                  <a:pt x="794" y="1"/>
                </a:moveTo>
                <a:cubicBezTo>
                  <a:pt x="685" y="1"/>
                  <a:pt x="576" y="55"/>
                  <a:pt x="467" y="109"/>
                </a:cubicBezTo>
                <a:cubicBezTo>
                  <a:pt x="167" y="243"/>
                  <a:pt x="0" y="543"/>
                  <a:pt x="0" y="877"/>
                </a:cubicBezTo>
                <a:lnTo>
                  <a:pt x="0" y="1877"/>
                </a:lnTo>
                <a:cubicBezTo>
                  <a:pt x="0" y="1577"/>
                  <a:pt x="167" y="1277"/>
                  <a:pt x="467" y="1110"/>
                </a:cubicBezTo>
                <a:cubicBezTo>
                  <a:pt x="601" y="1043"/>
                  <a:pt x="734" y="1010"/>
                  <a:pt x="868" y="1010"/>
                </a:cubicBezTo>
                <a:cubicBezTo>
                  <a:pt x="1368" y="1010"/>
                  <a:pt x="1768" y="1410"/>
                  <a:pt x="1768" y="1877"/>
                </a:cubicBezTo>
                <a:lnTo>
                  <a:pt x="1768" y="877"/>
                </a:lnTo>
                <a:cubicBezTo>
                  <a:pt x="1768" y="710"/>
                  <a:pt x="1702" y="543"/>
                  <a:pt x="1635" y="410"/>
                </a:cubicBezTo>
                <a:cubicBezTo>
                  <a:pt x="1482" y="166"/>
                  <a:pt x="1246" y="5"/>
                  <a:pt x="951" y="5"/>
                </a:cubicBezTo>
                <a:cubicBezTo>
                  <a:pt x="924" y="5"/>
                  <a:pt x="896" y="7"/>
                  <a:pt x="868" y="9"/>
                </a:cubicBezTo>
                <a:cubicBezTo>
                  <a:pt x="843" y="3"/>
                  <a:pt x="819" y="1"/>
                  <a:pt x="794" y="1"/>
                </a:cubicBez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58"/>
          <p:cNvSpPr/>
          <p:nvPr/>
        </p:nvSpPr>
        <p:spPr>
          <a:xfrm>
            <a:off x="5632771" y="4292920"/>
            <a:ext cx="72874" cy="454875"/>
          </a:xfrm>
          <a:custGeom>
            <a:avLst/>
            <a:gdLst/>
            <a:ahLst/>
            <a:cxnLst/>
            <a:rect l="l" t="t" r="r" b="b"/>
            <a:pathLst>
              <a:path w="1769" h="11042" extrusionOk="0">
                <a:moveTo>
                  <a:pt x="901" y="0"/>
                </a:moveTo>
                <a:cubicBezTo>
                  <a:pt x="734" y="0"/>
                  <a:pt x="601" y="33"/>
                  <a:pt x="467" y="100"/>
                </a:cubicBezTo>
                <a:cubicBezTo>
                  <a:pt x="167" y="267"/>
                  <a:pt x="0" y="567"/>
                  <a:pt x="0" y="867"/>
                </a:cubicBezTo>
                <a:lnTo>
                  <a:pt x="0" y="11041"/>
                </a:lnTo>
                <a:lnTo>
                  <a:pt x="1735" y="11041"/>
                </a:lnTo>
                <a:lnTo>
                  <a:pt x="1768" y="867"/>
                </a:lnTo>
                <a:cubicBezTo>
                  <a:pt x="1768" y="701"/>
                  <a:pt x="1701" y="567"/>
                  <a:pt x="1635" y="434"/>
                </a:cubicBezTo>
                <a:cubicBezTo>
                  <a:pt x="1468" y="167"/>
                  <a:pt x="1201" y="0"/>
                  <a:pt x="901" y="0"/>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58"/>
          <p:cNvSpPr/>
          <p:nvPr/>
        </p:nvSpPr>
        <p:spPr>
          <a:xfrm>
            <a:off x="5632771" y="4293909"/>
            <a:ext cx="71473" cy="77364"/>
          </a:xfrm>
          <a:custGeom>
            <a:avLst/>
            <a:gdLst/>
            <a:ahLst/>
            <a:cxnLst/>
            <a:rect l="l" t="t" r="r" b="b"/>
            <a:pathLst>
              <a:path w="1735" h="1878" extrusionOk="0">
                <a:moveTo>
                  <a:pt x="794" y="1"/>
                </a:moveTo>
                <a:cubicBezTo>
                  <a:pt x="685" y="1"/>
                  <a:pt x="576" y="55"/>
                  <a:pt x="467" y="109"/>
                </a:cubicBezTo>
                <a:cubicBezTo>
                  <a:pt x="167" y="243"/>
                  <a:pt x="0" y="543"/>
                  <a:pt x="0" y="877"/>
                </a:cubicBezTo>
                <a:lnTo>
                  <a:pt x="0" y="1877"/>
                </a:lnTo>
                <a:cubicBezTo>
                  <a:pt x="0" y="1577"/>
                  <a:pt x="167" y="1277"/>
                  <a:pt x="467" y="1110"/>
                </a:cubicBezTo>
                <a:cubicBezTo>
                  <a:pt x="601" y="1043"/>
                  <a:pt x="734" y="1010"/>
                  <a:pt x="867" y="1010"/>
                </a:cubicBezTo>
                <a:cubicBezTo>
                  <a:pt x="1168" y="1010"/>
                  <a:pt x="1468" y="1177"/>
                  <a:pt x="1635" y="1444"/>
                </a:cubicBezTo>
                <a:cubicBezTo>
                  <a:pt x="1701" y="1577"/>
                  <a:pt x="1735" y="1711"/>
                  <a:pt x="1735" y="1877"/>
                </a:cubicBezTo>
                <a:lnTo>
                  <a:pt x="1735" y="843"/>
                </a:lnTo>
                <a:cubicBezTo>
                  <a:pt x="1735" y="710"/>
                  <a:pt x="1701" y="543"/>
                  <a:pt x="1635" y="410"/>
                </a:cubicBezTo>
                <a:cubicBezTo>
                  <a:pt x="1482" y="166"/>
                  <a:pt x="1218" y="5"/>
                  <a:pt x="944" y="5"/>
                </a:cubicBezTo>
                <a:cubicBezTo>
                  <a:pt x="919" y="5"/>
                  <a:pt x="893" y="7"/>
                  <a:pt x="867" y="9"/>
                </a:cubicBezTo>
                <a:cubicBezTo>
                  <a:pt x="843" y="3"/>
                  <a:pt x="818" y="1"/>
                  <a:pt x="794" y="1"/>
                </a:cubicBez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58"/>
          <p:cNvSpPr/>
          <p:nvPr/>
        </p:nvSpPr>
        <p:spPr>
          <a:xfrm>
            <a:off x="5842973" y="4292920"/>
            <a:ext cx="72874" cy="454875"/>
          </a:xfrm>
          <a:custGeom>
            <a:avLst/>
            <a:gdLst/>
            <a:ahLst/>
            <a:cxnLst/>
            <a:rect l="l" t="t" r="r" b="b"/>
            <a:pathLst>
              <a:path w="1769" h="11042" extrusionOk="0">
                <a:moveTo>
                  <a:pt x="868" y="0"/>
                </a:moveTo>
                <a:cubicBezTo>
                  <a:pt x="735" y="0"/>
                  <a:pt x="601" y="33"/>
                  <a:pt x="468" y="100"/>
                </a:cubicBezTo>
                <a:cubicBezTo>
                  <a:pt x="168" y="267"/>
                  <a:pt x="1" y="567"/>
                  <a:pt x="1" y="867"/>
                </a:cubicBezTo>
                <a:lnTo>
                  <a:pt x="1" y="11041"/>
                </a:lnTo>
                <a:lnTo>
                  <a:pt x="1735" y="11041"/>
                </a:lnTo>
                <a:lnTo>
                  <a:pt x="1769" y="867"/>
                </a:lnTo>
                <a:cubicBezTo>
                  <a:pt x="1735" y="400"/>
                  <a:pt x="1368" y="0"/>
                  <a:pt x="868" y="0"/>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58"/>
          <p:cNvSpPr/>
          <p:nvPr/>
        </p:nvSpPr>
        <p:spPr>
          <a:xfrm>
            <a:off x="5842973" y="4293909"/>
            <a:ext cx="71515" cy="77364"/>
          </a:xfrm>
          <a:custGeom>
            <a:avLst/>
            <a:gdLst/>
            <a:ahLst/>
            <a:cxnLst/>
            <a:rect l="l" t="t" r="r" b="b"/>
            <a:pathLst>
              <a:path w="1736" h="1878" extrusionOk="0">
                <a:moveTo>
                  <a:pt x="792" y="1"/>
                </a:moveTo>
                <a:cubicBezTo>
                  <a:pt x="676" y="1"/>
                  <a:pt x="549" y="55"/>
                  <a:pt x="468" y="109"/>
                </a:cubicBezTo>
                <a:cubicBezTo>
                  <a:pt x="168" y="243"/>
                  <a:pt x="1" y="543"/>
                  <a:pt x="1" y="877"/>
                </a:cubicBezTo>
                <a:lnTo>
                  <a:pt x="1" y="1877"/>
                </a:lnTo>
                <a:cubicBezTo>
                  <a:pt x="1" y="1410"/>
                  <a:pt x="368" y="1010"/>
                  <a:pt x="868" y="1010"/>
                </a:cubicBezTo>
                <a:cubicBezTo>
                  <a:pt x="1335" y="1010"/>
                  <a:pt x="1735" y="1410"/>
                  <a:pt x="1735" y="1877"/>
                </a:cubicBezTo>
                <a:lnTo>
                  <a:pt x="1735" y="877"/>
                </a:lnTo>
                <a:cubicBezTo>
                  <a:pt x="1735" y="710"/>
                  <a:pt x="1702" y="543"/>
                  <a:pt x="1635" y="410"/>
                </a:cubicBezTo>
                <a:cubicBezTo>
                  <a:pt x="1483" y="166"/>
                  <a:pt x="1218" y="5"/>
                  <a:pt x="945" y="5"/>
                </a:cubicBezTo>
                <a:cubicBezTo>
                  <a:pt x="919" y="5"/>
                  <a:pt x="894" y="7"/>
                  <a:pt x="868" y="9"/>
                </a:cubicBezTo>
                <a:cubicBezTo>
                  <a:pt x="844" y="3"/>
                  <a:pt x="818" y="1"/>
                  <a:pt x="792" y="1"/>
                </a:cubicBez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58"/>
          <p:cNvSpPr/>
          <p:nvPr/>
        </p:nvSpPr>
        <p:spPr>
          <a:xfrm>
            <a:off x="6053216" y="4292920"/>
            <a:ext cx="72874" cy="454875"/>
          </a:xfrm>
          <a:custGeom>
            <a:avLst/>
            <a:gdLst/>
            <a:ahLst/>
            <a:cxnLst/>
            <a:rect l="l" t="t" r="r" b="b"/>
            <a:pathLst>
              <a:path w="1769" h="11042" extrusionOk="0">
                <a:moveTo>
                  <a:pt x="868" y="0"/>
                </a:moveTo>
                <a:cubicBezTo>
                  <a:pt x="734" y="0"/>
                  <a:pt x="601" y="33"/>
                  <a:pt x="467" y="100"/>
                </a:cubicBezTo>
                <a:cubicBezTo>
                  <a:pt x="167" y="267"/>
                  <a:pt x="0" y="567"/>
                  <a:pt x="0" y="867"/>
                </a:cubicBezTo>
                <a:lnTo>
                  <a:pt x="0" y="11041"/>
                </a:lnTo>
                <a:lnTo>
                  <a:pt x="1735" y="11041"/>
                </a:lnTo>
                <a:lnTo>
                  <a:pt x="1768" y="867"/>
                </a:lnTo>
                <a:cubicBezTo>
                  <a:pt x="1768" y="701"/>
                  <a:pt x="1702" y="567"/>
                  <a:pt x="1635" y="434"/>
                </a:cubicBezTo>
                <a:cubicBezTo>
                  <a:pt x="1468" y="167"/>
                  <a:pt x="1168" y="0"/>
                  <a:pt x="868" y="0"/>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58"/>
          <p:cNvSpPr/>
          <p:nvPr/>
        </p:nvSpPr>
        <p:spPr>
          <a:xfrm>
            <a:off x="6051857" y="4293909"/>
            <a:ext cx="72833" cy="77364"/>
          </a:xfrm>
          <a:custGeom>
            <a:avLst/>
            <a:gdLst/>
            <a:ahLst/>
            <a:cxnLst/>
            <a:rect l="l" t="t" r="r" b="b"/>
            <a:pathLst>
              <a:path w="1768" h="1878" extrusionOk="0">
                <a:moveTo>
                  <a:pt x="824" y="1"/>
                </a:moveTo>
                <a:cubicBezTo>
                  <a:pt x="707" y="1"/>
                  <a:pt x="576" y="55"/>
                  <a:pt x="467" y="109"/>
                </a:cubicBezTo>
                <a:cubicBezTo>
                  <a:pt x="200" y="243"/>
                  <a:pt x="0" y="543"/>
                  <a:pt x="0" y="877"/>
                </a:cubicBezTo>
                <a:lnTo>
                  <a:pt x="0" y="1877"/>
                </a:lnTo>
                <a:cubicBezTo>
                  <a:pt x="0" y="1577"/>
                  <a:pt x="200" y="1277"/>
                  <a:pt x="467" y="1110"/>
                </a:cubicBezTo>
                <a:cubicBezTo>
                  <a:pt x="600" y="1043"/>
                  <a:pt x="767" y="1010"/>
                  <a:pt x="901" y="1010"/>
                </a:cubicBezTo>
                <a:cubicBezTo>
                  <a:pt x="1368" y="1010"/>
                  <a:pt x="1768" y="1410"/>
                  <a:pt x="1768" y="1877"/>
                </a:cubicBezTo>
                <a:lnTo>
                  <a:pt x="1768" y="877"/>
                </a:lnTo>
                <a:cubicBezTo>
                  <a:pt x="1768" y="710"/>
                  <a:pt x="1735" y="543"/>
                  <a:pt x="1635" y="410"/>
                </a:cubicBezTo>
                <a:cubicBezTo>
                  <a:pt x="1512" y="166"/>
                  <a:pt x="1251" y="5"/>
                  <a:pt x="977" y="5"/>
                </a:cubicBezTo>
                <a:cubicBezTo>
                  <a:pt x="952" y="5"/>
                  <a:pt x="926" y="7"/>
                  <a:pt x="901" y="9"/>
                </a:cubicBezTo>
                <a:cubicBezTo>
                  <a:pt x="876" y="3"/>
                  <a:pt x="851" y="1"/>
                  <a:pt x="824" y="1"/>
                </a:cubicBez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58"/>
          <p:cNvSpPr/>
          <p:nvPr/>
        </p:nvSpPr>
        <p:spPr>
          <a:xfrm>
            <a:off x="6263459" y="4292920"/>
            <a:ext cx="71473" cy="454875"/>
          </a:xfrm>
          <a:custGeom>
            <a:avLst/>
            <a:gdLst/>
            <a:ahLst/>
            <a:cxnLst/>
            <a:rect l="l" t="t" r="r" b="b"/>
            <a:pathLst>
              <a:path w="1735" h="11042" extrusionOk="0">
                <a:moveTo>
                  <a:pt x="867" y="0"/>
                </a:moveTo>
                <a:cubicBezTo>
                  <a:pt x="734" y="0"/>
                  <a:pt x="567" y="33"/>
                  <a:pt x="467" y="100"/>
                </a:cubicBezTo>
                <a:cubicBezTo>
                  <a:pt x="167" y="267"/>
                  <a:pt x="0" y="567"/>
                  <a:pt x="0" y="867"/>
                </a:cubicBezTo>
                <a:lnTo>
                  <a:pt x="0" y="11041"/>
                </a:lnTo>
                <a:lnTo>
                  <a:pt x="1735" y="11041"/>
                </a:lnTo>
                <a:lnTo>
                  <a:pt x="1735" y="867"/>
                </a:lnTo>
                <a:cubicBezTo>
                  <a:pt x="1735" y="701"/>
                  <a:pt x="1701" y="567"/>
                  <a:pt x="1635" y="434"/>
                </a:cubicBezTo>
                <a:cubicBezTo>
                  <a:pt x="1468" y="167"/>
                  <a:pt x="1168" y="0"/>
                  <a:pt x="867" y="0"/>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58"/>
          <p:cNvSpPr/>
          <p:nvPr/>
        </p:nvSpPr>
        <p:spPr>
          <a:xfrm>
            <a:off x="6262059" y="4293909"/>
            <a:ext cx="72874" cy="77364"/>
          </a:xfrm>
          <a:custGeom>
            <a:avLst/>
            <a:gdLst/>
            <a:ahLst/>
            <a:cxnLst/>
            <a:rect l="l" t="t" r="r" b="b"/>
            <a:pathLst>
              <a:path w="1769" h="1878" extrusionOk="0">
                <a:moveTo>
                  <a:pt x="813" y="1"/>
                </a:moveTo>
                <a:cubicBezTo>
                  <a:pt x="686" y="1"/>
                  <a:pt x="577" y="55"/>
                  <a:pt x="468" y="109"/>
                </a:cubicBezTo>
                <a:cubicBezTo>
                  <a:pt x="201" y="243"/>
                  <a:pt x="1" y="543"/>
                  <a:pt x="1" y="877"/>
                </a:cubicBezTo>
                <a:lnTo>
                  <a:pt x="1" y="1877"/>
                </a:lnTo>
                <a:cubicBezTo>
                  <a:pt x="1" y="1577"/>
                  <a:pt x="201" y="1277"/>
                  <a:pt x="468" y="1110"/>
                </a:cubicBezTo>
                <a:cubicBezTo>
                  <a:pt x="601" y="1043"/>
                  <a:pt x="735" y="1010"/>
                  <a:pt x="901" y="1010"/>
                </a:cubicBezTo>
                <a:cubicBezTo>
                  <a:pt x="1202" y="1010"/>
                  <a:pt x="1468" y="1177"/>
                  <a:pt x="1635" y="1444"/>
                </a:cubicBezTo>
                <a:cubicBezTo>
                  <a:pt x="1735" y="1577"/>
                  <a:pt x="1769" y="1711"/>
                  <a:pt x="1769" y="1877"/>
                </a:cubicBezTo>
                <a:lnTo>
                  <a:pt x="1769" y="843"/>
                </a:lnTo>
                <a:cubicBezTo>
                  <a:pt x="1769" y="710"/>
                  <a:pt x="1735" y="543"/>
                  <a:pt x="1635" y="410"/>
                </a:cubicBezTo>
                <a:cubicBezTo>
                  <a:pt x="1483" y="166"/>
                  <a:pt x="1246" y="5"/>
                  <a:pt x="977" y="5"/>
                </a:cubicBezTo>
                <a:cubicBezTo>
                  <a:pt x="952" y="5"/>
                  <a:pt x="927" y="7"/>
                  <a:pt x="901" y="9"/>
                </a:cubicBezTo>
                <a:cubicBezTo>
                  <a:pt x="871" y="3"/>
                  <a:pt x="841" y="1"/>
                  <a:pt x="813" y="1"/>
                </a:cubicBez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58"/>
          <p:cNvSpPr/>
          <p:nvPr/>
        </p:nvSpPr>
        <p:spPr>
          <a:xfrm>
            <a:off x="6473661" y="4292920"/>
            <a:ext cx="71515" cy="454875"/>
          </a:xfrm>
          <a:custGeom>
            <a:avLst/>
            <a:gdLst/>
            <a:ahLst/>
            <a:cxnLst/>
            <a:rect l="l" t="t" r="r" b="b"/>
            <a:pathLst>
              <a:path w="1736" h="11042" extrusionOk="0">
                <a:moveTo>
                  <a:pt x="868" y="0"/>
                </a:moveTo>
                <a:cubicBezTo>
                  <a:pt x="735" y="0"/>
                  <a:pt x="568" y="33"/>
                  <a:pt x="468" y="100"/>
                </a:cubicBezTo>
                <a:cubicBezTo>
                  <a:pt x="167" y="267"/>
                  <a:pt x="1" y="567"/>
                  <a:pt x="1" y="867"/>
                </a:cubicBezTo>
                <a:lnTo>
                  <a:pt x="1" y="11041"/>
                </a:lnTo>
                <a:lnTo>
                  <a:pt x="1735" y="11041"/>
                </a:lnTo>
                <a:lnTo>
                  <a:pt x="1735" y="867"/>
                </a:lnTo>
                <a:cubicBezTo>
                  <a:pt x="1735" y="701"/>
                  <a:pt x="1702" y="567"/>
                  <a:pt x="1635" y="434"/>
                </a:cubicBezTo>
                <a:cubicBezTo>
                  <a:pt x="1468" y="167"/>
                  <a:pt x="1168" y="0"/>
                  <a:pt x="868" y="0"/>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58"/>
          <p:cNvSpPr/>
          <p:nvPr/>
        </p:nvSpPr>
        <p:spPr>
          <a:xfrm>
            <a:off x="6472302" y="4293909"/>
            <a:ext cx="72874" cy="77364"/>
          </a:xfrm>
          <a:custGeom>
            <a:avLst/>
            <a:gdLst/>
            <a:ahLst/>
            <a:cxnLst/>
            <a:rect l="l" t="t" r="r" b="b"/>
            <a:pathLst>
              <a:path w="1769" h="1878" extrusionOk="0">
                <a:moveTo>
                  <a:pt x="812" y="1"/>
                </a:moveTo>
                <a:cubicBezTo>
                  <a:pt x="685" y="1"/>
                  <a:pt x="576" y="55"/>
                  <a:pt x="467" y="109"/>
                </a:cubicBezTo>
                <a:cubicBezTo>
                  <a:pt x="200" y="243"/>
                  <a:pt x="0" y="543"/>
                  <a:pt x="0" y="877"/>
                </a:cubicBezTo>
                <a:lnTo>
                  <a:pt x="0" y="1877"/>
                </a:lnTo>
                <a:cubicBezTo>
                  <a:pt x="0" y="1346"/>
                  <a:pt x="439" y="1015"/>
                  <a:pt x="886" y="1015"/>
                </a:cubicBezTo>
                <a:cubicBezTo>
                  <a:pt x="1168" y="1015"/>
                  <a:pt x="1454" y="1147"/>
                  <a:pt x="1635" y="1444"/>
                </a:cubicBezTo>
                <a:cubicBezTo>
                  <a:pt x="1702" y="1577"/>
                  <a:pt x="1735" y="1744"/>
                  <a:pt x="1735" y="1877"/>
                </a:cubicBezTo>
                <a:lnTo>
                  <a:pt x="1735" y="877"/>
                </a:lnTo>
                <a:cubicBezTo>
                  <a:pt x="1768" y="710"/>
                  <a:pt x="1702" y="543"/>
                  <a:pt x="1635" y="410"/>
                </a:cubicBezTo>
                <a:cubicBezTo>
                  <a:pt x="1482" y="166"/>
                  <a:pt x="1246" y="5"/>
                  <a:pt x="977" y="5"/>
                </a:cubicBezTo>
                <a:cubicBezTo>
                  <a:pt x="952" y="5"/>
                  <a:pt x="927" y="7"/>
                  <a:pt x="901" y="9"/>
                </a:cubicBezTo>
                <a:cubicBezTo>
                  <a:pt x="870" y="3"/>
                  <a:pt x="841" y="1"/>
                  <a:pt x="812" y="1"/>
                </a:cubicBez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58"/>
          <p:cNvSpPr/>
          <p:nvPr/>
        </p:nvSpPr>
        <p:spPr>
          <a:xfrm>
            <a:off x="6682503" y="4292920"/>
            <a:ext cx="72874" cy="454875"/>
          </a:xfrm>
          <a:custGeom>
            <a:avLst/>
            <a:gdLst/>
            <a:ahLst/>
            <a:cxnLst/>
            <a:rect l="l" t="t" r="r" b="b"/>
            <a:pathLst>
              <a:path w="1769" h="11042" extrusionOk="0">
                <a:moveTo>
                  <a:pt x="902" y="0"/>
                </a:moveTo>
                <a:cubicBezTo>
                  <a:pt x="735" y="0"/>
                  <a:pt x="601" y="33"/>
                  <a:pt x="468" y="100"/>
                </a:cubicBezTo>
                <a:cubicBezTo>
                  <a:pt x="168" y="267"/>
                  <a:pt x="1" y="567"/>
                  <a:pt x="1" y="867"/>
                </a:cubicBezTo>
                <a:lnTo>
                  <a:pt x="1" y="11041"/>
                </a:lnTo>
                <a:lnTo>
                  <a:pt x="1769" y="11041"/>
                </a:lnTo>
                <a:lnTo>
                  <a:pt x="1769" y="867"/>
                </a:lnTo>
                <a:cubicBezTo>
                  <a:pt x="1769" y="701"/>
                  <a:pt x="1702" y="567"/>
                  <a:pt x="1635" y="434"/>
                </a:cubicBezTo>
                <a:cubicBezTo>
                  <a:pt x="1469" y="167"/>
                  <a:pt x="1202" y="0"/>
                  <a:pt x="902" y="0"/>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58"/>
          <p:cNvSpPr/>
          <p:nvPr/>
        </p:nvSpPr>
        <p:spPr>
          <a:xfrm>
            <a:off x="6682503" y="4293909"/>
            <a:ext cx="72874" cy="77364"/>
          </a:xfrm>
          <a:custGeom>
            <a:avLst/>
            <a:gdLst/>
            <a:ahLst/>
            <a:cxnLst/>
            <a:rect l="l" t="t" r="r" b="b"/>
            <a:pathLst>
              <a:path w="1769" h="1878" extrusionOk="0">
                <a:moveTo>
                  <a:pt x="795" y="1"/>
                </a:moveTo>
                <a:cubicBezTo>
                  <a:pt x="686" y="1"/>
                  <a:pt x="577" y="55"/>
                  <a:pt x="468" y="109"/>
                </a:cubicBezTo>
                <a:cubicBezTo>
                  <a:pt x="168" y="243"/>
                  <a:pt x="1" y="543"/>
                  <a:pt x="1" y="877"/>
                </a:cubicBezTo>
                <a:lnTo>
                  <a:pt x="1" y="1877"/>
                </a:lnTo>
                <a:cubicBezTo>
                  <a:pt x="1" y="1577"/>
                  <a:pt x="168" y="1277"/>
                  <a:pt x="468" y="1110"/>
                </a:cubicBezTo>
                <a:cubicBezTo>
                  <a:pt x="601" y="1043"/>
                  <a:pt x="735" y="1010"/>
                  <a:pt x="868" y="1010"/>
                </a:cubicBezTo>
                <a:cubicBezTo>
                  <a:pt x="1369" y="1010"/>
                  <a:pt x="1769" y="1410"/>
                  <a:pt x="1769" y="1877"/>
                </a:cubicBezTo>
                <a:lnTo>
                  <a:pt x="1769" y="877"/>
                </a:lnTo>
                <a:cubicBezTo>
                  <a:pt x="1769" y="710"/>
                  <a:pt x="1702" y="543"/>
                  <a:pt x="1635" y="410"/>
                </a:cubicBezTo>
                <a:cubicBezTo>
                  <a:pt x="1483" y="166"/>
                  <a:pt x="1247" y="5"/>
                  <a:pt x="952" y="5"/>
                </a:cubicBezTo>
                <a:cubicBezTo>
                  <a:pt x="925" y="5"/>
                  <a:pt x="897" y="7"/>
                  <a:pt x="868" y="9"/>
                </a:cubicBezTo>
                <a:cubicBezTo>
                  <a:pt x="844" y="3"/>
                  <a:pt x="819" y="1"/>
                  <a:pt x="795" y="1"/>
                </a:cubicBez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58"/>
          <p:cNvSpPr/>
          <p:nvPr/>
        </p:nvSpPr>
        <p:spPr>
          <a:xfrm>
            <a:off x="6892746" y="4292920"/>
            <a:ext cx="72874" cy="454875"/>
          </a:xfrm>
          <a:custGeom>
            <a:avLst/>
            <a:gdLst/>
            <a:ahLst/>
            <a:cxnLst/>
            <a:rect l="l" t="t" r="r" b="b"/>
            <a:pathLst>
              <a:path w="1769" h="11042" extrusionOk="0">
                <a:moveTo>
                  <a:pt x="901" y="0"/>
                </a:moveTo>
                <a:cubicBezTo>
                  <a:pt x="734" y="0"/>
                  <a:pt x="601" y="33"/>
                  <a:pt x="468" y="100"/>
                </a:cubicBezTo>
                <a:cubicBezTo>
                  <a:pt x="167" y="267"/>
                  <a:pt x="1" y="567"/>
                  <a:pt x="1" y="867"/>
                </a:cubicBezTo>
                <a:lnTo>
                  <a:pt x="1" y="11041"/>
                </a:lnTo>
                <a:lnTo>
                  <a:pt x="1735" y="11041"/>
                </a:lnTo>
                <a:lnTo>
                  <a:pt x="1769" y="867"/>
                </a:lnTo>
                <a:cubicBezTo>
                  <a:pt x="1769" y="701"/>
                  <a:pt x="1702" y="567"/>
                  <a:pt x="1635" y="434"/>
                </a:cubicBezTo>
                <a:cubicBezTo>
                  <a:pt x="1468" y="167"/>
                  <a:pt x="1201" y="0"/>
                  <a:pt x="901" y="0"/>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58"/>
          <p:cNvSpPr/>
          <p:nvPr/>
        </p:nvSpPr>
        <p:spPr>
          <a:xfrm>
            <a:off x="6892746" y="4293909"/>
            <a:ext cx="71515" cy="77364"/>
          </a:xfrm>
          <a:custGeom>
            <a:avLst/>
            <a:gdLst/>
            <a:ahLst/>
            <a:cxnLst/>
            <a:rect l="l" t="t" r="r" b="b"/>
            <a:pathLst>
              <a:path w="1736" h="1878" extrusionOk="0">
                <a:moveTo>
                  <a:pt x="794" y="1"/>
                </a:moveTo>
                <a:cubicBezTo>
                  <a:pt x="686" y="1"/>
                  <a:pt x="577" y="55"/>
                  <a:pt x="468" y="109"/>
                </a:cubicBezTo>
                <a:cubicBezTo>
                  <a:pt x="167" y="243"/>
                  <a:pt x="1" y="543"/>
                  <a:pt x="1" y="877"/>
                </a:cubicBezTo>
                <a:lnTo>
                  <a:pt x="1" y="1877"/>
                </a:lnTo>
                <a:cubicBezTo>
                  <a:pt x="1" y="1577"/>
                  <a:pt x="167" y="1277"/>
                  <a:pt x="468" y="1110"/>
                </a:cubicBezTo>
                <a:cubicBezTo>
                  <a:pt x="601" y="1043"/>
                  <a:pt x="734" y="1010"/>
                  <a:pt x="868" y="1010"/>
                </a:cubicBezTo>
                <a:cubicBezTo>
                  <a:pt x="1168" y="1010"/>
                  <a:pt x="1468" y="1177"/>
                  <a:pt x="1635" y="1444"/>
                </a:cubicBezTo>
                <a:cubicBezTo>
                  <a:pt x="1702" y="1577"/>
                  <a:pt x="1735" y="1711"/>
                  <a:pt x="1735" y="1877"/>
                </a:cubicBezTo>
                <a:lnTo>
                  <a:pt x="1735" y="843"/>
                </a:lnTo>
                <a:cubicBezTo>
                  <a:pt x="1735" y="710"/>
                  <a:pt x="1702" y="543"/>
                  <a:pt x="1635" y="410"/>
                </a:cubicBezTo>
                <a:cubicBezTo>
                  <a:pt x="1483" y="166"/>
                  <a:pt x="1218" y="5"/>
                  <a:pt x="945" y="5"/>
                </a:cubicBezTo>
                <a:cubicBezTo>
                  <a:pt x="919" y="5"/>
                  <a:pt x="893" y="7"/>
                  <a:pt x="868" y="9"/>
                </a:cubicBezTo>
                <a:cubicBezTo>
                  <a:pt x="843" y="3"/>
                  <a:pt x="819" y="1"/>
                  <a:pt x="794" y="1"/>
                </a:cubicBez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58"/>
          <p:cNvSpPr/>
          <p:nvPr/>
        </p:nvSpPr>
        <p:spPr>
          <a:xfrm>
            <a:off x="7102989" y="4292920"/>
            <a:ext cx="72874" cy="454875"/>
          </a:xfrm>
          <a:custGeom>
            <a:avLst/>
            <a:gdLst/>
            <a:ahLst/>
            <a:cxnLst/>
            <a:rect l="l" t="t" r="r" b="b"/>
            <a:pathLst>
              <a:path w="1769" h="11042" extrusionOk="0">
                <a:moveTo>
                  <a:pt x="868" y="0"/>
                </a:moveTo>
                <a:cubicBezTo>
                  <a:pt x="734" y="0"/>
                  <a:pt x="601" y="33"/>
                  <a:pt x="467" y="100"/>
                </a:cubicBezTo>
                <a:cubicBezTo>
                  <a:pt x="167" y="267"/>
                  <a:pt x="0" y="567"/>
                  <a:pt x="0" y="867"/>
                </a:cubicBezTo>
                <a:lnTo>
                  <a:pt x="0" y="11041"/>
                </a:lnTo>
                <a:lnTo>
                  <a:pt x="1735" y="11041"/>
                </a:lnTo>
                <a:lnTo>
                  <a:pt x="1768" y="867"/>
                </a:lnTo>
                <a:cubicBezTo>
                  <a:pt x="1735" y="701"/>
                  <a:pt x="1701" y="567"/>
                  <a:pt x="1635" y="434"/>
                </a:cubicBezTo>
                <a:cubicBezTo>
                  <a:pt x="1468" y="167"/>
                  <a:pt x="1201" y="0"/>
                  <a:pt x="868" y="0"/>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58"/>
          <p:cNvSpPr/>
          <p:nvPr/>
        </p:nvSpPr>
        <p:spPr>
          <a:xfrm>
            <a:off x="7102989" y="4293909"/>
            <a:ext cx="71473" cy="77364"/>
          </a:xfrm>
          <a:custGeom>
            <a:avLst/>
            <a:gdLst/>
            <a:ahLst/>
            <a:cxnLst/>
            <a:rect l="l" t="t" r="r" b="b"/>
            <a:pathLst>
              <a:path w="1735" h="1878" extrusionOk="0">
                <a:moveTo>
                  <a:pt x="791" y="1"/>
                </a:moveTo>
                <a:cubicBezTo>
                  <a:pt x="675" y="1"/>
                  <a:pt x="549" y="55"/>
                  <a:pt x="467" y="109"/>
                </a:cubicBezTo>
                <a:cubicBezTo>
                  <a:pt x="167" y="243"/>
                  <a:pt x="0" y="543"/>
                  <a:pt x="0" y="877"/>
                </a:cubicBezTo>
                <a:lnTo>
                  <a:pt x="0" y="1877"/>
                </a:lnTo>
                <a:cubicBezTo>
                  <a:pt x="0" y="1346"/>
                  <a:pt x="439" y="1015"/>
                  <a:pt x="878" y="1015"/>
                </a:cubicBezTo>
                <a:cubicBezTo>
                  <a:pt x="1156" y="1015"/>
                  <a:pt x="1434" y="1147"/>
                  <a:pt x="1601" y="1444"/>
                </a:cubicBezTo>
                <a:cubicBezTo>
                  <a:pt x="1701" y="1577"/>
                  <a:pt x="1735" y="1744"/>
                  <a:pt x="1735" y="1877"/>
                </a:cubicBezTo>
                <a:lnTo>
                  <a:pt x="1735" y="877"/>
                </a:lnTo>
                <a:cubicBezTo>
                  <a:pt x="1735" y="710"/>
                  <a:pt x="1701" y="543"/>
                  <a:pt x="1635" y="410"/>
                </a:cubicBezTo>
                <a:cubicBezTo>
                  <a:pt x="1482" y="166"/>
                  <a:pt x="1218" y="5"/>
                  <a:pt x="944" y="5"/>
                </a:cubicBezTo>
                <a:cubicBezTo>
                  <a:pt x="919" y="5"/>
                  <a:pt x="893" y="7"/>
                  <a:pt x="868" y="9"/>
                </a:cubicBezTo>
                <a:cubicBezTo>
                  <a:pt x="843" y="3"/>
                  <a:pt x="817" y="1"/>
                  <a:pt x="791" y="1"/>
                </a:cubicBez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58"/>
          <p:cNvSpPr/>
          <p:nvPr/>
        </p:nvSpPr>
        <p:spPr>
          <a:xfrm>
            <a:off x="7406655" y="4118390"/>
            <a:ext cx="93471" cy="670613"/>
          </a:xfrm>
          <a:custGeom>
            <a:avLst/>
            <a:gdLst/>
            <a:ahLst/>
            <a:cxnLst/>
            <a:rect l="l" t="t" r="r" b="b"/>
            <a:pathLst>
              <a:path w="2269" h="16279" extrusionOk="0">
                <a:moveTo>
                  <a:pt x="0" y="1"/>
                </a:moveTo>
                <a:lnTo>
                  <a:pt x="0" y="1969"/>
                </a:lnTo>
                <a:cubicBezTo>
                  <a:pt x="0" y="2136"/>
                  <a:pt x="34" y="2302"/>
                  <a:pt x="100" y="2436"/>
                </a:cubicBezTo>
                <a:cubicBezTo>
                  <a:pt x="134" y="2569"/>
                  <a:pt x="200" y="2736"/>
                  <a:pt x="300" y="2869"/>
                </a:cubicBezTo>
                <a:cubicBezTo>
                  <a:pt x="367" y="2969"/>
                  <a:pt x="467" y="3136"/>
                  <a:pt x="501" y="3270"/>
                </a:cubicBezTo>
                <a:cubicBezTo>
                  <a:pt x="534" y="3403"/>
                  <a:pt x="567" y="3570"/>
                  <a:pt x="567" y="3737"/>
                </a:cubicBezTo>
                <a:lnTo>
                  <a:pt x="567" y="16279"/>
                </a:lnTo>
                <a:lnTo>
                  <a:pt x="1735" y="16279"/>
                </a:lnTo>
                <a:lnTo>
                  <a:pt x="1735" y="3737"/>
                </a:lnTo>
                <a:cubicBezTo>
                  <a:pt x="1735" y="3603"/>
                  <a:pt x="1735" y="3470"/>
                  <a:pt x="1768" y="3336"/>
                </a:cubicBezTo>
                <a:cubicBezTo>
                  <a:pt x="1835" y="3170"/>
                  <a:pt x="1902" y="3003"/>
                  <a:pt x="2002" y="2836"/>
                </a:cubicBezTo>
                <a:cubicBezTo>
                  <a:pt x="2068" y="2736"/>
                  <a:pt x="2135" y="2603"/>
                  <a:pt x="2202" y="2502"/>
                </a:cubicBezTo>
                <a:cubicBezTo>
                  <a:pt x="2235" y="2336"/>
                  <a:pt x="2268" y="2136"/>
                  <a:pt x="2268" y="1969"/>
                </a:cubicBezTo>
                <a:lnTo>
                  <a:pt x="226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58"/>
          <p:cNvSpPr/>
          <p:nvPr/>
        </p:nvSpPr>
        <p:spPr>
          <a:xfrm>
            <a:off x="7313191" y="4292920"/>
            <a:ext cx="72874" cy="454875"/>
          </a:xfrm>
          <a:custGeom>
            <a:avLst/>
            <a:gdLst/>
            <a:ahLst/>
            <a:cxnLst/>
            <a:rect l="l" t="t" r="r" b="b"/>
            <a:pathLst>
              <a:path w="1769" h="11042" extrusionOk="0">
                <a:moveTo>
                  <a:pt x="868" y="0"/>
                </a:moveTo>
                <a:cubicBezTo>
                  <a:pt x="735" y="0"/>
                  <a:pt x="601" y="33"/>
                  <a:pt x="468" y="100"/>
                </a:cubicBezTo>
                <a:cubicBezTo>
                  <a:pt x="168" y="267"/>
                  <a:pt x="1" y="567"/>
                  <a:pt x="1" y="867"/>
                </a:cubicBezTo>
                <a:lnTo>
                  <a:pt x="1" y="11041"/>
                </a:lnTo>
                <a:lnTo>
                  <a:pt x="1735" y="11041"/>
                </a:lnTo>
                <a:lnTo>
                  <a:pt x="1769" y="867"/>
                </a:lnTo>
                <a:cubicBezTo>
                  <a:pt x="1769" y="701"/>
                  <a:pt x="1702" y="567"/>
                  <a:pt x="1635" y="434"/>
                </a:cubicBezTo>
                <a:cubicBezTo>
                  <a:pt x="1469" y="167"/>
                  <a:pt x="1168" y="0"/>
                  <a:pt x="868" y="0"/>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58"/>
          <p:cNvSpPr/>
          <p:nvPr/>
        </p:nvSpPr>
        <p:spPr>
          <a:xfrm>
            <a:off x="7311832" y="4293909"/>
            <a:ext cx="72874" cy="77364"/>
          </a:xfrm>
          <a:custGeom>
            <a:avLst/>
            <a:gdLst/>
            <a:ahLst/>
            <a:cxnLst/>
            <a:rect l="l" t="t" r="r" b="b"/>
            <a:pathLst>
              <a:path w="1769" h="1878" extrusionOk="0">
                <a:moveTo>
                  <a:pt x="825" y="1"/>
                </a:moveTo>
                <a:cubicBezTo>
                  <a:pt x="708" y="1"/>
                  <a:pt x="576" y="55"/>
                  <a:pt x="468" y="109"/>
                </a:cubicBezTo>
                <a:cubicBezTo>
                  <a:pt x="201" y="243"/>
                  <a:pt x="1" y="543"/>
                  <a:pt x="1" y="877"/>
                </a:cubicBezTo>
                <a:lnTo>
                  <a:pt x="1" y="1877"/>
                </a:lnTo>
                <a:cubicBezTo>
                  <a:pt x="1" y="1577"/>
                  <a:pt x="201" y="1277"/>
                  <a:pt x="468" y="1110"/>
                </a:cubicBezTo>
                <a:cubicBezTo>
                  <a:pt x="601" y="1043"/>
                  <a:pt x="768" y="1010"/>
                  <a:pt x="901" y="1010"/>
                </a:cubicBezTo>
                <a:cubicBezTo>
                  <a:pt x="1368" y="1010"/>
                  <a:pt x="1768" y="1410"/>
                  <a:pt x="1768" y="1877"/>
                </a:cubicBezTo>
                <a:lnTo>
                  <a:pt x="1768" y="877"/>
                </a:lnTo>
                <a:cubicBezTo>
                  <a:pt x="1768" y="710"/>
                  <a:pt x="1735" y="543"/>
                  <a:pt x="1635" y="410"/>
                </a:cubicBezTo>
                <a:cubicBezTo>
                  <a:pt x="1513" y="166"/>
                  <a:pt x="1251" y="5"/>
                  <a:pt x="978" y="5"/>
                </a:cubicBezTo>
                <a:cubicBezTo>
                  <a:pt x="952" y="5"/>
                  <a:pt x="927" y="7"/>
                  <a:pt x="901" y="9"/>
                </a:cubicBezTo>
                <a:cubicBezTo>
                  <a:pt x="877" y="3"/>
                  <a:pt x="851" y="1"/>
                  <a:pt x="825" y="1"/>
                </a:cubicBez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58"/>
          <p:cNvSpPr/>
          <p:nvPr/>
        </p:nvSpPr>
        <p:spPr>
          <a:xfrm>
            <a:off x="7523434" y="4292920"/>
            <a:ext cx="71515" cy="454875"/>
          </a:xfrm>
          <a:custGeom>
            <a:avLst/>
            <a:gdLst/>
            <a:ahLst/>
            <a:cxnLst/>
            <a:rect l="l" t="t" r="r" b="b"/>
            <a:pathLst>
              <a:path w="1736" h="11042" extrusionOk="0">
                <a:moveTo>
                  <a:pt x="868" y="0"/>
                </a:moveTo>
                <a:cubicBezTo>
                  <a:pt x="367" y="0"/>
                  <a:pt x="1" y="400"/>
                  <a:pt x="1" y="867"/>
                </a:cubicBezTo>
                <a:lnTo>
                  <a:pt x="1" y="11041"/>
                </a:lnTo>
                <a:lnTo>
                  <a:pt x="1735" y="11041"/>
                </a:lnTo>
                <a:lnTo>
                  <a:pt x="1735" y="867"/>
                </a:lnTo>
                <a:cubicBezTo>
                  <a:pt x="1735" y="701"/>
                  <a:pt x="1702" y="567"/>
                  <a:pt x="1602" y="434"/>
                </a:cubicBezTo>
                <a:cubicBezTo>
                  <a:pt x="1435" y="167"/>
                  <a:pt x="1168" y="0"/>
                  <a:pt x="868" y="0"/>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58"/>
          <p:cNvSpPr/>
          <p:nvPr/>
        </p:nvSpPr>
        <p:spPr>
          <a:xfrm>
            <a:off x="7523434" y="4293085"/>
            <a:ext cx="71515" cy="78188"/>
          </a:xfrm>
          <a:custGeom>
            <a:avLst/>
            <a:gdLst/>
            <a:ahLst/>
            <a:cxnLst/>
            <a:rect l="l" t="t" r="r" b="b"/>
            <a:pathLst>
              <a:path w="1736" h="1898" extrusionOk="0">
                <a:moveTo>
                  <a:pt x="879" y="1"/>
                </a:moveTo>
                <a:cubicBezTo>
                  <a:pt x="439" y="1"/>
                  <a:pt x="1" y="332"/>
                  <a:pt x="1" y="863"/>
                </a:cubicBezTo>
                <a:lnTo>
                  <a:pt x="1" y="1897"/>
                </a:lnTo>
                <a:cubicBezTo>
                  <a:pt x="1" y="1564"/>
                  <a:pt x="167" y="1264"/>
                  <a:pt x="468" y="1130"/>
                </a:cubicBezTo>
                <a:cubicBezTo>
                  <a:pt x="568" y="1063"/>
                  <a:pt x="734" y="1030"/>
                  <a:pt x="868" y="1030"/>
                </a:cubicBezTo>
                <a:cubicBezTo>
                  <a:pt x="1168" y="1030"/>
                  <a:pt x="1468" y="1164"/>
                  <a:pt x="1635" y="1430"/>
                </a:cubicBezTo>
                <a:cubicBezTo>
                  <a:pt x="1702" y="1564"/>
                  <a:pt x="1735" y="1731"/>
                  <a:pt x="1735" y="1897"/>
                </a:cubicBezTo>
                <a:lnTo>
                  <a:pt x="1735" y="863"/>
                </a:lnTo>
                <a:cubicBezTo>
                  <a:pt x="1735" y="697"/>
                  <a:pt x="1702" y="563"/>
                  <a:pt x="1602" y="430"/>
                </a:cubicBezTo>
                <a:cubicBezTo>
                  <a:pt x="1434" y="133"/>
                  <a:pt x="1156" y="1"/>
                  <a:pt x="879" y="1"/>
                </a:cubicBez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58"/>
          <p:cNvSpPr/>
          <p:nvPr/>
        </p:nvSpPr>
        <p:spPr>
          <a:xfrm>
            <a:off x="7827100" y="4118390"/>
            <a:ext cx="93471" cy="670613"/>
          </a:xfrm>
          <a:custGeom>
            <a:avLst/>
            <a:gdLst/>
            <a:ahLst/>
            <a:cxnLst/>
            <a:rect l="l" t="t" r="r" b="b"/>
            <a:pathLst>
              <a:path w="2269" h="16279" extrusionOk="0">
                <a:moveTo>
                  <a:pt x="0" y="1"/>
                </a:moveTo>
                <a:lnTo>
                  <a:pt x="0" y="1969"/>
                </a:lnTo>
                <a:cubicBezTo>
                  <a:pt x="0" y="2136"/>
                  <a:pt x="34" y="2302"/>
                  <a:pt x="67" y="2436"/>
                </a:cubicBezTo>
                <a:cubicBezTo>
                  <a:pt x="134" y="2569"/>
                  <a:pt x="201" y="2736"/>
                  <a:pt x="267" y="2869"/>
                </a:cubicBezTo>
                <a:cubicBezTo>
                  <a:pt x="367" y="2969"/>
                  <a:pt x="434" y="3136"/>
                  <a:pt x="501" y="3270"/>
                </a:cubicBezTo>
                <a:cubicBezTo>
                  <a:pt x="534" y="3403"/>
                  <a:pt x="568" y="3570"/>
                  <a:pt x="568" y="3737"/>
                </a:cubicBezTo>
                <a:lnTo>
                  <a:pt x="568" y="16279"/>
                </a:lnTo>
                <a:lnTo>
                  <a:pt x="1702" y="16279"/>
                </a:lnTo>
                <a:lnTo>
                  <a:pt x="1702" y="3737"/>
                </a:lnTo>
                <a:cubicBezTo>
                  <a:pt x="1702" y="3436"/>
                  <a:pt x="1802" y="3103"/>
                  <a:pt x="2002" y="2836"/>
                </a:cubicBezTo>
                <a:cubicBezTo>
                  <a:pt x="2069" y="2736"/>
                  <a:pt x="2135" y="2603"/>
                  <a:pt x="2169" y="2502"/>
                </a:cubicBezTo>
                <a:cubicBezTo>
                  <a:pt x="2235" y="2336"/>
                  <a:pt x="2269" y="2136"/>
                  <a:pt x="2269" y="1969"/>
                </a:cubicBezTo>
                <a:lnTo>
                  <a:pt x="2269"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58"/>
          <p:cNvSpPr/>
          <p:nvPr/>
        </p:nvSpPr>
        <p:spPr>
          <a:xfrm>
            <a:off x="7732277" y="4292920"/>
            <a:ext cx="72874" cy="454875"/>
          </a:xfrm>
          <a:custGeom>
            <a:avLst/>
            <a:gdLst/>
            <a:ahLst/>
            <a:cxnLst/>
            <a:rect l="l" t="t" r="r" b="b"/>
            <a:pathLst>
              <a:path w="1769" h="11042" extrusionOk="0">
                <a:moveTo>
                  <a:pt x="901" y="0"/>
                </a:moveTo>
                <a:cubicBezTo>
                  <a:pt x="768" y="0"/>
                  <a:pt x="601" y="33"/>
                  <a:pt x="468" y="100"/>
                </a:cubicBezTo>
                <a:cubicBezTo>
                  <a:pt x="201" y="267"/>
                  <a:pt x="1" y="567"/>
                  <a:pt x="1" y="867"/>
                </a:cubicBezTo>
                <a:lnTo>
                  <a:pt x="1" y="11041"/>
                </a:lnTo>
                <a:lnTo>
                  <a:pt x="1769" y="11041"/>
                </a:lnTo>
                <a:lnTo>
                  <a:pt x="1769" y="867"/>
                </a:lnTo>
                <a:cubicBezTo>
                  <a:pt x="1769" y="701"/>
                  <a:pt x="1735" y="567"/>
                  <a:pt x="1635" y="434"/>
                </a:cubicBezTo>
                <a:cubicBezTo>
                  <a:pt x="1502" y="167"/>
                  <a:pt x="1202" y="0"/>
                  <a:pt x="901" y="0"/>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58"/>
          <p:cNvSpPr/>
          <p:nvPr/>
        </p:nvSpPr>
        <p:spPr>
          <a:xfrm>
            <a:off x="7732277" y="4293909"/>
            <a:ext cx="72874" cy="77364"/>
          </a:xfrm>
          <a:custGeom>
            <a:avLst/>
            <a:gdLst/>
            <a:ahLst/>
            <a:cxnLst/>
            <a:rect l="l" t="t" r="r" b="b"/>
            <a:pathLst>
              <a:path w="1769" h="1878" extrusionOk="0">
                <a:moveTo>
                  <a:pt x="813" y="1"/>
                </a:moveTo>
                <a:cubicBezTo>
                  <a:pt x="686" y="1"/>
                  <a:pt x="577" y="55"/>
                  <a:pt x="468" y="109"/>
                </a:cubicBezTo>
                <a:cubicBezTo>
                  <a:pt x="201" y="243"/>
                  <a:pt x="1" y="543"/>
                  <a:pt x="1" y="877"/>
                </a:cubicBezTo>
                <a:lnTo>
                  <a:pt x="1" y="1877"/>
                </a:lnTo>
                <a:cubicBezTo>
                  <a:pt x="1" y="1577"/>
                  <a:pt x="201" y="1277"/>
                  <a:pt x="468" y="1110"/>
                </a:cubicBezTo>
                <a:cubicBezTo>
                  <a:pt x="592" y="1048"/>
                  <a:pt x="728" y="1018"/>
                  <a:pt x="865" y="1018"/>
                </a:cubicBezTo>
                <a:cubicBezTo>
                  <a:pt x="1170" y="1018"/>
                  <a:pt x="1474" y="1167"/>
                  <a:pt x="1635" y="1444"/>
                </a:cubicBezTo>
                <a:cubicBezTo>
                  <a:pt x="1702" y="1577"/>
                  <a:pt x="1735" y="1744"/>
                  <a:pt x="1769" y="1877"/>
                </a:cubicBezTo>
                <a:lnTo>
                  <a:pt x="1769" y="877"/>
                </a:lnTo>
                <a:cubicBezTo>
                  <a:pt x="1769" y="710"/>
                  <a:pt x="1702" y="543"/>
                  <a:pt x="1635" y="410"/>
                </a:cubicBezTo>
                <a:cubicBezTo>
                  <a:pt x="1483" y="166"/>
                  <a:pt x="1246" y="5"/>
                  <a:pt x="977" y="5"/>
                </a:cubicBezTo>
                <a:cubicBezTo>
                  <a:pt x="952" y="5"/>
                  <a:pt x="927" y="7"/>
                  <a:pt x="901" y="9"/>
                </a:cubicBezTo>
                <a:cubicBezTo>
                  <a:pt x="871" y="3"/>
                  <a:pt x="841" y="1"/>
                  <a:pt x="813" y="1"/>
                </a:cubicBez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58"/>
          <p:cNvSpPr/>
          <p:nvPr/>
        </p:nvSpPr>
        <p:spPr>
          <a:xfrm>
            <a:off x="5632771" y="4292920"/>
            <a:ext cx="72874" cy="454875"/>
          </a:xfrm>
          <a:custGeom>
            <a:avLst/>
            <a:gdLst/>
            <a:ahLst/>
            <a:cxnLst/>
            <a:rect l="l" t="t" r="r" b="b"/>
            <a:pathLst>
              <a:path w="1769" h="11042" extrusionOk="0">
                <a:moveTo>
                  <a:pt x="901" y="0"/>
                </a:moveTo>
                <a:cubicBezTo>
                  <a:pt x="734" y="0"/>
                  <a:pt x="601" y="33"/>
                  <a:pt x="467" y="100"/>
                </a:cubicBezTo>
                <a:cubicBezTo>
                  <a:pt x="167" y="267"/>
                  <a:pt x="0" y="567"/>
                  <a:pt x="0" y="867"/>
                </a:cubicBezTo>
                <a:lnTo>
                  <a:pt x="0" y="11041"/>
                </a:lnTo>
                <a:lnTo>
                  <a:pt x="1735" y="11041"/>
                </a:lnTo>
                <a:lnTo>
                  <a:pt x="1768" y="867"/>
                </a:lnTo>
                <a:cubicBezTo>
                  <a:pt x="1768" y="701"/>
                  <a:pt x="1701" y="567"/>
                  <a:pt x="1635" y="434"/>
                </a:cubicBezTo>
                <a:cubicBezTo>
                  <a:pt x="1468" y="167"/>
                  <a:pt x="1201" y="0"/>
                  <a:pt x="901" y="0"/>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58"/>
          <p:cNvSpPr/>
          <p:nvPr/>
        </p:nvSpPr>
        <p:spPr>
          <a:xfrm>
            <a:off x="5632771" y="4293909"/>
            <a:ext cx="71473" cy="77364"/>
          </a:xfrm>
          <a:custGeom>
            <a:avLst/>
            <a:gdLst/>
            <a:ahLst/>
            <a:cxnLst/>
            <a:rect l="l" t="t" r="r" b="b"/>
            <a:pathLst>
              <a:path w="1735" h="1878" extrusionOk="0">
                <a:moveTo>
                  <a:pt x="794" y="1"/>
                </a:moveTo>
                <a:cubicBezTo>
                  <a:pt x="685" y="1"/>
                  <a:pt x="576" y="55"/>
                  <a:pt x="467" y="109"/>
                </a:cubicBezTo>
                <a:cubicBezTo>
                  <a:pt x="167" y="243"/>
                  <a:pt x="0" y="543"/>
                  <a:pt x="0" y="877"/>
                </a:cubicBezTo>
                <a:lnTo>
                  <a:pt x="0" y="1877"/>
                </a:lnTo>
                <a:cubicBezTo>
                  <a:pt x="0" y="1577"/>
                  <a:pt x="167" y="1277"/>
                  <a:pt x="467" y="1110"/>
                </a:cubicBezTo>
                <a:cubicBezTo>
                  <a:pt x="601" y="1043"/>
                  <a:pt x="734" y="1010"/>
                  <a:pt x="867" y="1010"/>
                </a:cubicBezTo>
                <a:cubicBezTo>
                  <a:pt x="1168" y="1010"/>
                  <a:pt x="1468" y="1177"/>
                  <a:pt x="1635" y="1444"/>
                </a:cubicBezTo>
                <a:cubicBezTo>
                  <a:pt x="1701" y="1577"/>
                  <a:pt x="1735" y="1711"/>
                  <a:pt x="1735" y="1877"/>
                </a:cubicBezTo>
                <a:lnTo>
                  <a:pt x="1735" y="843"/>
                </a:lnTo>
                <a:cubicBezTo>
                  <a:pt x="1735" y="710"/>
                  <a:pt x="1701" y="543"/>
                  <a:pt x="1635" y="410"/>
                </a:cubicBezTo>
                <a:cubicBezTo>
                  <a:pt x="1482" y="166"/>
                  <a:pt x="1218" y="5"/>
                  <a:pt x="944" y="5"/>
                </a:cubicBezTo>
                <a:cubicBezTo>
                  <a:pt x="919" y="5"/>
                  <a:pt x="893" y="7"/>
                  <a:pt x="867" y="9"/>
                </a:cubicBezTo>
                <a:cubicBezTo>
                  <a:pt x="843" y="3"/>
                  <a:pt x="818" y="1"/>
                  <a:pt x="794" y="1"/>
                </a:cubicBez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58"/>
          <p:cNvSpPr/>
          <p:nvPr/>
        </p:nvSpPr>
        <p:spPr>
          <a:xfrm>
            <a:off x="5842973" y="4292920"/>
            <a:ext cx="72874" cy="454875"/>
          </a:xfrm>
          <a:custGeom>
            <a:avLst/>
            <a:gdLst/>
            <a:ahLst/>
            <a:cxnLst/>
            <a:rect l="l" t="t" r="r" b="b"/>
            <a:pathLst>
              <a:path w="1769" h="11042" extrusionOk="0">
                <a:moveTo>
                  <a:pt x="868" y="0"/>
                </a:moveTo>
                <a:cubicBezTo>
                  <a:pt x="735" y="0"/>
                  <a:pt x="601" y="33"/>
                  <a:pt x="468" y="100"/>
                </a:cubicBezTo>
                <a:cubicBezTo>
                  <a:pt x="168" y="267"/>
                  <a:pt x="1" y="567"/>
                  <a:pt x="1" y="867"/>
                </a:cubicBezTo>
                <a:lnTo>
                  <a:pt x="1" y="11041"/>
                </a:lnTo>
                <a:lnTo>
                  <a:pt x="1735" y="11041"/>
                </a:lnTo>
                <a:lnTo>
                  <a:pt x="1769" y="867"/>
                </a:lnTo>
                <a:cubicBezTo>
                  <a:pt x="1735" y="400"/>
                  <a:pt x="1368" y="0"/>
                  <a:pt x="868" y="0"/>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58"/>
          <p:cNvSpPr/>
          <p:nvPr/>
        </p:nvSpPr>
        <p:spPr>
          <a:xfrm>
            <a:off x="5842973" y="4293909"/>
            <a:ext cx="71515" cy="77364"/>
          </a:xfrm>
          <a:custGeom>
            <a:avLst/>
            <a:gdLst/>
            <a:ahLst/>
            <a:cxnLst/>
            <a:rect l="l" t="t" r="r" b="b"/>
            <a:pathLst>
              <a:path w="1736" h="1878" extrusionOk="0">
                <a:moveTo>
                  <a:pt x="792" y="1"/>
                </a:moveTo>
                <a:cubicBezTo>
                  <a:pt x="676" y="1"/>
                  <a:pt x="549" y="55"/>
                  <a:pt x="468" y="109"/>
                </a:cubicBezTo>
                <a:cubicBezTo>
                  <a:pt x="168" y="243"/>
                  <a:pt x="1" y="543"/>
                  <a:pt x="1" y="877"/>
                </a:cubicBezTo>
                <a:lnTo>
                  <a:pt x="1" y="1877"/>
                </a:lnTo>
                <a:cubicBezTo>
                  <a:pt x="1" y="1410"/>
                  <a:pt x="368" y="1010"/>
                  <a:pt x="868" y="1010"/>
                </a:cubicBezTo>
                <a:cubicBezTo>
                  <a:pt x="1335" y="1010"/>
                  <a:pt x="1735" y="1410"/>
                  <a:pt x="1735" y="1877"/>
                </a:cubicBezTo>
                <a:lnTo>
                  <a:pt x="1735" y="877"/>
                </a:lnTo>
                <a:cubicBezTo>
                  <a:pt x="1735" y="710"/>
                  <a:pt x="1702" y="543"/>
                  <a:pt x="1635" y="410"/>
                </a:cubicBezTo>
                <a:cubicBezTo>
                  <a:pt x="1483" y="166"/>
                  <a:pt x="1218" y="5"/>
                  <a:pt x="945" y="5"/>
                </a:cubicBezTo>
                <a:cubicBezTo>
                  <a:pt x="919" y="5"/>
                  <a:pt x="894" y="7"/>
                  <a:pt x="868" y="9"/>
                </a:cubicBezTo>
                <a:cubicBezTo>
                  <a:pt x="844" y="3"/>
                  <a:pt x="818" y="1"/>
                  <a:pt x="792" y="1"/>
                </a:cubicBez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58"/>
          <p:cNvSpPr/>
          <p:nvPr/>
        </p:nvSpPr>
        <p:spPr>
          <a:xfrm>
            <a:off x="6053216" y="4292920"/>
            <a:ext cx="72874" cy="454875"/>
          </a:xfrm>
          <a:custGeom>
            <a:avLst/>
            <a:gdLst/>
            <a:ahLst/>
            <a:cxnLst/>
            <a:rect l="l" t="t" r="r" b="b"/>
            <a:pathLst>
              <a:path w="1769" h="11042" extrusionOk="0">
                <a:moveTo>
                  <a:pt x="868" y="0"/>
                </a:moveTo>
                <a:cubicBezTo>
                  <a:pt x="734" y="0"/>
                  <a:pt x="601" y="33"/>
                  <a:pt x="467" y="100"/>
                </a:cubicBezTo>
                <a:cubicBezTo>
                  <a:pt x="167" y="267"/>
                  <a:pt x="0" y="567"/>
                  <a:pt x="0" y="867"/>
                </a:cubicBezTo>
                <a:lnTo>
                  <a:pt x="0" y="11041"/>
                </a:lnTo>
                <a:lnTo>
                  <a:pt x="1735" y="11041"/>
                </a:lnTo>
                <a:lnTo>
                  <a:pt x="1768" y="867"/>
                </a:lnTo>
                <a:cubicBezTo>
                  <a:pt x="1768" y="701"/>
                  <a:pt x="1702" y="567"/>
                  <a:pt x="1635" y="434"/>
                </a:cubicBezTo>
                <a:cubicBezTo>
                  <a:pt x="1468" y="167"/>
                  <a:pt x="1168" y="0"/>
                  <a:pt x="868" y="0"/>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58"/>
          <p:cNvSpPr/>
          <p:nvPr/>
        </p:nvSpPr>
        <p:spPr>
          <a:xfrm>
            <a:off x="6051857" y="4293909"/>
            <a:ext cx="72833" cy="77364"/>
          </a:xfrm>
          <a:custGeom>
            <a:avLst/>
            <a:gdLst/>
            <a:ahLst/>
            <a:cxnLst/>
            <a:rect l="l" t="t" r="r" b="b"/>
            <a:pathLst>
              <a:path w="1768" h="1878" extrusionOk="0">
                <a:moveTo>
                  <a:pt x="824" y="1"/>
                </a:moveTo>
                <a:cubicBezTo>
                  <a:pt x="707" y="1"/>
                  <a:pt x="576" y="55"/>
                  <a:pt x="467" y="109"/>
                </a:cubicBezTo>
                <a:cubicBezTo>
                  <a:pt x="200" y="243"/>
                  <a:pt x="0" y="543"/>
                  <a:pt x="0" y="877"/>
                </a:cubicBezTo>
                <a:lnTo>
                  <a:pt x="0" y="1877"/>
                </a:lnTo>
                <a:cubicBezTo>
                  <a:pt x="0" y="1577"/>
                  <a:pt x="200" y="1277"/>
                  <a:pt x="467" y="1110"/>
                </a:cubicBezTo>
                <a:cubicBezTo>
                  <a:pt x="600" y="1043"/>
                  <a:pt x="767" y="1010"/>
                  <a:pt x="901" y="1010"/>
                </a:cubicBezTo>
                <a:cubicBezTo>
                  <a:pt x="1368" y="1010"/>
                  <a:pt x="1768" y="1410"/>
                  <a:pt x="1768" y="1877"/>
                </a:cubicBezTo>
                <a:lnTo>
                  <a:pt x="1768" y="877"/>
                </a:lnTo>
                <a:cubicBezTo>
                  <a:pt x="1768" y="710"/>
                  <a:pt x="1735" y="543"/>
                  <a:pt x="1635" y="410"/>
                </a:cubicBezTo>
                <a:cubicBezTo>
                  <a:pt x="1512" y="166"/>
                  <a:pt x="1251" y="5"/>
                  <a:pt x="977" y="5"/>
                </a:cubicBezTo>
                <a:cubicBezTo>
                  <a:pt x="952" y="5"/>
                  <a:pt x="926" y="7"/>
                  <a:pt x="901" y="9"/>
                </a:cubicBezTo>
                <a:cubicBezTo>
                  <a:pt x="876" y="3"/>
                  <a:pt x="851" y="1"/>
                  <a:pt x="824" y="1"/>
                </a:cubicBez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58"/>
          <p:cNvSpPr/>
          <p:nvPr/>
        </p:nvSpPr>
        <p:spPr>
          <a:xfrm>
            <a:off x="6263459" y="4292920"/>
            <a:ext cx="71473" cy="454875"/>
          </a:xfrm>
          <a:custGeom>
            <a:avLst/>
            <a:gdLst/>
            <a:ahLst/>
            <a:cxnLst/>
            <a:rect l="l" t="t" r="r" b="b"/>
            <a:pathLst>
              <a:path w="1735" h="11042" extrusionOk="0">
                <a:moveTo>
                  <a:pt x="867" y="0"/>
                </a:moveTo>
                <a:cubicBezTo>
                  <a:pt x="734" y="0"/>
                  <a:pt x="567" y="33"/>
                  <a:pt x="467" y="100"/>
                </a:cubicBezTo>
                <a:cubicBezTo>
                  <a:pt x="167" y="267"/>
                  <a:pt x="0" y="567"/>
                  <a:pt x="0" y="867"/>
                </a:cubicBezTo>
                <a:lnTo>
                  <a:pt x="0" y="11041"/>
                </a:lnTo>
                <a:lnTo>
                  <a:pt x="1735" y="11041"/>
                </a:lnTo>
                <a:lnTo>
                  <a:pt x="1735" y="867"/>
                </a:lnTo>
                <a:cubicBezTo>
                  <a:pt x="1735" y="701"/>
                  <a:pt x="1701" y="567"/>
                  <a:pt x="1635" y="434"/>
                </a:cubicBezTo>
                <a:cubicBezTo>
                  <a:pt x="1468" y="167"/>
                  <a:pt x="1168" y="0"/>
                  <a:pt x="867" y="0"/>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58"/>
          <p:cNvSpPr/>
          <p:nvPr/>
        </p:nvSpPr>
        <p:spPr>
          <a:xfrm>
            <a:off x="6262059" y="4293909"/>
            <a:ext cx="72874" cy="77364"/>
          </a:xfrm>
          <a:custGeom>
            <a:avLst/>
            <a:gdLst/>
            <a:ahLst/>
            <a:cxnLst/>
            <a:rect l="l" t="t" r="r" b="b"/>
            <a:pathLst>
              <a:path w="1769" h="1878" extrusionOk="0">
                <a:moveTo>
                  <a:pt x="813" y="1"/>
                </a:moveTo>
                <a:cubicBezTo>
                  <a:pt x="686" y="1"/>
                  <a:pt x="577" y="55"/>
                  <a:pt x="468" y="109"/>
                </a:cubicBezTo>
                <a:cubicBezTo>
                  <a:pt x="201" y="243"/>
                  <a:pt x="1" y="543"/>
                  <a:pt x="1" y="877"/>
                </a:cubicBezTo>
                <a:lnTo>
                  <a:pt x="1" y="1877"/>
                </a:lnTo>
                <a:cubicBezTo>
                  <a:pt x="1" y="1577"/>
                  <a:pt x="201" y="1277"/>
                  <a:pt x="468" y="1110"/>
                </a:cubicBezTo>
                <a:cubicBezTo>
                  <a:pt x="601" y="1043"/>
                  <a:pt x="735" y="1010"/>
                  <a:pt x="901" y="1010"/>
                </a:cubicBezTo>
                <a:cubicBezTo>
                  <a:pt x="1202" y="1010"/>
                  <a:pt x="1468" y="1177"/>
                  <a:pt x="1635" y="1444"/>
                </a:cubicBezTo>
                <a:cubicBezTo>
                  <a:pt x="1735" y="1577"/>
                  <a:pt x="1769" y="1711"/>
                  <a:pt x="1769" y="1877"/>
                </a:cubicBezTo>
                <a:lnTo>
                  <a:pt x="1769" y="843"/>
                </a:lnTo>
                <a:cubicBezTo>
                  <a:pt x="1769" y="710"/>
                  <a:pt x="1735" y="543"/>
                  <a:pt x="1635" y="410"/>
                </a:cubicBezTo>
                <a:cubicBezTo>
                  <a:pt x="1483" y="166"/>
                  <a:pt x="1246" y="5"/>
                  <a:pt x="977" y="5"/>
                </a:cubicBezTo>
                <a:cubicBezTo>
                  <a:pt x="952" y="5"/>
                  <a:pt x="927" y="7"/>
                  <a:pt x="901" y="9"/>
                </a:cubicBezTo>
                <a:cubicBezTo>
                  <a:pt x="871" y="3"/>
                  <a:pt x="841" y="1"/>
                  <a:pt x="813" y="1"/>
                </a:cubicBez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58"/>
          <p:cNvSpPr/>
          <p:nvPr/>
        </p:nvSpPr>
        <p:spPr>
          <a:xfrm>
            <a:off x="6473661" y="4292920"/>
            <a:ext cx="71515" cy="454875"/>
          </a:xfrm>
          <a:custGeom>
            <a:avLst/>
            <a:gdLst/>
            <a:ahLst/>
            <a:cxnLst/>
            <a:rect l="l" t="t" r="r" b="b"/>
            <a:pathLst>
              <a:path w="1736" h="11042" extrusionOk="0">
                <a:moveTo>
                  <a:pt x="868" y="0"/>
                </a:moveTo>
                <a:cubicBezTo>
                  <a:pt x="735" y="0"/>
                  <a:pt x="568" y="33"/>
                  <a:pt x="468" y="100"/>
                </a:cubicBezTo>
                <a:cubicBezTo>
                  <a:pt x="167" y="267"/>
                  <a:pt x="1" y="567"/>
                  <a:pt x="1" y="867"/>
                </a:cubicBezTo>
                <a:lnTo>
                  <a:pt x="1" y="11041"/>
                </a:lnTo>
                <a:lnTo>
                  <a:pt x="1735" y="11041"/>
                </a:lnTo>
                <a:lnTo>
                  <a:pt x="1735" y="867"/>
                </a:lnTo>
                <a:cubicBezTo>
                  <a:pt x="1735" y="701"/>
                  <a:pt x="1702" y="567"/>
                  <a:pt x="1635" y="434"/>
                </a:cubicBezTo>
                <a:cubicBezTo>
                  <a:pt x="1468" y="167"/>
                  <a:pt x="1168" y="0"/>
                  <a:pt x="868" y="0"/>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58"/>
          <p:cNvSpPr/>
          <p:nvPr/>
        </p:nvSpPr>
        <p:spPr>
          <a:xfrm>
            <a:off x="6472302" y="4293909"/>
            <a:ext cx="72874" cy="77364"/>
          </a:xfrm>
          <a:custGeom>
            <a:avLst/>
            <a:gdLst/>
            <a:ahLst/>
            <a:cxnLst/>
            <a:rect l="l" t="t" r="r" b="b"/>
            <a:pathLst>
              <a:path w="1769" h="1878" extrusionOk="0">
                <a:moveTo>
                  <a:pt x="812" y="1"/>
                </a:moveTo>
                <a:cubicBezTo>
                  <a:pt x="685" y="1"/>
                  <a:pt x="576" y="55"/>
                  <a:pt x="467" y="109"/>
                </a:cubicBezTo>
                <a:cubicBezTo>
                  <a:pt x="200" y="243"/>
                  <a:pt x="0" y="543"/>
                  <a:pt x="0" y="877"/>
                </a:cubicBezTo>
                <a:lnTo>
                  <a:pt x="0" y="1877"/>
                </a:lnTo>
                <a:cubicBezTo>
                  <a:pt x="0" y="1346"/>
                  <a:pt x="439" y="1015"/>
                  <a:pt x="886" y="1015"/>
                </a:cubicBezTo>
                <a:cubicBezTo>
                  <a:pt x="1168" y="1015"/>
                  <a:pt x="1454" y="1147"/>
                  <a:pt x="1635" y="1444"/>
                </a:cubicBezTo>
                <a:cubicBezTo>
                  <a:pt x="1702" y="1577"/>
                  <a:pt x="1735" y="1744"/>
                  <a:pt x="1735" y="1877"/>
                </a:cubicBezTo>
                <a:lnTo>
                  <a:pt x="1735" y="877"/>
                </a:lnTo>
                <a:cubicBezTo>
                  <a:pt x="1768" y="710"/>
                  <a:pt x="1702" y="543"/>
                  <a:pt x="1635" y="410"/>
                </a:cubicBezTo>
                <a:cubicBezTo>
                  <a:pt x="1482" y="166"/>
                  <a:pt x="1246" y="5"/>
                  <a:pt x="977" y="5"/>
                </a:cubicBezTo>
                <a:cubicBezTo>
                  <a:pt x="952" y="5"/>
                  <a:pt x="927" y="7"/>
                  <a:pt x="901" y="9"/>
                </a:cubicBezTo>
                <a:cubicBezTo>
                  <a:pt x="870" y="3"/>
                  <a:pt x="841" y="1"/>
                  <a:pt x="812" y="1"/>
                </a:cubicBez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58"/>
          <p:cNvSpPr/>
          <p:nvPr/>
        </p:nvSpPr>
        <p:spPr>
          <a:xfrm>
            <a:off x="6682503" y="4292920"/>
            <a:ext cx="72874" cy="454875"/>
          </a:xfrm>
          <a:custGeom>
            <a:avLst/>
            <a:gdLst/>
            <a:ahLst/>
            <a:cxnLst/>
            <a:rect l="l" t="t" r="r" b="b"/>
            <a:pathLst>
              <a:path w="1769" h="11042" extrusionOk="0">
                <a:moveTo>
                  <a:pt x="902" y="0"/>
                </a:moveTo>
                <a:cubicBezTo>
                  <a:pt x="735" y="0"/>
                  <a:pt x="601" y="33"/>
                  <a:pt x="468" y="100"/>
                </a:cubicBezTo>
                <a:cubicBezTo>
                  <a:pt x="168" y="267"/>
                  <a:pt x="1" y="567"/>
                  <a:pt x="1" y="867"/>
                </a:cubicBezTo>
                <a:lnTo>
                  <a:pt x="1" y="11041"/>
                </a:lnTo>
                <a:lnTo>
                  <a:pt x="1769" y="11041"/>
                </a:lnTo>
                <a:lnTo>
                  <a:pt x="1769" y="867"/>
                </a:lnTo>
                <a:cubicBezTo>
                  <a:pt x="1769" y="701"/>
                  <a:pt x="1702" y="567"/>
                  <a:pt x="1635" y="434"/>
                </a:cubicBezTo>
                <a:cubicBezTo>
                  <a:pt x="1469" y="167"/>
                  <a:pt x="1202" y="0"/>
                  <a:pt x="902" y="0"/>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58"/>
          <p:cNvSpPr/>
          <p:nvPr/>
        </p:nvSpPr>
        <p:spPr>
          <a:xfrm>
            <a:off x="6682503" y="4293909"/>
            <a:ext cx="72874" cy="77364"/>
          </a:xfrm>
          <a:custGeom>
            <a:avLst/>
            <a:gdLst/>
            <a:ahLst/>
            <a:cxnLst/>
            <a:rect l="l" t="t" r="r" b="b"/>
            <a:pathLst>
              <a:path w="1769" h="1878" extrusionOk="0">
                <a:moveTo>
                  <a:pt x="795" y="1"/>
                </a:moveTo>
                <a:cubicBezTo>
                  <a:pt x="686" y="1"/>
                  <a:pt x="577" y="55"/>
                  <a:pt x="468" y="109"/>
                </a:cubicBezTo>
                <a:cubicBezTo>
                  <a:pt x="168" y="243"/>
                  <a:pt x="1" y="543"/>
                  <a:pt x="1" y="877"/>
                </a:cubicBezTo>
                <a:lnTo>
                  <a:pt x="1" y="1877"/>
                </a:lnTo>
                <a:cubicBezTo>
                  <a:pt x="1" y="1577"/>
                  <a:pt x="168" y="1277"/>
                  <a:pt x="468" y="1110"/>
                </a:cubicBezTo>
                <a:cubicBezTo>
                  <a:pt x="601" y="1043"/>
                  <a:pt x="735" y="1010"/>
                  <a:pt x="868" y="1010"/>
                </a:cubicBezTo>
                <a:cubicBezTo>
                  <a:pt x="1369" y="1010"/>
                  <a:pt x="1769" y="1410"/>
                  <a:pt x="1769" y="1877"/>
                </a:cubicBezTo>
                <a:lnTo>
                  <a:pt x="1769" y="877"/>
                </a:lnTo>
                <a:cubicBezTo>
                  <a:pt x="1769" y="710"/>
                  <a:pt x="1702" y="543"/>
                  <a:pt x="1635" y="410"/>
                </a:cubicBezTo>
                <a:cubicBezTo>
                  <a:pt x="1483" y="166"/>
                  <a:pt x="1247" y="5"/>
                  <a:pt x="952" y="5"/>
                </a:cubicBezTo>
                <a:cubicBezTo>
                  <a:pt x="925" y="5"/>
                  <a:pt x="897" y="7"/>
                  <a:pt x="868" y="9"/>
                </a:cubicBezTo>
                <a:cubicBezTo>
                  <a:pt x="844" y="3"/>
                  <a:pt x="819" y="1"/>
                  <a:pt x="795" y="1"/>
                </a:cubicBez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58"/>
          <p:cNvSpPr/>
          <p:nvPr/>
        </p:nvSpPr>
        <p:spPr>
          <a:xfrm>
            <a:off x="6892746" y="4292920"/>
            <a:ext cx="72874" cy="454875"/>
          </a:xfrm>
          <a:custGeom>
            <a:avLst/>
            <a:gdLst/>
            <a:ahLst/>
            <a:cxnLst/>
            <a:rect l="l" t="t" r="r" b="b"/>
            <a:pathLst>
              <a:path w="1769" h="11042" extrusionOk="0">
                <a:moveTo>
                  <a:pt x="901" y="0"/>
                </a:moveTo>
                <a:cubicBezTo>
                  <a:pt x="734" y="0"/>
                  <a:pt x="601" y="33"/>
                  <a:pt x="468" y="100"/>
                </a:cubicBezTo>
                <a:cubicBezTo>
                  <a:pt x="167" y="267"/>
                  <a:pt x="1" y="567"/>
                  <a:pt x="1" y="867"/>
                </a:cubicBezTo>
                <a:lnTo>
                  <a:pt x="1" y="11041"/>
                </a:lnTo>
                <a:lnTo>
                  <a:pt x="1735" y="11041"/>
                </a:lnTo>
                <a:lnTo>
                  <a:pt x="1769" y="867"/>
                </a:lnTo>
                <a:cubicBezTo>
                  <a:pt x="1769" y="701"/>
                  <a:pt x="1702" y="567"/>
                  <a:pt x="1635" y="434"/>
                </a:cubicBezTo>
                <a:cubicBezTo>
                  <a:pt x="1468" y="167"/>
                  <a:pt x="1201" y="0"/>
                  <a:pt x="901" y="0"/>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58"/>
          <p:cNvSpPr/>
          <p:nvPr/>
        </p:nvSpPr>
        <p:spPr>
          <a:xfrm>
            <a:off x="6892746" y="4293909"/>
            <a:ext cx="71515" cy="77364"/>
          </a:xfrm>
          <a:custGeom>
            <a:avLst/>
            <a:gdLst/>
            <a:ahLst/>
            <a:cxnLst/>
            <a:rect l="l" t="t" r="r" b="b"/>
            <a:pathLst>
              <a:path w="1736" h="1878" extrusionOk="0">
                <a:moveTo>
                  <a:pt x="794" y="1"/>
                </a:moveTo>
                <a:cubicBezTo>
                  <a:pt x="686" y="1"/>
                  <a:pt x="577" y="55"/>
                  <a:pt x="468" y="109"/>
                </a:cubicBezTo>
                <a:cubicBezTo>
                  <a:pt x="167" y="243"/>
                  <a:pt x="1" y="543"/>
                  <a:pt x="1" y="877"/>
                </a:cubicBezTo>
                <a:lnTo>
                  <a:pt x="1" y="1877"/>
                </a:lnTo>
                <a:cubicBezTo>
                  <a:pt x="1" y="1577"/>
                  <a:pt x="167" y="1277"/>
                  <a:pt x="468" y="1110"/>
                </a:cubicBezTo>
                <a:cubicBezTo>
                  <a:pt x="601" y="1043"/>
                  <a:pt x="734" y="1010"/>
                  <a:pt x="868" y="1010"/>
                </a:cubicBezTo>
                <a:cubicBezTo>
                  <a:pt x="1168" y="1010"/>
                  <a:pt x="1468" y="1177"/>
                  <a:pt x="1635" y="1444"/>
                </a:cubicBezTo>
                <a:cubicBezTo>
                  <a:pt x="1702" y="1577"/>
                  <a:pt x="1735" y="1711"/>
                  <a:pt x="1735" y="1877"/>
                </a:cubicBezTo>
                <a:lnTo>
                  <a:pt x="1735" y="843"/>
                </a:lnTo>
                <a:cubicBezTo>
                  <a:pt x="1735" y="710"/>
                  <a:pt x="1702" y="543"/>
                  <a:pt x="1635" y="410"/>
                </a:cubicBezTo>
                <a:cubicBezTo>
                  <a:pt x="1483" y="166"/>
                  <a:pt x="1218" y="5"/>
                  <a:pt x="945" y="5"/>
                </a:cubicBezTo>
                <a:cubicBezTo>
                  <a:pt x="919" y="5"/>
                  <a:pt x="893" y="7"/>
                  <a:pt x="868" y="9"/>
                </a:cubicBezTo>
                <a:cubicBezTo>
                  <a:pt x="843" y="3"/>
                  <a:pt x="819" y="1"/>
                  <a:pt x="794" y="1"/>
                </a:cubicBez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58"/>
          <p:cNvSpPr/>
          <p:nvPr/>
        </p:nvSpPr>
        <p:spPr>
          <a:xfrm>
            <a:off x="7102989" y="4292920"/>
            <a:ext cx="72874" cy="454875"/>
          </a:xfrm>
          <a:custGeom>
            <a:avLst/>
            <a:gdLst/>
            <a:ahLst/>
            <a:cxnLst/>
            <a:rect l="l" t="t" r="r" b="b"/>
            <a:pathLst>
              <a:path w="1769" h="11042" extrusionOk="0">
                <a:moveTo>
                  <a:pt x="868" y="0"/>
                </a:moveTo>
                <a:cubicBezTo>
                  <a:pt x="734" y="0"/>
                  <a:pt x="601" y="33"/>
                  <a:pt x="467" y="100"/>
                </a:cubicBezTo>
                <a:cubicBezTo>
                  <a:pt x="167" y="267"/>
                  <a:pt x="0" y="567"/>
                  <a:pt x="0" y="867"/>
                </a:cubicBezTo>
                <a:lnTo>
                  <a:pt x="0" y="11041"/>
                </a:lnTo>
                <a:lnTo>
                  <a:pt x="1735" y="11041"/>
                </a:lnTo>
                <a:lnTo>
                  <a:pt x="1768" y="867"/>
                </a:lnTo>
                <a:cubicBezTo>
                  <a:pt x="1735" y="701"/>
                  <a:pt x="1701" y="567"/>
                  <a:pt x="1635" y="434"/>
                </a:cubicBezTo>
                <a:cubicBezTo>
                  <a:pt x="1468" y="167"/>
                  <a:pt x="1201" y="0"/>
                  <a:pt x="868" y="0"/>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58"/>
          <p:cNvSpPr/>
          <p:nvPr/>
        </p:nvSpPr>
        <p:spPr>
          <a:xfrm>
            <a:off x="7102989" y="4293909"/>
            <a:ext cx="71473" cy="77364"/>
          </a:xfrm>
          <a:custGeom>
            <a:avLst/>
            <a:gdLst/>
            <a:ahLst/>
            <a:cxnLst/>
            <a:rect l="l" t="t" r="r" b="b"/>
            <a:pathLst>
              <a:path w="1735" h="1878" extrusionOk="0">
                <a:moveTo>
                  <a:pt x="791" y="1"/>
                </a:moveTo>
                <a:cubicBezTo>
                  <a:pt x="675" y="1"/>
                  <a:pt x="549" y="55"/>
                  <a:pt x="467" y="109"/>
                </a:cubicBezTo>
                <a:cubicBezTo>
                  <a:pt x="167" y="243"/>
                  <a:pt x="0" y="543"/>
                  <a:pt x="0" y="877"/>
                </a:cubicBezTo>
                <a:lnTo>
                  <a:pt x="0" y="1877"/>
                </a:lnTo>
                <a:cubicBezTo>
                  <a:pt x="0" y="1346"/>
                  <a:pt x="439" y="1015"/>
                  <a:pt x="878" y="1015"/>
                </a:cubicBezTo>
                <a:cubicBezTo>
                  <a:pt x="1156" y="1015"/>
                  <a:pt x="1434" y="1147"/>
                  <a:pt x="1601" y="1444"/>
                </a:cubicBezTo>
                <a:cubicBezTo>
                  <a:pt x="1701" y="1577"/>
                  <a:pt x="1735" y="1744"/>
                  <a:pt x="1735" y="1877"/>
                </a:cubicBezTo>
                <a:lnTo>
                  <a:pt x="1735" y="877"/>
                </a:lnTo>
                <a:cubicBezTo>
                  <a:pt x="1735" y="710"/>
                  <a:pt x="1701" y="543"/>
                  <a:pt x="1635" y="410"/>
                </a:cubicBezTo>
                <a:cubicBezTo>
                  <a:pt x="1482" y="166"/>
                  <a:pt x="1218" y="5"/>
                  <a:pt x="944" y="5"/>
                </a:cubicBezTo>
                <a:cubicBezTo>
                  <a:pt x="919" y="5"/>
                  <a:pt x="893" y="7"/>
                  <a:pt x="868" y="9"/>
                </a:cubicBezTo>
                <a:cubicBezTo>
                  <a:pt x="843" y="3"/>
                  <a:pt x="817" y="1"/>
                  <a:pt x="791" y="1"/>
                </a:cubicBez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58"/>
          <p:cNvSpPr/>
          <p:nvPr/>
        </p:nvSpPr>
        <p:spPr>
          <a:xfrm>
            <a:off x="7313191" y="4292920"/>
            <a:ext cx="72874" cy="454875"/>
          </a:xfrm>
          <a:custGeom>
            <a:avLst/>
            <a:gdLst/>
            <a:ahLst/>
            <a:cxnLst/>
            <a:rect l="l" t="t" r="r" b="b"/>
            <a:pathLst>
              <a:path w="1769" h="11042" extrusionOk="0">
                <a:moveTo>
                  <a:pt x="868" y="0"/>
                </a:moveTo>
                <a:cubicBezTo>
                  <a:pt x="735" y="0"/>
                  <a:pt x="601" y="33"/>
                  <a:pt x="468" y="100"/>
                </a:cubicBezTo>
                <a:cubicBezTo>
                  <a:pt x="168" y="267"/>
                  <a:pt x="1" y="567"/>
                  <a:pt x="1" y="867"/>
                </a:cubicBezTo>
                <a:lnTo>
                  <a:pt x="1" y="11041"/>
                </a:lnTo>
                <a:lnTo>
                  <a:pt x="1735" y="11041"/>
                </a:lnTo>
                <a:lnTo>
                  <a:pt x="1769" y="867"/>
                </a:lnTo>
                <a:cubicBezTo>
                  <a:pt x="1769" y="701"/>
                  <a:pt x="1702" y="567"/>
                  <a:pt x="1635" y="434"/>
                </a:cubicBezTo>
                <a:cubicBezTo>
                  <a:pt x="1469" y="167"/>
                  <a:pt x="1168" y="0"/>
                  <a:pt x="868" y="0"/>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58"/>
          <p:cNvSpPr/>
          <p:nvPr/>
        </p:nvSpPr>
        <p:spPr>
          <a:xfrm>
            <a:off x="7311832" y="4293909"/>
            <a:ext cx="72874" cy="77364"/>
          </a:xfrm>
          <a:custGeom>
            <a:avLst/>
            <a:gdLst/>
            <a:ahLst/>
            <a:cxnLst/>
            <a:rect l="l" t="t" r="r" b="b"/>
            <a:pathLst>
              <a:path w="1769" h="1878" extrusionOk="0">
                <a:moveTo>
                  <a:pt x="825" y="1"/>
                </a:moveTo>
                <a:cubicBezTo>
                  <a:pt x="708" y="1"/>
                  <a:pt x="576" y="55"/>
                  <a:pt x="468" y="109"/>
                </a:cubicBezTo>
                <a:cubicBezTo>
                  <a:pt x="201" y="243"/>
                  <a:pt x="1" y="543"/>
                  <a:pt x="1" y="877"/>
                </a:cubicBezTo>
                <a:lnTo>
                  <a:pt x="1" y="1877"/>
                </a:lnTo>
                <a:cubicBezTo>
                  <a:pt x="1" y="1577"/>
                  <a:pt x="201" y="1277"/>
                  <a:pt x="468" y="1110"/>
                </a:cubicBezTo>
                <a:cubicBezTo>
                  <a:pt x="601" y="1043"/>
                  <a:pt x="768" y="1010"/>
                  <a:pt x="901" y="1010"/>
                </a:cubicBezTo>
                <a:cubicBezTo>
                  <a:pt x="1368" y="1010"/>
                  <a:pt x="1768" y="1410"/>
                  <a:pt x="1768" y="1877"/>
                </a:cubicBezTo>
                <a:lnTo>
                  <a:pt x="1768" y="877"/>
                </a:lnTo>
                <a:cubicBezTo>
                  <a:pt x="1768" y="710"/>
                  <a:pt x="1735" y="543"/>
                  <a:pt x="1635" y="410"/>
                </a:cubicBezTo>
                <a:cubicBezTo>
                  <a:pt x="1513" y="166"/>
                  <a:pt x="1251" y="5"/>
                  <a:pt x="978" y="5"/>
                </a:cubicBezTo>
                <a:cubicBezTo>
                  <a:pt x="952" y="5"/>
                  <a:pt x="927" y="7"/>
                  <a:pt x="901" y="9"/>
                </a:cubicBezTo>
                <a:cubicBezTo>
                  <a:pt x="877" y="3"/>
                  <a:pt x="851" y="1"/>
                  <a:pt x="825" y="1"/>
                </a:cubicBez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58"/>
          <p:cNvSpPr/>
          <p:nvPr/>
        </p:nvSpPr>
        <p:spPr>
          <a:xfrm>
            <a:off x="7523434" y="4292920"/>
            <a:ext cx="71515" cy="454875"/>
          </a:xfrm>
          <a:custGeom>
            <a:avLst/>
            <a:gdLst/>
            <a:ahLst/>
            <a:cxnLst/>
            <a:rect l="l" t="t" r="r" b="b"/>
            <a:pathLst>
              <a:path w="1736" h="11042" extrusionOk="0">
                <a:moveTo>
                  <a:pt x="868" y="0"/>
                </a:moveTo>
                <a:cubicBezTo>
                  <a:pt x="367" y="0"/>
                  <a:pt x="1" y="400"/>
                  <a:pt x="1" y="867"/>
                </a:cubicBezTo>
                <a:lnTo>
                  <a:pt x="1" y="11041"/>
                </a:lnTo>
                <a:lnTo>
                  <a:pt x="1735" y="11041"/>
                </a:lnTo>
                <a:lnTo>
                  <a:pt x="1735" y="867"/>
                </a:lnTo>
                <a:cubicBezTo>
                  <a:pt x="1735" y="701"/>
                  <a:pt x="1702" y="567"/>
                  <a:pt x="1602" y="434"/>
                </a:cubicBezTo>
                <a:cubicBezTo>
                  <a:pt x="1435" y="167"/>
                  <a:pt x="1168" y="0"/>
                  <a:pt x="868" y="0"/>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58"/>
          <p:cNvSpPr/>
          <p:nvPr/>
        </p:nvSpPr>
        <p:spPr>
          <a:xfrm>
            <a:off x="7523434" y="4293085"/>
            <a:ext cx="71515" cy="78188"/>
          </a:xfrm>
          <a:custGeom>
            <a:avLst/>
            <a:gdLst/>
            <a:ahLst/>
            <a:cxnLst/>
            <a:rect l="l" t="t" r="r" b="b"/>
            <a:pathLst>
              <a:path w="1736" h="1898" extrusionOk="0">
                <a:moveTo>
                  <a:pt x="879" y="1"/>
                </a:moveTo>
                <a:cubicBezTo>
                  <a:pt x="439" y="1"/>
                  <a:pt x="1" y="332"/>
                  <a:pt x="1" y="863"/>
                </a:cubicBezTo>
                <a:lnTo>
                  <a:pt x="1" y="1897"/>
                </a:lnTo>
                <a:cubicBezTo>
                  <a:pt x="1" y="1564"/>
                  <a:pt x="167" y="1264"/>
                  <a:pt x="468" y="1130"/>
                </a:cubicBezTo>
                <a:cubicBezTo>
                  <a:pt x="568" y="1063"/>
                  <a:pt x="734" y="1030"/>
                  <a:pt x="868" y="1030"/>
                </a:cubicBezTo>
                <a:cubicBezTo>
                  <a:pt x="1168" y="1030"/>
                  <a:pt x="1468" y="1164"/>
                  <a:pt x="1635" y="1430"/>
                </a:cubicBezTo>
                <a:cubicBezTo>
                  <a:pt x="1702" y="1564"/>
                  <a:pt x="1735" y="1731"/>
                  <a:pt x="1735" y="1897"/>
                </a:cubicBezTo>
                <a:lnTo>
                  <a:pt x="1735" y="863"/>
                </a:lnTo>
                <a:cubicBezTo>
                  <a:pt x="1735" y="697"/>
                  <a:pt x="1702" y="563"/>
                  <a:pt x="1602" y="430"/>
                </a:cubicBezTo>
                <a:cubicBezTo>
                  <a:pt x="1434" y="133"/>
                  <a:pt x="1156" y="1"/>
                  <a:pt x="879" y="1"/>
                </a:cubicBez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58"/>
          <p:cNvSpPr/>
          <p:nvPr/>
        </p:nvSpPr>
        <p:spPr>
          <a:xfrm>
            <a:off x="7732277" y="4292920"/>
            <a:ext cx="72874" cy="454875"/>
          </a:xfrm>
          <a:custGeom>
            <a:avLst/>
            <a:gdLst/>
            <a:ahLst/>
            <a:cxnLst/>
            <a:rect l="l" t="t" r="r" b="b"/>
            <a:pathLst>
              <a:path w="1769" h="11042" extrusionOk="0">
                <a:moveTo>
                  <a:pt x="901" y="0"/>
                </a:moveTo>
                <a:cubicBezTo>
                  <a:pt x="768" y="0"/>
                  <a:pt x="601" y="33"/>
                  <a:pt x="468" y="100"/>
                </a:cubicBezTo>
                <a:cubicBezTo>
                  <a:pt x="201" y="267"/>
                  <a:pt x="1" y="567"/>
                  <a:pt x="1" y="867"/>
                </a:cubicBezTo>
                <a:lnTo>
                  <a:pt x="1" y="11041"/>
                </a:lnTo>
                <a:lnTo>
                  <a:pt x="1769" y="11041"/>
                </a:lnTo>
                <a:lnTo>
                  <a:pt x="1769" y="867"/>
                </a:lnTo>
                <a:cubicBezTo>
                  <a:pt x="1769" y="701"/>
                  <a:pt x="1735" y="567"/>
                  <a:pt x="1635" y="434"/>
                </a:cubicBezTo>
                <a:cubicBezTo>
                  <a:pt x="1502" y="167"/>
                  <a:pt x="1202" y="0"/>
                  <a:pt x="901" y="0"/>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58"/>
          <p:cNvSpPr/>
          <p:nvPr/>
        </p:nvSpPr>
        <p:spPr>
          <a:xfrm>
            <a:off x="7732277" y="4293909"/>
            <a:ext cx="72874" cy="77364"/>
          </a:xfrm>
          <a:custGeom>
            <a:avLst/>
            <a:gdLst/>
            <a:ahLst/>
            <a:cxnLst/>
            <a:rect l="l" t="t" r="r" b="b"/>
            <a:pathLst>
              <a:path w="1769" h="1878" extrusionOk="0">
                <a:moveTo>
                  <a:pt x="813" y="1"/>
                </a:moveTo>
                <a:cubicBezTo>
                  <a:pt x="686" y="1"/>
                  <a:pt x="577" y="55"/>
                  <a:pt x="468" y="109"/>
                </a:cubicBezTo>
                <a:cubicBezTo>
                  <a:pt x="201" y="243"/>
                  <a:pt x="1" y="543"/>
                  <a:pt x="1" y="877"/>
                </a:cubicBezTo>
                <a:lnTo>
                  <a:pt x="1" y="1877"/>
                </a:lnTo>
                <a:cubicBezTo>
                  <a:pt x="1" y="1577"/>
                  <a:pt x="201" y="1277"/>
                  <a:pt x="468" y="1110"/>
                </a:cubicBezTo>
                <a:cubicBezTo>
                  <a:pt x="592" y="1048"/>
                  <a:pt x="728" y="1018"/>
                  <a:pt x="865" y="1018"/>
                </a:cubicBezTo>
                <a:cubicBezTo>
                  <a:pt x="1170" y="1018"/>
                  <a:pt x="1474" y="1167"/>
                  <a:pt x="1635" y="1444"/>
                </a:cubicBezTo>
                <a:cubicBezTo>
                  <a:pt x="1702" y="1577"/>
                  <a:pt x="1735" y="1744"/>
                  <a:pt x="1769" y="1877"/>
                </a:cubicBezTo>
                <a:lnTo>
                  <a:pt x="1769" y="877"/>
                </a:lnTo>
                <a:cubicBezTo>
                  <a:pt x="1769" y="710"/>
                  <a:pt x="1702" y="543"/>
                  <a:pt x="1635" y="410"/>
                </a:cubicBezTo>
                <a:cubicBezTo>
                  <a:pt x="1483" y="166"/>
                  <a:pt x="1246" y="5"/>
                  <a:pt x="977" y="5"/>
                </a:cubicBezTo>
                <a:cubicBezTo>
                  <a:pt x="952" y="5"/>
                  <a:pt x="927" y="7"/>
                  <a:pt x="901" y="9"/>
                </a:cubicBezTo>
                <a:cubicBezTo>
                  <a:pt x="871" y="3"/>
                  <a:pt x="841" y="1"/>
                  <a:pt x="813" y="1"/>
                </a:cubicBez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58"/>
          <p:cNvSpPr/>
          <p:nvPr/>
        </p:nvSpPr>
        <p:spPr>
          <a:xfrm>
            <a:off x="8037343" y="4118390"/>
            <a:ext cx="93471" cy="670613"/>
          </a:xfrm>
          <a:custGeom>
            <a:avLst/>
            <a:gdLst/>
            <a:ahLst/>
            <a:cxnLst/>
            <a:rect l="l" t="t" r="r" b="b"/>
            <a:pathLst>
              <a:path w="2269" h="16279" extrusionOk="0">
                <a:moveTo>
                  <a:pt x="0" y="1"/>
                </a:moveTo>
                <a:lnTo>
                  <a:pt x="0" y="1969"/>
                </a:lnTo>
                <a:cubicBezTo>
                  <a:pt x="0" y="2136"/>
                  <a:pt x="33" y="2302"/>
                  <a:pt x="67" y="2436"/>
                </a:cubicBezTo>
                <a:cubicBezTo>
                  <a:pt x="100" y="2569"/>
                  <a:pt x="200" y="2736"/>
                  <a:pt x="267" y="2869"/>
                </a:cubicBezTo>
                <a:cubicBezTo>
                  <a:pt x="367" y="2969"/>
                  <a:pt x="434" y="3136"/>
                  <a:pt x="500" y="3270"/>
                </a:cubicBezTo>
                <a:cubicBezTo>
                  <a:pt x="534" y="3403"/>
                  <a:pt x="567" y="3570"/>
                  <a:pt x="567" y="3737"/>
                </a:cubicBezTo>
                <a:lnTo>
                  <a:pt x="567" y="16279"/>
                </a:lnTo>
                <a:lnTo>
                  <a:pt x="1735" y="16279"/>
                </a:lnTo>
                <a:lnTo>
                  <a:pt x="1735" y="3737"/>
                </a:lnTo>
                <a:cubicBezTo>
                  <a:pt x="1701" y="3603"/>
                  <a:pt x="1735" y="3470"/>
                  <a:pt x="1768" y="3336"/>
                </a:cubicBezTo>
                <a:cubicBezTo>
                  <a:pt x="1801" y="3170"/>
                  <a:pt x="1901" y="3003"/>
                  <a:pt x="2002" y="2836"/>
                </a:cubicBezTo>
                <a:cubicBezTo>
                  <a:pt x="2068" y="2736"/>
                  <a:pt x="2135" y="2603"/>
                  <a:pt x="2168" y="2502"/>
                </a:cubicBezTo>
                <a:cubicBezTo>
                  <a:pt x="2235" y="2336"/>
                  <a:pt x="2268" y="2136"/>
                  <a:pt x="2268" y="1969"/>
                </a:cubicBezTo>
                <a:lnTo>
                  <a:pt x="2268" y="1"/>
                </a:ln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58"/>
          <p:cNvSpPr/>
          <p:nvPr/>
        </p:nvSpPr>
        <p:spPr>
          <a:xfrm>
            <a:off x="7942519" y="4292920"/>
            <a:ext cx="72874" cy="454875"/>
          </a:xfrm>
          <a:custGeom>
            <a:avLst/>
            <a:gdLst/>
            <a:ahLst/>
            <a:cxnLst/>
            <a:rect l="l" t="t" r="r" b="b"/>
            <a:pathLst>
              <a:path w="1769" h="11042" extrusionOk="0">
                <a:moveTo>
                  <a:pt x="901" y="0"/>
                </a:moveTo>
                <a:cubicBezTo>
                  <a:pt x="734" y="0"/>
                  <a:pt x="601" y="33"/>
                  <a:pt x="467" y="100"/>
                </a:cubicBezTo>
                <a:cubicBezTo>
                  <a:pt x="201" y="267"/>
                  <a:pt x="0" y="567"/>
                  <a:pt x="0" y="867"/>
                </a:cubicBezTo>
                <a:lnTo>
                  <a:pt x="0" y="11041"/>
                </a:lnTo>
                <a:lnTo>
                  <a:pt x="1768" y="11041"/>
                </a:lnTo>
                <a:lnTo>
                  <a:pt x="1768" y="867"/>
                </a:lnTo>
                <a:cubicBezTo>
                  <a:pt x="1768" y="701"/>
                  <a:pt x="1735" y="567"/>
                  <a:pt x="1635" y="434"/>
                </a:cubicBezTo>
                <a:cubicBezTo>
                  <a:pt x="1502" y="167"/>
                  <a:pt x="1201" y="0"/>
                  <a:pt x="901" y="0"/>
                </a:cubicBezTo>
                <a:close/>
              </a:path>
            </a:pathLst>
          </a:custGeom>
          <a:solidFill>
            <a:srgbClr val="2837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58"/>
          <p:cNvSpPr/>
          <p:nvPr/>
        </p:nvSpPr>
        <p:spPr>
          <a:xfrm>
            <a:off x="7942519" y="4293909"/>
            <a:ext cx="72874" cy="77364"/>
          </a:xfrm>
          <a:custGeom>
            <a:avLst/>
            <a:gdLst/>
            <a:ahLst/>
            <a:cxnLst/>
            <a:rect l="l" t="t" r="r" b="b"/>
            <a:pathLst>
              <a:path w="1769" h="1878" extrusionOk="0">
                <a:moveTo>
                  <a:pt x="794" y="1"/>
                </a:moveTo>
                <a:cubicBezTo>
                  <a:pt x="685" y="1"/>
                  <a:pt x="576" y="55"/>
                  <a:pt x="467" y="109"/>
                </a:cubicBezTo>
                <a:cubicBezTo>
                  <a:pt x="167" y="243"/>
                  <a:pt x="0" y="543"/>
                  <a:pt x="0" y="877"/>
                </a:cubicBezTo>
                <a:lnTo>
                  <a:pt x="0" y="1877"/>
                </a:lnTo>
                <a:cubicBezTo>
                  <a:pt x="0" y="1577"/>
                  <a:pt x="167" y="1277"/>
                  <a:pt x="467" y="1110"/>
                </a:cubicBezTo>
                <a:cubicBezTo>
                  <a:pt x="601" y="1043"/>
                  <a:pt x="734" y="1010"/>
                  <a:pt x="868" y="1010"/>
                </a:cubicBezTo>
                <a:cubicBezTo>
                  <a:pt x="1368" y="1010"/>
                  <a:pt x="1768" y="1410"/>
                  <a:pt x="1768" y="1877"/>
                </a:cubicBezTo>
                <a:lnTo>
                  <a:pt x="1768" y="877"/>
                </a:lnTo>
                <a:cubicBezTo>
                  <a:pt x="1768" y="710"/>
                  <a:pt x="1702" y="543"/>
                  <a:pt x="1635" y="410"/>
                </a:cubicBezTo>
                <a:cubicBezTo>
                  <a:pt x="1482" y="166"/>
                  <a:pt x="1246" y="5"/>
                  <a:pt x="952" y="5"/>
                </a:cubicBezTo>
                <a:cubicBezTo>
                  <a:pt x="924" y="5"/>
                  <a:pt x="896" y="7"/>
                  <a:pt x="868" y="9"/>
                </a:cubicBezTo>
                <a:cubicBezTo>
                  <a:pt x="843" y="3"/>
                  <a:pt x="819" y="1"/>
                  <a:pt x="794" y="1"/>
                </a:cubicBezTo>
                <a:close/>
              </a:path>
            </a:pathLst>
          </a:custGeom>
          <a:solidFill>
            <a:srgbClr val="4C50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58"/>
          <p:cNvSpPr/>
          <p:nvPr/>
        </p:nvSpPr>
        <p:spPr>
          <a:xfrm>
            <a:off x="5059793" y="4773838"/>
            <a:ext cx="3109728" cy="59115"/>
          </a:xfrm>
          <a:custGeom>
            <a:avLst/>
            <a:gdLst/>
            <a:ahLst/>
            <a:cxnLst/>
            <a:rect l="l" t="t" r="r" b="b"/>
            <a:pathLst>
              <a:path w="75488" h="1435" extrusionOk="0">
                <a:moveTo>
                  <a:pt x="634" y="0"/>
                </a:moveTo>
                <a:cubicBezTo>
                  <a:pt x="467" y="0"/>
                  <a:pt x="300" y="67"/>
                  <a:pt x="167" y="200"/>
                </a:cubicBezTo>
                <a:cubicBezTo>
                  <a:pt x="67" y="334"/>
                  <a:pt x="0" y="467"/>
                  <a:pt x="0" y="634"/>
                </a:cubicBezTo>
                <a:lnTo>
                  <a:pt x="0" y="801"/>
                </a:lnTo>
                <a:cubicBezTo>
                  <a:pt x="0" y="1134"/>
                  <a:pt x="267" y="1434"/>
                  <a:pt x="634" y="1434"/>
                </a:cubicBezTo>
                <a:lnTo>
                  <a:pt x="74854" y="1434"/>
                </a:lnTo>
                <a:cubicBezTo>
                  <a:pt x="75020" y="1434"/>
                  <a:pt x="75187" y="1368"/>
                  <a:pt x="75321" y="1234"/>
                </a:cubicBezTo>
                <a:cubicBezTo>
                  <a:pt x="75421" y="1101"/>
                  <a:pt x="75487" y="967"/>
                  <a:pt x="75487" y="801"/>
                </a:cubicBezTo>
                <a:lnTo>
                  <a:pt x="75487" y="634"/>
                </a:lnTo>
                <a:cubicBezTo>
                  <a:pt x="75487" y="300"/>
                  <a:pt x="75187" y="0"/>
                  <a:pt x="74854" y="0"/>
                </a:cubicBez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58"/>
          <p:cNvSpPr/>
          <p:nvPr/>
        </p:nvSpPr>
        <p:spPr>
          <a:xfrm>
            <a:off x="5063913" y="4819149"/>
            <a:ext cx="3101489" cy="13800"/>
          </a:xfrm>
          <a:custGeom>
            <a:avLst/>
            <a:gdLst/>
            <a:ahLst/>
            <a:cxnLst/>
            <a:rect l="l" t="t" r="r" b="b"/>
            <a:pathLst>
              <a:path w="75288" h="335" extrusionOk="0">
                <a:moveTo>
                  <a:pt x="0" y="1"/>
                </a:moveTo>
                <a:cubicBezTo>
                  <a:pt x="34" y="101"/>
                  <a:pt x="100" y="168"/>
                  <a:pt x="167" y="201"/>
                </a:cubicBezTo>
                <a:cubicBezTo>
                  <a:pt x="267" y="301"/>
                  <a:pt x="401" y="334"/>
                  <a:pt x="534" y="334"/>
                </a:cubicBezTo>
                <a:lnTo>
                  <a:pt x="74754" y="334"/>
                </a:lnTo>
                <a:cubicBezTo>
                  <a:pt x="74920" y="334"/>
                  <a:pt x="75087" y="268"/>
                  <a:pt x="75221" y="134"/>
                </a:cubicBezTo>
                <a:cubicBezTo>
                  <a:pt x="75254" y="101"/>
                  <a:pt x="75254" y="68"/>
                  <a:pt x="75287" y="1"/>
                </a:cubicBez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58"/>
          <p:cNvSpPr/>
          <p:nvPr/>
        </p:nvSpPr>
        <p:spPr>
          <a:xfrm>
            <a:off x="5062512" y="4773838"/>
            <a:ext cx="3101489" cy="12400"/>
          </a:xfrm>
          <a:custGeom>
            <a:avLst/>
            <a:gdLst/>
            <a:ahLst/>
            <a:cxnLst/>
            <a:rect l="l" t="t" r="r" b="b"/>
            <a:pathLst>
              <a:path w="75288" h="301" extrusionOk="0">
                <a:moveTo>
                  <a:pt x="568" y="0"/>
                </a:moveTo>
                <a:cubicBezTo>
                  <a:pt x="368" y="0"/>
                  <a:pt x="201" y="67"/>
                  <a:pt x="68" y="200"/>
                </a:cubicBezTo>
                <a:cubicBezTo>
                  <a:pt x="34" y="234"/>
                  <a:pt x="34" y="267"/>
                  <a:pt x="1" y="300"/>
                </a:cubicBezTo>
                <a:lnTo>
                  <a:pt x="75288" y="300"/>
                </a:lnTo>
                <a:cubicBezTo>
                  <a:pt x="75188" y="100"/>
                  <a:pt x="74988" y="0"/>
                  <a:pt x="747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58"/>
          <p:cNvSpPr/>
          <p:nvPr/>
        </p:nvSpPr>
        <p:spPr>
          <a:xfrm>
            <a:off x="4951212" y="4999159"/>
            <a:ext cx="3325508" cy="59156"/>
          </a:xfrm>
          <a:custGeom>
            <a:avLst/>
            <a:gdLst/>
            <a:ahLst/>
            <a:cxnLst/>
            <a:rect l="l" t="t" r="r" b="b"/>
            <a:pathLst>
              <a:path w="80726" h="1436" extrusionOk="0">
                <a:moveTo>
                  <a:pt x="668" y="1"/>
                </a:moveTo>
                <a:cubicBezTo>
                  <a:pt x="468" y="1"/>
                  <a:pt x="301" y="67"/>
                  <a:pt x="168" y="234"/>
                </a:cubicBezTo>
                <a:cubicBezTo>
                  <a:pt x="68" y="334"/>
                  <a:pt x="1" y="468"/>
                  <a:pt x="1" y="634"/>
                </a:cubicBezTo>
                <a:lnTo>
                  <a:pt x="1" y="801"/>
                </a:lnTo>
                <a:cubicBezTo>
                  <a:pt x="1" y="1001"/>
                  <a:pt x="101" y="1202"/>
                  <a:pt x="268" y="1302"/>
                </a:cubicBezTo>
                <a:cubicBezTo>
                  <a:pt x="368" y="1402"/>
                  <a:pt x="501" y="1435"/>
                  <a:pt x="668" y="1435"/>
                </a:cubicBezTo>
                <a:lnTo>
                  <a:pt x="80091" y="1435"/>
                </a:lnTo>
                <a:cubicBezTo>
                  <a:pt x="80258" y="1435"/>
                  <a:pt x="80425" y="1368"/>
                  <a:pt x="80558" y="1235"/>
                </a:cubicBezTo>
                <a:cubicBezTo>
                  <a:pt x="80659" y="1135"/>
                  <a:pt x="80725" y="968"/>
                  <a:pt x="80725" y="801"/>
                </a:cubicBezTo>
                <a:lnTo>
                  <a:pt x="80725" y="668"/>
                </a:lnTo>
                <a:cubicBezTo>
                  <a:pt x="80725" y="301"/>
                  <a:pt x="80425" y="1"/>
                  <a:pt x="80091" y="1"/>
                </a:cubicBezTo>
                <a:close/>
              </a:path>
            </a:pathLst>
          </a:custGeom>
          <a:solidFill>
            <a:srgbClr val="F4F4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58"/>
          <p:cNvSpPr/>
          <p:nvPr/>
        </p:nvSpPr>
        <p:spPr>
          <a:xfrm>
            <a:off x="4955372" y="5045870"/>
            <a:ext cx="3317227" cy="12441"/>
          </a:xfrm>
          <a:custGeom>
            <a:avLst/>
            <a:gdLst/>
            <a:ahLst/>
            <a:cxnLst/>
            <a:rect l="l" t="t" r="r" b="b"/>
            <a:pathLst>
              <a:path w="80525" h="302" extrusionOk="0">
                <a:moveTo>
                  <a:pt x="0" y="1"/>
                </a:moveTo>
                <a:cubicBezTo>
                  <a:pt x="33" y="68"/>
                  <a:pt x="100" y="134"/>
                  <a:pt x="167" y="168"/>
                </a:cubicBezTo>
                <a:cubicBezTo>
                  <a:pt x="267" y="268"/>
                  <a:pt x="400" y="301"/>
                  <a:pt x="567" y="301"/>
                </a:cubicBezTo>
                <a:lnTo>
                  <a:pt x="79990" y="301"/>
                </a:lnTo>
                <a:cubicBezTo>
                  <a:pt x="80157" y="301"/>
                  <a:pt x="80324" y="234"/>
                  <a:pt x="80457" y="101"/>
                </a:cubicBezTo>
                <a:cubicBezTo>
                  <a:pt x="80491" y="68"/>
                  <a:pt x="80491" y="34"/>
                  <a:pt x="80524" y="1"/>
                </a:cubicBezTo>
                <a:close/>
              </a:path>
            </a:pathLst>
          </a:custGeom>
          <a:solidFill>
            <a:srgbClr val="AAAA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58"/>
          <p:cNvSpPr/>
          <p:nvPr/>
        </p:nvSpPr>
        <p:spPr>
          <a:xfrm>
            <a:off x="4955372" y="4999159"/>
            <a:ext cx="3317227" cy="12400"/>
          </a:xfrm>
          <a:custGeom>
            <a:avLst/>
            <a:gdLst/>
            <a:ahLst/>
            <a:cxnLst/>
            <a:rect l="l" t="t" r="r" b="b"/>
            <a:pathLst>
              <a:path w="80525" h="301" extrusionOk="0">
                <a:moveTo>
                  <a:pt x="534" y="1"/>
                </a:moveTo>
                <a:cubicBezTo>
                  <a:pt x="367" y="1"/>
                  <a:pt x="200" y="67"/>
                  <a:pt x="67" y="201"/>
                </a:cubicBezTo>
                <a:cubicBezTo>
                  <a:pt x="33" y="234"/>
                  <a:pt x="33" y="268"/>
                  <a:pt x="0" y="301"/>
                </a:cubicBezTo>
                <a:lnTo>
                  <a:pt x="80524" y="301"/>
                </a:lnTo>
                <a:cubicBezTo>
                  <a:pt x="80491" y="234"/>
                  <a:pt x="80424" y="167"/>
                  <a:pt x="80357" y="134"/>
                </a:cubicBezTo>
                <a:cubicBezTo>
                  <a:pt x="80257" y="34"/>
                  <a:pt x="80124" y="1"/>
                  <a:pt x="799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818"/>
        <p:cNvGrpSpPr/>
        <p:nvPr/>
      </p:nvGrpSpPr>
      <p:grpSpPr>
        <a:xfrm>
          <a:off x="0" y="0"/>
          <a:ext cx="0" cy="0"/>
          <a:chOff x="0" y="0"/>
          <a:chExt cx="0" cy="0"/>
        </a:xfrm>
      </p:grpSpPr>
      <p:sp>
        <p:nvSpPr>
          <p:cNvPr id="7819" name="Google Shape;7819;p60"/>
          <p:cNvSpPr txBox="1"/>
          <p:nvPr/>
        </p:nvSpPr>
        <p:spPr>
          <a:xfrm>
            <a:off x="723900" y="393000"/>
            <a:ext cx="2714700" cy="3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a:solidFill>
                  <a:srgbClr val="D32B2B"/>
                </a:solidFill>
                <a:latin typeface="Ramaraja"/>
                <a:ea typeface="Ramaraja"/>
                <a:cs typeface="Ramaraja"/>
                <a:sym typeface="Ramaraja"/>
              </a:rPr>
              <a:t>American Politics</a:t>
            </a:r>
            <a:endParaRPr sz="1300" dirty="0">
              <a:latin typeface="Ramaraja"/>
              <a:ea typeface="Ramaraja"/>
              <a:cs typeface="Ramaraja"/>
              <a:sym typeface="Ramaraja"/>
            </a:endParaRPr>
          </a:p>
        </p:txBody>
      </p:sp>
      <p:sp>
        <p:nvSpPr>
          <p:cNvPr id="7820" name="Google Shape;7820;p60"/>
          <p:cNvSpPr txBox="1"/>
          <p:nvPr/>
        </p:nvSpPr>
        <p:spPr>
          <a:xfrm>
            <a:off x="5705400" y="393000"/>
            <a:ext cx="2714700" cy="300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300" dirty="0">
                <a:solidFill>
                  <a:schemeClr val="dk1"/>
                </a:solidFill>
                <a:latin typeface="Ramaraja"/>
                <a:ea typeface="Ramaraja"/>
                <a:cs typeface="Ramaraja"/>
                <a:sym typeface="Ramaraja"/>
              </a:rPr>
              <a:t>The Democratic Republic</a:t>
            </a:r>
            <a:endParaRPr sz="1300" dirty="0">
              <a:solidFill>
                <a:schemeClr val="dk1"/>
              </a:solidFill>
              <a:latin typeface="Ramaraja"/>
              <a:ea typeface="Ramaraja"/>
              <a:cs typeface="Ramaraja"/>
              <a:sym typeface="Ramaraja"/>
            </a:endParaRPr>
          </a:p>
        </p:txBody>
      </p:sp>
      <p:sp>
        <p:nvSpPr>
          <p:cNvPr id="7821" name="Google Shape;7821;p60"/>
          <p:cNvSpPr txBox="1">
            <a:spLocks noGrp="1"/>
          </p:cNvSpPr>
          <p:nvPr>
            <p:ph type="subTitle" idx="1"/>
          </p:nvPr>
        </p:nvSpPr>
        <p:spPr>
          <a:xfrm>
            <a:off x="723899" y="1708900"/>
            <a:ext cx="7904285" cy="28863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000000"/>
              </a:buClr>
              <a:buSzPts val="1200"/>
              <a:buChar char="●"/>
            </a:pPr>
            <a:r>
              <a:rPr lang="en-US" sz="1800" dirty="0">
                <a:solidFill>
                  <a:srgbClr val="000000"/>
                </a:solidFill>
                <a:uFill>
                  <a:noFill/>
                </a:uFill>
                <a:hlinkClick r:id="rId3">
                  <a:extLst>
                    <a:ext uri="{A12FA001-AC4F-418D-AE19-62706E023703}">
                      <ahyp:hlinkClr xmlns:ahyp="http://schemas.microsoft.com/office/drawing/2018/hyperlinkcolor" val="tx"/>
                    </a:ext>
                  </a:extLst>
                </a:hlinkClick>
              </a:rPr>
              <a:t>Ford, Lynne E., Barbara A. Bardes, Steffen W. Schmidt and Mack C. Shelley II. </a:t>
            </a:r>
            <a:r>
              <a:rPr lang="en-US" sz="1800" i="1" dirty="0">
                <a:solidFill>
                  <a:srgbClr val="000000"/>
                </a:solidFill>
                <a:uFill>
                  <a:noFill/>
                </a:uFill>
                <a:hlinkClick r:id="rId3">
                  <a:extLst>
                    <a:ext uri="{A12FA001-AC4F-418D-AE19-62706E023703}">
                      <ahyp:hlinkClr xmlns:ahyp="http://schemas.microsoft.com/office/drawing/2018/hyperlinkcolor" val="tx"/>
                    </a:ext>
                  </a:extLst>
                </a:hlinkClick>
              </a:rPr>
              <a:t>American Government and Politics Today</a:t>
            </a:r>
            <a:r>
              <a:rPr lang="en-US" sz="1800" dirty="0">
                <a:solidFill>
                  <a:srgbClr val="000000"/>
                </a:solidFill>
                <a:uFill>
                  <a:noFill/>
                </a:uFill>
                <a:hlinkClick r:id="rId3">
                  <a:extLst>
                    <a:ext uri="{A12FA001-AC4F-418D-AE19-62706E023703}">
                      <ahyp:hlinkClr xmlns:ahyp="http://schemas.microsoft.com/office/drawing/2018/hyperlinkcolor" val="tx"/>
                    </a:ext>
                  </a:extLst>
                </a:hlinkClick>
              </a:rPr>
              <a:t>, enhanced 20th ed., Cengage, 2022.</a:t>
            </a:r>
            <a:r>
              <a:rPr lang="en" sz="1800" dirty="0">
                <a:solidFill>
                  <a:srgbClr val="000000"/>
                </a:solidFill>
                <a:uFill>
                  <a:noFill/>
                </a:uFill>
              </a:rPr>
              <a:t> </a:t>
            </a:r>
          </a:p>
          <a:p>
            <a:pPr marL="457200" lvl="0" indent="-304800" algn="l" rtl="0">
              <a:spcBef>
                <a:spcPts val="0"/>
              </a:spcBef>
              <a:spcAft>
                <a:spcPts val="0"/>
              </a:spcAft>
              <a:buClr>
                <a:srgbClr val="000000"/>
              </a:buClr>
              <a:buSzPts val="1200"/>
              <a:buChar char="●"/>
            </a:pPr>
            <a:r>
              <a:rPr lang="en" sz="1800" dirty="0">
                <a:solidFill>
                  <a:srgbClr val="000000"/>
                </a:solidFill>
                <a:uFill>
                  <a:noFill/>
                </a:uFill>
              </a:rPr>
              <a:t>Freedom House. Freedom in the World 2022. </a:t>
            </a:r>
            <a:r>
              <a:rPr lang="en-US" sz="1800" dirty="0">
                <a:solidFill>
                  <a:srgbClr val="000000"/>
                </a:solidFill>
                <a:uFill>
                  <a:noFill/>
                </a:uFill>
                <a:hlinkClick r:id="rId4"/>
              </a:rPr>
              <a:t>https://freedomhouse.org/sites/default/files/2022-02/FIW_2022_PDF_Booklet_Digital_Final_Web.pdf</a:t>
            </a:r>
            <a:endParaRPr lang="en-US" sz="1800" dirty="0">
              <a:solidFill>
                <a:srgbClr val="000000"/>
              </a:solidFill>
              <a:uFill>
                <a:noFill/>
              </a:uFill>
            </a:endParaRPr>
          </a:p>
          <a:p>
            <a:pPr marL="457200" lvl="0" indent="-304800" algn="l" rtl="0">
              <a:spcBef>
                <a:spcPts val="0"/>
              </a:spcBef>
              <a:spcAft>
                <a:spcPts val="0"/>
              </a:spcAft>
              <a:buClr>
                <a:srgbClr val="000000"/>
              </a:buClr>
              <a:buSzPts val="1200"/>
              <a:buChar char="●"/>
            </a:pPr>
            <a:r>
              <a:rPr lang="en-US" sz="1800" dirty="0">
                <a:solidFill>
                  <a:srgbClr val="000000"/>
                </a:solidFill>
              </a:rPr>
              <a:t>David B. </a:t>
            </a:r>
            <a:r>
              <a:rPr lang="en-US" sz="1800" dirty="0" err="1">
                <a:solidFill>
                  <a:srgbClr val="000000"/>
                </a:solidFill>
              </a:rPr>
              <a:t>Magleby</a:t>
            </a:r>
            <a:r>
              <a:rPr lang="en-US" sz="1800" dirty="0">
                <a:solidFill>
                  <a:srgbClr val="000000"/>
                </a:solidFill>
              </a:rPr>
              <a:t> &amp; Paul C. Light &amp; Christine L. </a:t>
            </a:r>
            <a:r>
              <a:rPr lang="en-US" sz="1800" dirty="0" err="1">
                <a:solidFill>
                  <a:srgbClr val="000000"/>
                </a:solidFill>
              </a:rPr>
              <a:t>Nemacheck</a:t>
            </a:r>
            <a:r>
              <a:rPr lang="en-US" sz="1800" dirty="0">
                <a:solidFill>
                  <a:srgbClr val="000000"/>
                </a:solidFill>
              </a:rPr>
              <a:t>. </a:t>
            </a:r>
            <a:r>
              <a:rPr lang="en-US" sz="1800" i="1" dirty="0">
                <a:solidFill>
                  <a:srgbClr val="000000"/>
                </a:solidFill>
              </a:rPr>
              <a:t>Government By the People</a:t>
            </a:r>
            <a:r>
              <a:rPr lang="en-US" sz="1800" dirty="0">
                <a:solidFill>
                  <a:srgbClr val="000000"/>
                </a:solidFill>
              </a:rPr>
              <a:t>, 2016 Presidential Election Edition.</a:t>
            </a:r>
          </a:p>
          <a:p>
            <a:pPr marL="457200" lvl="0" indent="-304800" algn="l" rtl="0">
              <a:spcBef>
                <a:spcPts val="0"/>
              </a:spcBef>
              <a:spcAft>
                <a:spcPts val="0"/>
              </a:spcAft>
              <a:buClr>
                <a:srgbClr val="000000"/>
              </a:buClr>
              <a:buSzPts val="1200"/>
              <a:buChar char="●"/>
            </a:pPr>
            <a:r>
              <a:rPr lang="en-US" sz="1800" dirty="0">
                <a:solidFill>
                  <a:srgbClr val="000000"/>
                </a:solidFill>
              </a:rPr>
              <a:t>The Declaration of Independence</a:t>
            </a:r>
            <a:endParaRPr sz="1800" dirty="0">
              <a:solidFill>
                <a:srgbClr val="000000"/>
              </a:solidFill>
            </a:endParaRPr>
          </a:p>
        </p:txBody>
      </p:sp>
      <p:sp>
        <p:nvSpPr>
          <p:cNvPr id="7822" name="Google Shape;7822;p60"/>
          <p:cNvSpPr txBox="1">
            <a:spLocks noGrp="1"/>
          </p:cNvSpPr>
          <p:nvPr>
            <p:ph type="title"/>
          </p:nvPr>
        </p:nvSpPr>
        <p:spPr>
          <a:xfrm>
            <a:off x="723875" y="718225"/>
            <a:ext cx="7696200" cy="54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REFERENCES</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79"/>
        <p:cNvGrpSpPr/>
        <p:nvPr/>
      </p:nvGrpSpPr>
      <p:grpSpPr>
        <a:xfrm>
          <a:off x="0" y="0"/>
          <a:ext cx="0" cy="0"/>
          <a:chOff x="0" y="0"/>
          <a:chExt cx="0" cy="0"/>
        </a:xfrm>
      </p:grpSpPr>
      <p:sp>
        <p:nvSpPr>
          <p:cNvPr id="7180" name="Google Shape;7180;p42"/>
          <p:cNvSpPr txBox="1">
            <a:spLocks noGrp="1"/>
          </p:cNvSpPr>
          <p:nvPr>
            <p:ph type="subTitle" idx="1"/>
          </p:nvPr>
        </p:nvSpPr>
        <p:spPr>
          <a:xfrm>
            <a:off x="727500" y="1512086"/>
            <a:ext cx="3217179" cy="2817600"/>
          </a:xfrm>
          <a:prstGeom prst="rect">
            <a:avLst/>
          </a:prstGeom>
        </p:spPr>
        <p:txBody>
          <a:bodyPr spcFirstLastPara="1" wrap="square" lIns="91425" tIns="91425" rIns="91425" bIns="91425" anchor="t" anchorCtr="0">
            <a:noAutofit/>
          </a:bodyPr>
          <a:lstStyle/>
          <a:p>
            <a:pPr marL="342900" lvl="0" algn="l" rtl="0">
              <a:lnSpc>
                <a:spcPct val="100000"/>
              </a:lnSpc>
              <a:spcAft>
                <a:spcPts val="0"/>
              </a:spcAft>
              <a:buFont typeface="Wingdings" pitchFamily="2" charset="2"/>
              <a:buChar char="ü"/>
            </a:pPr>
            <a:r>
              <a:rPr lang="en-US" sz="2000" dirty="0"/>
              <a:t>The process of resolving conflicts and deciding </a:t>
            </a:r>
            <a:r>
              <a:rPr lang="en-US" sz="2000" dirty="0">
                <a:solidFill>
                  <a:srgbClr val="FF0000"/>
                </a:solidFill>
              </a:rPr>
              <a:t>“who gets what, when, and how.” </a:t>
            </a:r>
          </a:p>
          <a:p>
            <a:pPr marL="342900" lvl="0" algn="l" rtl="0">
              <a:lnSpc>
                <a:spcPct val="100000"/>
              </a:lnSpc>
              <a:spcAft>
                <a:spcPts val="0"/>
              </a:spcAft>
              <a:buFont typeface="Wingdings" pitchFamily="2" charset="2"/>
              <a:buChar char="ü"/>
            </a:pPr>
            <a:endParaRPr lang="en-US" sz="2000" dirty="0">
              <a:solidFill>
                <a:srgbClr val="FF0000"/>
              </a:solidFill>
            </a:endParaRPr>
          </a:p>
          <a:p>
            <a:pPr marL="342900" lvl="0" algn="l" rtl="0">
              <a:lnSpc>
                <a:spcPct val="100000"/>
              </a:lnSpc>
              <a:spcAft>
                <a:spcPts val="0"/>
              </a:spcAft>
              <a:buFont typeface="Wingdings" pitchFamily="2" charset="2"/>
              <a:buChar char="ü"/>
            </a:pPr>
            <a:r>
              <a:rPr lang="en-US" sz="2000" dirty="0"/>
              <a:t>The struggle over power within  </a:t>
            </a:r>
            <a:r>
              <a:rPr lang="en-US" sz="2000" dirty="0">
                <a:solidFill>
                  <a:srgbClr val="FF0000"/>
                </a:solidFill>
              </a:rPr>
              <a:t>organizations </a:t>
            </a:r>
            <a:r>
              <a:rPr lang="en-US" sz="2000" dirty="0"/>
              <a:t>that can grant benefits or privileges.</a:t>
            </a:r>
          </a:p>
        </p:txBody>
      </p:sp>
      <p:sp>
        <p:nvSpPr>
          <p:cNvPr id="7181" name="Google Shape;7181;p42"/>
          <p:cNvSpPr txBox="1">
            <a:spLocks noGrp="1"/>
          </p:cNvSpPr>
          <p:nvPr>
            <p:ph type="title"/>
          </p:nvPr>
        </p:nvSpPr>
        <p:spPr>
          <a:xfrm>
            <a:off x="723900" y="718213"/>
            <a:ext cx="7696200" cy="54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Politics Definition</a:t>
            </a:r>
            <a:endParaRPr dirty="0"/>
          </a:p>
        </p:txBody>
      </p:sp>
      <p:sp>
        <p:nvSpPr>
          <p:cNvPr id="7183" name="Google Shape;7183;p42"/>
          <p:cNvSpPr txBox="1"/>
          <p:nvPr/>
        </p:nvSpPr>
        <p:spPr>
          <a:xfrm>
            <a:off x="723900" y="393000"/>
            <a:ext cx="2714700" cy="3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a:solidFill>
                  <a:srgbClr val="D32B2B"/>
                </a:solidFill>
                <a:latin typeface="Ramaraja"/>
                <a:ea typeface="Ramaraja"/>
                <a:cs typeface="Ramaraja"/>
                <a:sym typeface="Ramaraja"/>
              </a:rPr>
              <a:t>American Politics</a:t>
            </a:r>
            <a:endParaRPr sz="1300" dirty="0">
              <a:latin typeface="Ramaraja"/>
              <a:ea typeface="Ramaraja"/>
              <a:cs typeface="Ramaraja"/>
              <a:sym typeface="Ramaraja"/>
            </a:endParaRPr>
          </a:p>
        </p:txBody>
      </p:sp>
      <p:sp>
        <p:nvSpPr>
          <p:cNvPr id="7184" name="Google Shape;7184;p42"/>
          <p:cNvSpPr txBox="1"/>
          <p:nvPr/>
        </p:nvSpPr>
        <p:spPr>
          <a:xfrm>
            <a:off x="5705400" y="393000"/>
            <a:ext cx="2714700" cy="300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300" dirty="0">
                <a:solidFill>
                  <a:schemeClr val="dk1"/>
                </a:solidFill>
                <a:latin typeface="Ramaraja"/>
                <a:ea typeface="Ramaraja"/>
                <a:cs typeface="Ramaraja"/>
                <a:sym typeface="Ramaraja"/>
              </a:rPr>
              <a:t>The Democratic Republic</a:t>
            </a:r>
            <a:endParaRPr sz="1300" dirty="0">
              <a:solidFill>
                <a:schemeClr val="dk1"/>
              </a:solidFill>
              <a:latin typeface="Ramaraja"/>
              <a:ea typeface="Ramaraja"/>
              <a:cs typeface="Ramaraja"/>
              <a:sym typeface="Ramaraja"/>
            </a:endParaRPr>
          </a:p>
        </p:txBody>
      </p:sp>
      <p:pic>
        <p:nvPicPr>
          <p:cNvPr id="3" name="图片 2">
            <a:extLst>
              <a:ext uri="{FF2B5EF4-FFF2-40B4-BE49-F238E27FC236}">
                <a16:creationId xmlns:a16="http://schemas.microsoft.com/office/drawing/2014/main" id="{4B74C75B-333A-0CED-EBDA-AF577EDC7B5A}"/>
              </a:ext>
            </a:extLst>
          </p:cNvPr>
          <p:cNvPicPr>
            <a:picLocks noChangeAspect="1"/>
          </p:cNvPicPr>
          <p:nvPr/>
        </p:nvPicPr>
        <p:blipFill>
          <a:blip r:embed="rId3"/>
          <a:stretch>
            <a:fillRect/>
          </a:stretch>
        </p:blipFill>
        <p:spPr>
          <a:xfrm>
            <a:off x="4072286" y="1512086"/>
            <a:ext cx="2254074" cy="2817592"/>
          </a:xfrm>
          <a:prstGeom prst="rect">
            <a:avLst/>
          </a:prstGeom>
        </p:spPr>
      </p:pic>
      <p:pic>
        <p:nvPicPr>
          <p:cNvPr id="5" name="图片 4">
            <a:extLst>
              <a:ext uri="{FF2B5EF4-FFF2-40B4-BE49-F238E27FC236}">
                <a16:creationId xmlns:a16="http://schemas.microsoft.com/office/drawing/2014/main" id="{4D6597D2-25B8-F7DB-DDC2-628EFABE71EF}"/>
              </a:ext>
            </a:extLst>
          </p:cNvPr>
          <p:cNvPicPr>
            <a:picLocks noChangeAspect="1"/>
          </p:cNvPicPr>
          <p:nvPr/>
        </p:nvPicPr>
        <p:blipFill>
          <a:blip r:embed="rId4"/>
          <a:stretch>
            <a:fillRect/>
          </a:stretch>
        </p:blipFill>
        <p:spPr>
          <a:xfrm>
            <a:off x="6550311" y="1512086"/>
            <a:ext cx="2168388" cy="282071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79"/>
        <p:cNvGrpSpPr/>
        <p:nvPr/>
      </p:nvGrpSpPr>
      <p:grpSpPr>
        <a:xfrm>
          <a:off x="0" y="0"/>
          <a:ext cx="0" cy="0"/>
          <a:chOff x="0" y="0"/>
          <a:chExt cx="0" cy="0"/>
        </a:xfrm>
      </p:grpSpPr>
      <p:sp>
        <p:nvSpPr>
          <p:cNvPr id="7180" name="Google Shape;7180;p42"/>
          <p:cNvSpPr txBox="1">
            <a:spLocks noGrp="1"/>
          </p:cNvSpPr>
          <p:nvPr>
            <p:ph type="subTitle" idx="1"/>
          </p:nvPr>
        </p:nvSpPr>
        <p:spPr>
          <a:xfrm>
            <a:off x="727500" y="1373861"/>
            <a:ext cx="3217179" cy="2817600"/>
          </a:xfrm>
          <a:prstGeom prst="rect">
            <a:avLst/>
          </a:prstGeom>
        </p:spPr>
        <p:txBody>
          <a:bodyPr spcFirstLastPara="1" wrap="square" lIns="91425" tIns="91425" rIns="91425" bIns="91425" anchor="t" anchorCtr="0">
            <a:noAutofit/>
          </a:bodyPr>
          <a:lstStyle/>
          <a:p>
            <a:pPr marL="342900" lvl="0" algn="l" rtl="0">
              <a:lnSpc>
                <a:spcPct val="100000"/>
              </a:lnSpc>
              <a:spcAft>
                <a:spcPts val="0"/>
              </a:spcAft>
              <a:buFont typeface="Wingdings" pitchFamily="2" charset="2"/>
              <a:buChar char="ü"/>
            </a:pPr>
            <a:r>
              <a:rPr lang="en-US" sz="2000" dirty="0"/>
              <a:t>Within government, decisions are made to resolve conflicts and allocate benefits and privileges. </a:t>
            </a:r>
          </a:p>
          <a:p>
            <a:pPr marL="342900" lvl="0" algn="l" rtl="0">
              <a:lnSpc>
                <a:spcPct val="100000"/>
              </a:lnSpc>
              <a:spcAft>
                <a:spcPts val="0"/>
              </a:spcAft>
              <a:buFont typeface="Wingdings" pitchFamily="2" charset="2"/>
              <a:buChar char="ü"/>
            </a:pPr>
            <a:endParaRPr lang="en-US" sz="2000" dirty="0"/>
          </a:p>
          <a:p>
            <a:pPr marL="342900" lvl="0" algn="l" rtl="0">
              <a:lnSpc>
                <a:spcPct val="100000"/>
              </a:lnSpc>
              <a:spcAft>
                <a:spcPts val="0"/>
              </a:spcAft>
              <a:buFont typeface="Wingdings" pitchFamily="2" charset="2"/>
              <a:buChar char="ü"/>
            </a:pPr>
            <a:r>
              <a:rPr lang="en-US" sz="2000" dirty="0"/>
              <a:t>The </a:t>
            </a:r>
            <a:r>
              <a:rPr lang="en-US" sz="2000" dirty="0">
                <a:solidFill>
                  <a:srgbClr val="FF0000"/>
                </a:solidFill>
              </a:rPr>
              <a:t>preeminent </a:t>
            </a:r>
            <a:r>
              <a:rPr lang="en-US" sz="2000" dirty="0"/>
              <a:t>institution within society</a:t>
            </a:r>
          </a:p>
          <a:p>
            <a:pPr marL="342900" lvl="0" algn="l" rtl="0">
              <a:lnSpc>
                <a:spcPct val="100000"/>
              </a:lnSpc>
              <a:spcAft>
                <a:spcPts val="0"/>
              </a:spcAft>
              <a:buFont typeface="Wingdings" pitchFamily="2" charset="2"/>
              <a:buChar char="ü"/>
            </a:pPr>
            <a:endParaRPr lang="en-US" sz="2000" dirty="0"/>
          </a:p>
          <a:p>
            <a:pPr marL="342900" lvl="0" algn="l" rtl="0">
              <a:lnSpc>
                <a:spcPct val="100000"/>
              </a:lnSpc>
              <a:spcAft>
                <a:spcPts val="0"/>
              </a:spcAft>
              <a:buFont typeface="Wingdings" pitchFamily="2" charset="2"/>
              <a:buChar char="ü"/>
            </a:pPr>
            <a:r>
              <a:rPr lang="en-US" sz="2000" dirty="0">
                <a:highlight>
                  <a:srgbClr val="FFFF00"/>
                </a:highlight>
              </a:rPr>
              <a:t>Why is it preeminent?</a:t>
            </a:r>
          </a:p>
          <a:p>
            <a:pPr marL="342900" lvl="0" algn="l" rtl="0">
              <a:lnSpc>
                <a:spcPct val="100000"/>
              </a:lnSpc>
              <a:spcAft>
                <a:spcPts val="0"/>
              </a:spcAft>
              <a:buFont typeface="Wingdings" pitchFamily="2" charset="2"/>
              <a:buChar char="ü"/>
            </a:pPr>
            <a:endParaRPr lang="en-US" sz="2000" dirty="0"/>
          </a:p>
        </p:txBody>
      </p:sp>
      <p:sp>
        <p:nvSpPr>
          <p:cNvPr id="7181" name="Google Shape;7181;p42"/>
          <p:cNvSpPr txBox="1">
            <a:spLocks noGrp="1"/>
          </p:cNvSpPr>
          <p:nvPr>
            <p:ph type="title"/>
          </p:nvPr>
        </p:nvSpPr>
        <p:spPr>
          <a:xfrm>
            <a:off x="723900" y="718213"/>
            <a:ext cx="7696200" cy="54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Government Definition</a:t>
            </a:r>
            <a:endParaRPr dirty="0"/>
          </a:p>
        </p:txBody>
      </p:sp>
      <p:sp>
        <p:nvSpPr>
          <p:cNvPr id="7183" name="Google Shape;7183;p42"/>
          <p:cNvSpPr txBox="1"/>
          <p:nvPr/>
        </p:nvSpPr>
        <p:spPr>
          <a:xfrm>
            <a:off x="723900" y="393000"/>
            <a:ext cx="2714700" cy="3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a:solidFill>
                  <a:srgbClr val="D32B2B"/>
                </a:solidFill>
                <a:latin typeface="Ramaraja"/>
                <a:ea typeface="Ramaraja"/>
                <a:cs typeface="Ramaraja"/>
                <a:sym typeface="Ramaraja"/>
              </a:rPr>
              <a:t>American Politics</a:t>
            </a:r>
            <a:endParaRPr sz="1300" dirty="0">
              <a:latin typeface="Ramaraja"/>
              <a:ea typeface="Ramaraja"/>
              <a:cs typeface="Ramaraja"/>
              <a:sym typeface="Ramaraja"/>
            </a:endParaRPr>
          </a:p>
        </p:txBody>
      </p:sp>
      <p:sp>
        <p:nvSpPr>
          <p:cNvPr id="7184" name="Google Shape;7184;p42"/>
          <p:cNvSpPr txBox="1"/>
          <p:nvPr/>
        </p:nvSpPr>
        <p:spPr>
          <a:xfrm>
            <a:off x="5705400" y="393000"/>
            <a:ext cx="2714700" cy="300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300" dirty="0">
                <a:solidFill>
                  <a:schemeClr val="dk1"/>
                </a:solidFill>
                <a:latin typeface="Ramaraja"/>
                <a:ea typeface="Ramaraja"/>
                <a:cs typeface="Ramaraja"/>
                <a:sym typeface="Ramaraja"/>
              </a:rPr>
              <a:t>The Democratic Republic</a:t>
            </a:r>
            <a:endParaRPr sz="1300" dirty="0">
              <a:solidFill>
                <a:schemeClr val="dk1"/>
              </a:solidFill>
              <a:latin typeface="Ramaraja"/>
              <a:ea typeface="Ramaraja"/>
              <a:cs typeface="Ramaraja"/>
              <a:sym typeface="Ramaraja"/>
            </a:endParaRPr>
          </a:p>
        </p:txBody>
      </p:sp>
      <p:pic>
        <p:nvPicPr>
          <p:cNvPr id="4" name="图片 3">
            <a:extLst>
              <a:ext uri="{FF2B5EF4-FFF2-40B4-BE49-F238E27FC236}">
                <a16:creationId xmlns:a16="http://schemas.microsoft.com/office/drawing/2014/main" id="{E498B040-BF4E-3F1A-C553-A402110AC534}"/>
              </a:ext>
            </a:extLst>
          </p:cNvPr>
          <p:cNvPicPr>
            <a:picLocks noChangeAspect="1"/>
          </p:cNvPicPr>
          <p:nvPr/>
        </p:nvPicPr>
        <p:blipFill>
          <a:blip r:embed="rId3"/>
          <a:stretch>
            <a:fillRect/>
          </a:stretch>
        </p:blipFill>
        <p:spPr>
          <a:xfrm>
            <a:off x="4109599" y="1180221"/>
            <a:ext cx="4630075" cy="3549725"/>
          </a:xfrm>
          <a:prstGeom prst="rect">
            <a:avLst/>
          </a:prstGeom>
        </p:spPr>
      </p:pic>
    </p:spTree>
    <p:extLst>
      <p:ext uri="{BB962C8B-B14F-4D97-AF65-F5344CB8AC3E}">
        <p14:creationId xmlns:p14="http://schemas.microsoft.com/office/powerpoint/2010/main" val="2921203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79"/>
        <p:cNvGrpSpPr/>
        <p:nvPr/>
      </p:nvGrpSpPr>
      <p:grpSpPr>
        <a:xfrm>
          <a:off x="0" y="0"/>
          <a:ext cx="0" cy="0"/>
          <a:chOff x="0" y="0"/>
          <a:chExt cx="0" cy="0"/>
        </a:xfrm>
      </p:grpSpPr>
      <p:sp>
        <p:nvSpPr>
          <p:cNvPr id="7180" name="Google Shape;7180;p42"/>
          <p:cNvSpPr txBox="1">
            <a:spLocks noGrp="1"/>
          </p:cNvSpPr>
          <p:nvPr>
            <p:ph type="subTitle" idx="1"/>
          </p:nvPr>
        </p:nvSpPr>
        <p:spPr>
          <a:xfrm>
            <a:off x="727500" y="1512086"/>
            <a:ext cx="7689000" cy="2817600"/>
          </a:xfrm>
          <a:prstGeom prst="rect">
            <a:avLst/>
          </a:prstGeom>
        </p:spPr>
        <p:txBody>
          <a:bodyPr spcFirstLastPara="1" wrap="square" lIns="91425" tIns="91425" rIns="91425" bIns="91425" anchor="t" anchorCtr="0">
            <a:noAutofit/>
          </a:bodyPr>
          <a:lstStyle/>
          <a:p>
            <a:pPr marL="342900" lvl="0" algn="l" rtl="0">
              <a:spcBef>
                <a:spcPts val="1200"/>
              </a:spcBef>
              <a:spcAft>
                <a:spcPts val="0"/>
              </a:spcAft>
              <a:buFont typeface="Wingdings" pitchFamily="2" charset="2"/>
              <a:buChar char="ü"/>
            </a:pPr>
            <a:r>
              <a:rPr lang="en-US" sz="2400" dirty="0"/>
              <a:t>The omnipresent government</a:t>
            </a:r>
          </a:p>
          <a:p>
            <a:pPr marL="800100" lvl="1" algn="l">
              <a:spcBef>
                <a:spcPts val="1200"/>
              </a:spcBef>
              <a:buFont typeface="Wingdings" pitchFamily="2" charset="2"/>
              <a:buChar char="ü"/>
            </a:pPr>
            <a:r>
              <a:rPr lang="en-US" sz="2400" dirty="0"/>
              <a:t>Personal ID, Study in public school, security, taxes, transportation, social welfare…</a:t>
            </a:r>
          </a:p>
          <a:p>
            <a:pPr marL="342900" lvl="0" algn="l" rtl="0">
              <a:spcBef>
                <a:spcPts val="1200"/>
              </a:spcBef>
              <a:spcAft>
                <a:spcPts val="0"/>
              </a:spcAft>
              <a:buFont typeface="Wingdings" pitchFamily="2" charset="2"/>
              <a:buChar char="ü"/>
            </a:pPr>
            <a:r>
              <a:rPr lang="en-US" sz="2400" dirty="0"/>
              <a:t>Scenario 1: no government control</a:t>
            </a:r>
          </a:p>
          <a:p>
            <a:pPr marL="342900" lvl="0" algn="l" rtl="0">
              <a:spcBef>
                <a:spcPts val="1200"/>
              </a:spcBef>
              <a:spcAft>
                <a:spcPts val="0"/>
              </a:spcAft>
              <a:buFont typeface="Wingdings" pitchFamily="2" charset="2"/>
              <a:buChar char="ü"/>
            </a:pPr>
            <a:r>
              <a:rPr lang="en-US" sz="2400" dirty="0"/>
              <a:t>Scenario 2: too much government control</a:t>
            </a:r>
          </a:p>
        </p:txBody>
      </p:sp>
      <p:sp>
        <p:nvSpPr>
          <p:cNvPr id="7181" name="Google Shape;7181;p42"/>
          <p:cNvSpPr txBox="1">
            <a:spLocks noGrp="1"/>
          </p:cNvSpPr>
          <p:nvPr>
            <p:ph type="title"/>
          </p:nvPr>
        </p:nvSpPr>
        <p:spPr>
          <a:xfrm>
            <a:off x="723900" y="718213"/>
            <a:ext cx="7696200" cy="54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Government’s Preeminence</a:t>
            </a:r>
            <a:endParaRPr dirty="0"/>
          </a:p>
        </p:txBody>
      </p:sp>
      <p:sp>
        <p:nvSpPr>
          <p:cNvPr id="7183" name="Google Shape;7183;p42"/>
          <p:cNvSpPr txBox="1"/>
          <p:nvPr/>
        </p:nvSpPr>
        <p:spPr>
          <a:xfrm>
            <a:off x="723900" y="393000"/>
            <a:ext cx="2714700" cy="3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a:solidFill>
                  <a:srgbClr val="D32B2B"/>
                </a:solidFill>
                <a:latin typeface="Ramaraja"/>
                <a:ea typeface="Ramaraja"/>
                <a:cs typeface="Ramaraja"/>
                <a:sym typeface="Ramaraja"/>
              </a:rPr>
              <a:t>American Politics</a:t>
            </a:r>
            <a:endParaRPr sz="1300" dirty="0">
              <a:latin typeface="Ramaraja"/>
              <a:ea typeface="Ramaraja"/>
              <a:cs typeface="Ramaraja"/>
              <a:sym typeface="Ramaraja"/>
            </a:endParaRPr>
          </a:p>
        </p:txBody>
      </p:sp>
      <p:sp>
        <p:nvSpPr>
          <p:cNvPr id="7184" name="Google Shape;7184;p42"/>
          <p:cNvSpPr txBox="1"/>
          <p:nvPr/>
        </p:nvSpPr>
        <p:spPr>
          <a:xfrm>
            <a:off x="5705400" y="393000"/>
            <a:ext cx="2714700" cy="300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300" dirty="0">
                <a:solidFill>
                  <a:schemeClr val="dk1"/>
                </a:solidFill>
                <a:latin typeface="Ramaraja"/>
                <a:ea typeface="Ramaraja"/>
                <a:cs typeface="Ramaraja"/>
                <a:sym typeface="Ramaraja"/>
              </a:rPr>
              <a:t>The Democratic Republic</a:t>
            </a:r>
            <a:endParaRPr sz="1300" dirty="0">
              <a:solidFill>
                <a:schemeClr val="dk1"/>
              </a:solidFill>
              <a:latin typeface="Ramaraja"/>
              <a:ea typeface="Ramaraja"/>
              <a:cs typeface="Ramaraja"/>
              <a:sym typeface="Ramaraja"/>
            </a:endParaRPr>
          </a:p>
        </p:txBody>
      </p:sp>
      <p:cxnSp>
        <p:nvCxnSpPr>
          <p:cNvPr id="7185" name="Google Shape;7185;p42"/>
          <p:cNvCxnSpPr/>
          <p:nvPr/>
        </p:nvCxnSpPr>
        <p:spPr>
          <a:xfrm>
            <a:off x="727500" y="1344600"/>
            <a:ext cx="76890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049258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68"/>
        <p:cNvGrpSpPr/>
        <p:nvPr/>
      </p:nvGrpSpPr>
      <p:grpSpPr>
        <a:xfrm>
          <a:off x="0" y="0"/>
          <a:ext cx="0" cy="0"/>
          <a:chOff x="0" y="0"/>
          <a:chExt cx="0" cy="0"/>
        </a:xfrm>
      </p:grpSpPr>
      <p:sp>
        <p:nvSpPr>
          <p:cNvPr id="7169" name="Google Shape;7169;p41"/>
          <p:cNvSpPr txBox="1">
            <a:spLocks noGrp="1"/>
          </p:cNvSpPr>
          <p:nvPr>
            <p:ph type="title"/>
          </p:nvPr>
        </p:nvSpPr>
        <p:spPr>
          <a:xfrm>
            <a:off x="4057353" y="1371300"/>
            <a:ext cx="2714700" cy="755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Syria</a:t>
            </a:r>
            <a:endParaRPr dirty="0"/>
          </a:p>
        </p:txBody>
      </p:sp>
      <p:sp>
        <p:nvSpPr>
          <p:cNvPr id="7170" name="Google Shape;7170;p41"/>
          <p:cNvSpPr txBox="1">
            <a:spLocks noGrp="1"/>
          </p:cNvSpPr>
          <p:nvPr>
            <p:ph type="subTitle" idx="1"/>
          </p:nvPr>
        </p:nvSpPr>
        <p:spPr>
          <a:xfrm>
            <a:off x="5912992" y="2153700"/>
            <a:ext cx="2953800" cy="1981800"/>
          </a:xfrm>
          <a:prstGeom prst="rect">
            <a:avLst/>
          </a:prstGeom>
        </p:spPr>
        <p:txBody>
          <a:bodyPr spcFirstLastPara="1" wrap="square" lIns="91425" tIns="91425" rIns="91425" bIns="91425" anchor="t" anchorCtr="0">
            <a:noAutofit/>
          </a:bodyPr>
          <a:lstStyle/>
          <a:p>
            <a:pPr marL="342900" lvl="0" algn="l" rtl="0">
              <a:spcBef>
                <a:spcPts val="0"/>
              </a:spcBef>
              <a:spcAft>
                <a:spcPts val="1200"/>
              </a:spcAft>
              <a:buFont typeface="Wingdings" pitchFamily="2" charset="2"/>
              <a:buChar char="Ø"/>
            </a:pPr>
            <a:r>
              <a:rPr lang="en-US" sz="2000" dirty="0"/>
              <a:t>2011, Assad government killed peaceful protestors</a:t>
            </a:r>
          </a:p>
          <a:p>
            <a:pPr marL="342900" lvl="0" algn="l" rtl="0">
              <a:spcBef>
                <a:spcPts val="0"/>
              </a:spcBef>
              <a:spcAft>
                <a:spcPts val="1200"/>
              </a:spcAft>
              <a:buFont typeface="Wingdings" pitchFamily="2" charset="2"/>
              <a:buChar char="Ø"/>
            </a:pPr>
            <a:r>
              <a:rPr lang="en-US" sz="2000" dirty="0"/>
              <a:t>Armed rebellions</a:t>
            </a:r>
          </a:p>
          <a:p>
            <a:pPr marL="342900" lvl="0" algn="l" rtl="0">
              <a:spcBef>
                <a:spcPts val="0"/>
              </a:spcBef>
              <a:spcAft>
                <a:spcPts val="1200"/>
              </a:spcAft>
              <a:buFont typeface="Wingdings" pitchFamily="2" charset="2"/>
              <a:buChar char="Ø"/>
            </a:pPr>
            <a:r>
              <a:rPr lang="en-US" sz="2000" dirty="0"/>
              <a:t>The government lost control of the country</a:t>
            </a:r>
          </a:p>
        </p:txBody>
      </p:sp>
      <p:sp>
        <p:nvSpPr>
          <p:cNvPr id="7171" name="Google Shape;7171;p41"/>
          <p:cNvSpPr txBox="1">
            <a:spLocks noGrp="1"/>
          </p:cNvSpPr>
          <p:nvPr>
            <p:ph type="title" idx="2"/>
          </p:nvPr>
        </p:nvSpPr>
        <p:spPr>
          <a:xfrm>
            <a:off x="723900" y="718213"/>
            <a:ext cx="7696200" cy="54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Scenario 1: No Government C</a:t>
            </a:r>
            <a:r>
              <a:rPr lang="en-US" dirty="0"/>
              <a:t>o</a:t>
            </a:r>
            <a:r>
              <a:rPr lang="en" dirty="0" err="1"/>
              <a:t>ntrol</a:t>
            </a:r>
            <a:endParaRPr dirty="0"/>
          </a:p>
        </p:txBody>
      </p:sp>
      <p:sp>
        <p:nvSpPr>
          <p:cNvPr id="7172" name="Google Shape;7172;p41"/>
          <p:cNvSpPr txBox="1"/>
          <p:nvPr/>
        </p:nvSpPr>
        <p:spPr>
          <a:xfrm>
            <a:off x="723900" y="393000"/>
            <a:ext cx="2714700" cy="3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a:solidFill>
                  <a:srgbClr val="D32B2B"/>
                </a:solidFill>
                <a:latin typeface="Ramaraja"/>
                <a:ea typeface="Ramaraja"/>
                <a:cs typeface="Ramaraja"/>
                <a:sym typeface="Ramaraja"/>
              </a:rPr>
              <a:t>American Politics</a:t>
            </a:r>
            <a:endParaRPr sz="1300" dirty="0">
              <a:latin typeface="Ramaraja"/>
              <a:ea typeface="Ramaraja"/>
              <a:cs typeface="Ramaraja"/>
              <a:sym typeface="Ramaraja"/>
            </a:endParaRPr>
          </a:p>
        </p:txBody>
      </p:sp>
      <p:sp>
        <p:nvSpPr>
          <p:cNvPr id="7173" name="Google Shape;7173;p41"/>
          <p:cNvSpPr txBox="1"/>
          <p:nvPr/>
        </p:nvSpPr>
        <p:spPr>
          <a:xfrm>
            <a:off x="5705400" y="393000"/>
            <a:ext cx="2714700" cy="300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300" dirty="0">
                <a:solidFill>
                  <a:schemeClr val="dk1"/>
                </a:solidFill>
                <a:latin typeface="Ramaraja"/>
                <a:ea typeface="Ramaraja"/>
                <a:cs typeface="Ramaraja"/>
                <a:sym typeface="Ramaraja"/>
              </a:rPr>
              <a:t>The Democratic Republic</a:t>
            </a:r>
            <a:endParaRPr sz="1300" dirty="0">
              <a:solidFill>
                <a:schemeClr val="dk1"/>
              </a:solidFill>
              <a:latin typeface="Ramaraja"/>
              <a:ea typeface="Ramaraja"/>
              <a:cs typeface="Ramaraja"/>
              <a:sym typeface="Ramaraja"/>
            </a:endParaRPr>
          </a:p>
        </p:txBody>
      </p:sp>
      <p:cxnSp>
        <p:nvCxnSpPr>
          <p:cNvPr id="7175" name="Google Shape;7175;p41"/>
          <p:cNvCxnSpPr/>
          <p:nvPr/>
        </p:nvCxnSpPr>
        <p:spPr>
          <a:xfrm>
            <a:off x="727500" y="1344600"/>
            <a:ext cx="7689000" cy="0"/>
          </a:xfrm>
          <a:prstGeom prst="straightConnector1">
            <a:avLst/>
          </a:prstGeom>
          <a:noFill/>
          <a:ln w="9525" cap="flat" cmpd="sng">
            <a:solidFill>
              <a:schemeClr val="dk1"/>
            </a:solidFill>
            <a:prstDash val="solid"/>
            <a:round/>
            <a:headEnd type="none" w="med" len="med"/>
            <a:tailEnd type="none" w="med" len="med"/>
          </a:ln>
        </p:spPr>
      </p:cxnSp>
      <p:pic>
        <p:nvPicPr>
          <p:cNvPr id="3" name="图片 2">
            <a:extLst>
              <a:ext uri="{FF2B5EF4-FFF2-40B4-BE49-F238E27FC236}">
                <a16:creationId xmlns:a16="http://schemas.microsoft.com/office/drawing/2014/main" id="{B3F5BE44-9800-0218-D11E-AB0029E21B62}"/>
              </a:ext>
            </a:extLst>
          </p:cNvPr>
          <p:cNvPicPr>
            <a:picLocks noChangeAspect="1"/>
          </p:cNvPicPr>
          <p:nvPr/>
        </p:nvPicPr>
        <p:blipFill rotWithShape="1">
          <a:blip r:embed="rId3"/>
          <a:srcRect l="8703" r="8171"/>
          <a:stretch/>
        </p:blipFill>
        <p:spPr>
          <a:xfrm>
            <a:off x="723775" y="1344600"/>
            <a:ext cx="4976037" cy="336105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168"/>
        <p:cNvGrpSpPr/>
        <p:nvPr/>
      </p:nvGrpSpPr>
      <p:grpSpPr>
        <a:xfrm>
          <a:off x="0" y="0"/>
          <a:ext cx="0" cy="0"/>
          <a:chOff x="0" y="0"/>
          <a:chExt cx="0" cy="0"/>
        </a:xfrm>
      </p:grpSpPr>
      <p:sp>
        <p:nvSpPr>
          <p:cNvPr id="7169" name="Google Shape;7169;p41"/>
          <p:cNvSpPr txBox="1">
            <a:spLocks noGrp="1"/>
          </p:cNvSpPr>
          <p:nvPr>
            <p:ph type="title"/>
          </p:nvPr>
        </p:nvSpPr>
        <p:spPr>
          <a:xfrm>
            <a:off x="3438600" y="1411859"/>
            <a:ext cx="2714700" cy="755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Syria</a:t>
            </a:r>
            <a:endParaRPr dirty="0"/>
          </a:p>
        </p:txBody>
      </p:sp>
      <p:sp>
        <p:nvSpPr>
          <p:cNvPr id="7170" name="Google Shape;7170;p41"/>
          <p:cNvSpPr txBox="1">
            <a:spLocks noGrp="1"/>
          </p:cNvSpPr>
          <p:nvPr>
            <p:ph type="subTitle" idx="1"/>
          </p:nvPr>
        </p:nvSpPr>
        <p:spPr>
          <a:xfrm>
            <a:off x="5170156" y="2040386"/>
            <a:ext cx="3973844" cy="1981800"/>
          </a:xfrm>
          <a:prstGeom prst="rect">
            <a:avLst/>
          </a:prstGeom>
        </p:spPr>
        <p:txBody>
          <a:bodyPr spcFirstLastPara="1" wrap="square" lIns="91425" tIns="91425" rIns="91425" bIns="91425" anchor="t" anchorCtr="0">
            <a:noAutofit/>
          </a:bodyPr>
          <a:lstStyle/>
          <a:p>
            <a:pPr marL="342900" lvl="0" algn="l" rtl="0">
              <a:spcBef>
                <a:spcPts val="0"/>
              </a:spcBef>
              <a:spcAft>
                <a:spcPts val="1200"/>
              </a:spcAft>
              <a:buFont typeface="Wingdings" pitchFamily="2" charset="2"/>
              <a:buChar char="Ø"/>
            </a:pPr>
            <a:r>
              <a:rPr lang="en-US" sz="2000" dirty="0"/>
              <a:t>Law and order had broken down completely</a:t>
            </a:r>
          </a:p>
          <a:p>
            <a:pPr marL="342900" lvl="0" algn="l" rtl="0">
              <a:spcBef>
                <a:spcPts val="0"/>
              </a:spcBef>
              <a:spcAft>
                <a:spcPts val="1200"/>
              </a:spcAft>
              <a:buFont typeface="Wingdings" pitchFamily="2" charset="2"/>
              <a:buChar char="Ø"/>
            </a:pPr>
            <a:r>
              <a:rPr lang="en-US" sz="2000" dirty="0"/>
              <a:t>By 2020, up to 570,000 people had been killed, and more than half of the country’s people had been driven from their homes.</a:t>
            </a:r>
          </a:p>
        </p:txBody>
      </p:sp>
      <p:sp>
        <p:nvSpPr>
          <p:cNvPr id="7171" name="Google Shape;7171;p41"/>
          <p:cNvSpPr txBox="1">
            <a:spLocks noGrp="1"/>
          </p:cNvSpPr>
          <p:nvPr>
            <p:ph type="title" idx="2"/>
          </p:nvPr>
        </p:nvSpPr>
        <p:spPr>
          <a:xfrm>
            <a:off x="723900" y="718213"/>
            <a:ext cx="7696200" cy="54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Scenario 1: No Government C</a:t>
            </a:r>
            <a:r>
              <a:rPr lang="en-US" dirty="0"/>
              <a:t>o</a:t>
            </a:r>
            <a:r>
              <a:rPr lang="en" dirty="0" err="1"/>
              <a:t>ntrol</a:t>
            </a:r>
            <a:endParaRPr dirty="0"/>
          </a:p>
        </p:txBody>
      </p:sp>
      <p:sp>
        <p:nvSpPr>
          <p:cNvPr id="7172" name="Google Shape;7172;p41"/>
          <p:cNvSpPr txBox="1"/>
          <p:nvPr/>
        </p:nvSpPr>
        <p:spPr>
          <a:xfrm>
            <a:off x="723900" y="393000"/>
            <a:ext cx="2714700" cy="3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a:solidFill>
                  <a:srgbClr val="D32B2B"/>
                </a:solidFill>
                <a:latin typeface="Ramaraja"/>
                <a:ea typeface="Ramaraja"/>
                <a:cs typeface="Ramaraja"/>
                <a:sym typeface="Ramaraja"/>
              </a:rPr>
              <a:t>American Politics</a:t>
            </a:r>
            <a:endParaRPr sz="1300" dirty="0">
              <a:latin typeface="Ramaraja"/>
              <a:ea typeface="Ramaraja"/>
              <a:cs typeface="Ramaraja"/>
              <a:sym typeface="Ramaraja"/>
            </a:endParaRPr>
          </a:p>
        </p:txBody>
      </p:sp>
      <p:sp>
        <p:nvSpPr>
          <p:cNvPr id="7173" name="Google Shape;7173;p41"/>
          <p:cNvSpPr txBox="1"/>
          <p:nvPr/>
        </p:nvSpPr>
        <p:spPr>
          <a:xfrm>
            <a:off x="5705400" y="393000"/>
            <a:ext cx="2714700" cy="300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300" dirty="0">
                <a:solidFill>
                  <a:schemeClr val="dk1"/>
                </a:solidFill>
                <a:latin typeface="Ramaraja"/>
                <a:ea typeface="Ramaraja"/>
                <a:cs typeface="Ramaraja"/>
                <a:sym typeface="Ramaraja"/>
              </a:rPr>
              <a:t>The Democratic Republic</a:t>
            </a:r>
            <a:endParaRPr sz="1300" dirty="0">
              <a:solidFill>
                <a:schemeClr val="dk1"/>
              </a:solidFill>
              <a:latin typeface="Ramaraja"/>
              <a:ea typeface="Ramaraja"/>
              <a:cs typeface="Ramaraja"/>
              <a:sym typeface="Ramaraja"/>
            </a:endParaRPr>
          </a:p>
        </p:txBody>
      </p:sp>
      <p:cxnSp>
        <p:nvCxnSpPr>
          <p:cNvPr id="7175" name="Google Shape;7175;p41"/>
          <p:cNvCxnSpPr/>
          <p:nvPr/>
        </p:nvCxnSpPr>
        <p:spPr>
          <a:xfrm>
            <a:off x="727500" y="1344600"/>
            <a:ext cx="7689000" cy="0"/>
          </a:xfrm>
          <a:prstGeom prst="straightConnector1">
            <a:avLst/>
          </a:prstGeom>
          <a:noFill/>
          <a:ln w="9525" cap="flat" cmpd="sng">
            <a:solidFill>
              <a:schemeClr val="dk1"/>
            </a:solidFill>
            <a:prstDash val="solid"/>
            <a:round/>
            <a:headEnd type="none" w="med" len="med"/>
            <a:tailEnd type="none" w="med" len="med"/>
          </a:ln>
        </p:spPr>
      </p:cxnSp>
      <p:pic>
        <p:nvPicPr>
          <p:cNvPr id="4" name="图片 3">
            <a:extLst>
              <a:ext uri="{FF2B5EF4-FFF2-40B4-BE49-F238E27FC236}">
                <a16:creationId xmlns:a16="http://schemas.microsoft.com/office/drawing/2014/main" id="{5C2AA930-9EB9-7095-DE1C-F5C7F97D8202}"/>
              </a:ext>
            </a:extLst>
          </p:cNvPr>
          <p:cNvPicPr>
            <a:picLocks noChangeAspect="1"/>
          </p:cNvPicPr>
          <p:nvPr/>
        </p:nvPicPr>
        <p:blipFill>
          <a:blip r:embed="rId3"/>
          <a:stretch>
            <a:fillRect/>
          </a:stretch>
        </p:blipFill>
        <p:spPr>
          <a:xfrm>
            <a:off x="372313" y="1681893"/>
            <a:ext cx="4797842" cy="2698786"/>
          </a:xfrm>
          <a:prstGeom prst="rect">
            <a:avLst/>
          </a:prstGeom>
        </p:spPr>
      </p:pic>
    </p:spTree>
    <p:extLst>
      <p:ext uri="{BB962C8B-B14F-4D97-AF65-F5344CB8AC3E}">
        <p14:creationId xmlns:p14="http://schemas.microsoft.com/office/powerpoint/2010/main" val="2456836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254"/>
        <p:cNvGrpSpPr/>
        <p:nvPr/>
      </p:nvGrpSpPr>
      <p:grpSpPr>
        <a:xfrm>
          <a:off x="0" y="0"/>
          <a:ext cx="0" cy="0"/>
          <a:chOff x="0" y="0"/>
          <a:chExt cx="0" cy="0"/>
        </a:xfrm>
      </p:grpSpPr>
      <p:sp>
        <p:nvSpPr>
          <p:cNvPr id="7255" name="Google Shape;7255;p45"/>
          <p:cNvSpPr txBox="1">
            <a:spLocks noGrp="1"/>
          </p:cNvSpPr>
          <p:nvPr>
            <p:ph type="title"/>
          </p:nvPr>
        </p:nvSpPr>
        <p:spPr>
          <a:xfrm>
            <a:off x="723900" y="718213"/>
            <a:ext cx="7696200" cy="54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Scenario 2: Too Much Government C</a:t>
            </a:r>
            <a:r>
              <a:rPr lang="en-US" dirty="0"/>
              <a:t>o</a:t>
            </a:r>
            <a:r>
              <a:rPr lang="en" dirty="0" err="1"/>
              <a:t>ntrol</a:t>
            </a:r>
            <a:endParaRPr dirty="0"/>
          </a:p>
        </p:txBody>
      </p:sp>
      <p:sp>
        <p:nvSpPr>
          <p:cNvPr id="7256" name="Google Shape;7256;p45"/>
          <p:cNvSpPr txBox="1">
            <a:spLocks noGrp="1"/>
          </p:cNvSpPr>
          <p:nvPr>
            <p:ph type="subTitle" idx="1"/>
          </p:nvPr>
        </p:nvSpPr>
        <p:spPr>
          <a:xfrm>
            <a:off x="723899" y="1651750"/>
            <a:ext cx="3071923" cy="13347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1200"/>
              </a:spcAft>
              <a:buFont typeface="Wingdings" pitchFamily="2" charset="2"/>
              <a:buChar char="Ø"/>
            </a:pPr>
            <a:r>
              <a:rPr lang="en" sz="1800" dirty="0"/>
              <a:t>Syria before the rebellions broke out</a:t>
            </a:r>
          </a:p>
          <a:p>
            <a:pPr marL="285750" lvl="0" indent="-285750" algn="l" rtl="0">
              <a:spcBef>
                <a:spcPts val="0"/>
              </a:spcBef>
              <a:spcAft>
                <a:spcPts val="1200"/>
              </a:spcAft>
              <a:buFont typeface="Wingdings" pitchFamily="2" charset="2"/>
              <a:buChar char="Ø"/>
            </a:pPr>
            <a:r>
              <a:rPr lang="en" sz="1800" dirty="0"/>
              <a:t>Nazi Germany under Adolf Hitler</a:t>
            </a:r>
            <a:endParaRPr sz="1800" dirty="0"/>
          </a:p>
        </p:txBody>
      </p:sp>
      <p:sp>
        <p:nvSpPr>
          <p:cNvPr id="7257" name="Google Shape;7257;p45"/>
          <p:cNvSpPr txBox="1">
            <a:spLocks noGrp="1"/>
          </p:cNvSpPr>
          <p:nvPr>
            <p:ph type="title" idx="2"/>
          </p:nvPr>
        </p:nvSpPr>
        <p:spPr>
          <a:xfrm>
            <a:off x="723900" y="1318300"/>
            <a:ext cx="2428200" cy="54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 more common case</a:t>
            </a:r>
            <a:endParaRPr dirty="0"/>
          </a:p>
        </p:txBody>
      </p:sp>
      <p:sp>
        <p:nvSpPr>
          <p:cNvPr id="7258" name="Google Shape;7258;p45"/>
          <p:cNvSpPr txBox="1">
            <a:spLocks noGrp="1"/>
          </p:cNvSpPr>
          <p:nvPr>
            <p:ph type="subTitle" idx="3"/>
          </p:nvPr>
        </p:nvSpPr>
        <p:spPr>
          <a:xfrm>
            <a:off x="1045760" y="3468498"/>
            <a:ext cx="2428200" cy="1334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800" dirty="0"/>
              <a:t>Freedom House 2022</a:t>
            </a:r>
            <a:endParaRPr sz="1800" dirty="0"/>
          </a:p>
        </p:txBody>
      </p:sp>
      <p:sp>
        <p:nvSpPr>
          <p:cNvPr id="7259" name="Google Shape;7259;p45"/>
          <p:cNvSpPr txBox="1">
            <a:spLocks noGrp="1"/>
          </p:cNvSpPr>
          <p:nvPr>
            <p:ph type="title" idx="4"/>
          </p:nvPr>
        </p:nvSpPr>
        <p:spPr>
          <a:xfrm>
            <a:off x="723900" y="3139905"/>
            <a:ext cx="2965598" cy="54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Human rights organizations</a:t>
            </a:r>
            <a:endParaRPr dirty="0"/>
          </a:p>
        </p:txBody>
      </p:sp>
      <p:cxnSp>
        <p:nvCxnSpPr>
          <p:cNvPr id="7260" name="Google Shape;7260;p45"/>
          <p:cNvCxnSpPr/>
          <p:nvPr/>
        </p:nvCxnSpPr>
        <p:spPr>
          <a:xfrm rot="10800000">
            <a:off x="714425" y="3032205"/>
            <a:ext cx="2414100" cy="0"/>
          </a:xfrm>
          <a:prstGeom prst="straightConnector1">
            <a:avLst/>
          </a:prstGeom>
          <a:noFill/>
          <a:ln w="9525" cap="flat" cmpd="sng">
            <a:solidFill>
              <a:srgbClr val="000000"/>
            </a:solidFill>
            <a:prstDash val="solid"/>
            <a:round/>
            <a:headEnd type="none" w="med" len="med"/>
            <a:tailEnd type="none" w="med" len="med"/>
          </a:ln>
        </p:spPr>
      </p:cxnSp>
      <p:sp>
        <p:nvSpPr>
          <p:cNvPr id="7261" name="Google Shape;7261;p45"/>
          <p:cNvSpPr txBox="1"/>
          <p:nvPr/>
        </p:nvSpPr>
        <p:spPr>
          <a:xfrm>
            <a:off x="723900" y="393000"/>
            <a:ext cx="2714700" cy="3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a:solidFill>
                  <a:srgbClr val="D32B2B"/>
                </a:solidFill>
                <a:latin typeface="Ramaraja"/>
                <a:ea typeface="Ramaraja"/>
                <a:cs typeface="Ramaraja"/>
                <a:sym typeface="Ramaraja"/>
              </a:rPr>
              <a:t>American Politics</a:t>
            </a:r>
            <a:endParaRPr sz="1300" dirty="0">
              <a:latin typeface="Ramaraja"/>
              <a:ea typeface="Ramaraja"/>
              <a:cs typeface="Ramaraja"/>
              <a:sym typeface="Ramaraja"/>
            </a:endParaRPr>
          </a:p>
        </p:txBody>
      </p:sp>
      <p:sp>
        <p:nvSpPr>
          <p:cNvPr id="7262" name="Google Shape;7262;p45"/>
          <p:cNvSpPr txBox="1"/>
          <p:nvPr/>
        </p:nvSpPr>
        <p:spPr>
          <a:xfrm>
            <a:off x="5705400" y="393000"/>
            <a:ext cx="2714700" cy="300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300" dirty="0">
                <a:solidFill>
                  <a:schemeClr val="dk1"/>
                </a:solidFill>
                <a:latin typeface="Ramaraja"/>
                <a:ea typeface="Ramaraja"/>
                <a:cs typeface="Ramaraja"/>
                <a:sym typeface="Ramaraja"/>
              </a:rPr>
              <a:t>The Democratic Republic</a:t>
            </a:r>
            <a:endParaRPr sz="1300" dirty="0">
              <a:solidFill>
                <a:schemeClr val="dk1"/>
              </a:solidFill>
              <a:latin typeface="Ramaraja"/>
              <a:ea typeface="Ramaraja"/>
              <a:cs typeface="Ramaraja"/>
              <a:sym typeface="Ramaraja"/>
            </a:endParaRPr>
          </a:p>
        </p:txBody>
      </p:sp>
      <p:pic>
        <p:nvPicPr>
          <p:cNvPr id="5" name="图片 4">
            <a:extLst>
              <a:ext uri="{FF2B5EF4-FFF2-40B4-BE49-F238E27FC236}">
                <a16:creationId xmlns:a16="http://schemas.microsoft.com/office/drawing/2014/main" id="{DA1FF32D-F8A7-0E7B-EF62-902507A06B18}"/>
              </a:ext>
            </a:extLst>
          </p:cNvPr>
          <p:cNvPicPr>
            <a:picLocks noChangeAspect="1"/>
          </p:cNvPicPr>
          <p:nvPr/>
        </p:nvPicPr>
        <p:blipFill>
          <a:blip r:embed="rId3"/>
          <a:stretch>
            <a:fillRect/>
          </a:stretch>
        </p:blipFill>
        <p:spPr>
          <a:xfrm>
            <a:off x="4177630" y="1242925"/>
            <a:ext cx="4251946" cy="3368650"/>
          </a:xfrm>
          <a:prstGeom prst="rect">
            <a:avLst/>
          </a:prstGeom>
        </p:spPr>
      </p:pic>
    </p:spTree>
  </p:cSld>
  <p:clrMapOvr>
    <a:masterClrMapping/>
  </p:clrMapOvr>
</p:sld>
</file>

<file path=ppt/theme/theme1.xml><?xml version="1.0" encoding="utf-8"?>
<a:theme xmlns:a="http://schemas.openxmlformats.org/drawingml/2006/main" name="Breaking News: US Capitol by Slidesgo">
  <a:themeElements>
    <a:clrScheme name="Simple Light">
      <a:dk1>
        <a:srgbClr val="000000"/>
      </a:dk1>
      <a:lt1>
        <a:srgbClr val="FFFFFF"/>
      </a:lt1>
      <a:dk2>
        <a:srgbClr val="20215D"/>
      </a:dk2>
      <a:lt2>
        <a:srgbClr val="D32B2B"/>
      </a:lt2>
      <a:accent1>
        <a:srgbClr val="990000"/>
      </a:accent1>
      <a:accent2>
        <a:srgbClr val="A4C2F4"/>
      </a:accent2>
      <a:accent3>
        <a:srgbClr val="EFEFEF"/>
      </a:accent3>
      <a:accent4>
        <a:srgbClr val="000000"/>
      </a:accent4>
      <a:accent5>
        <a:srgbClr val="20215D"/>
      </a:accent5>
      <a:accent6>
        <a:srgbClr val="D32B2B"/>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1612</TotalTime>
  <Words>1389</Words>
  <Application>Microsoft Macintosh PowerPoint</Application>
  <PresentationFormat>全屏显示(16:9)</PresentationFormat>
  <Paragraphs>275</Paragraphs>
  <Slides>37</Slides>
  <Notes>37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37</vt:i4>
      </vt:variant>
    </vt:vector>
  </HeadingPairs>
  <TitlesOfParts>
    <vt:vector size="46" baseType="lpstr">
      <vt:lpstr>Amiri</vt:lpstr>
      <vt:lpstr>Ramaraja</vt:lpstr>
      <vt:lpstr>Nunito Sans</vt:lpstr>
      <vt:lpstr>SourceHanSerifCN-Heavy</vt:lpstr>
      <vt:lpstr>Arial</vt:lpstr>
      <vt:lpstr>Wingdings</vt:lpstr>
      <vt:lpstr>Baigo-Regular</vt:lpstr>
      <vt:lpstr>Impact</vt:lpstr>
      <vt:lpstr>Breaking News: US Capitol by Slidesgo</vt:lpstr>
      <vt:lpstr>THE DEMOCRATIC REPUBLIC</vt:lpstr>
      <vt:lpstr>POLITICAL SYSTEM</vt:lpstr>
      <vt:lpstr>POLITICAL SYSTEM</vt:lpstr>
      <vt:lpstr>Politics Definition</vt:lpstr>
      <vt:lpstr>Government Definition</vt:lpstr>
      <vt:lpstr>Government’s Preeminence</vt:lpstr>
      <vt:lpstr>Syria</vt:lpstr>
      <vt:lpstr>Syria</vt:lpstr>
      <vt:lpstr>Scenario 2: Too Much Government Control</vt:lpstr>
      <vt:lpstr>1,000,000</vt:lpstr>
      <vt:lpstr>1,000,000</vt:lpstr>
      <vt:lpstr>Origins of Government</vt:lpstr>
      <vt:lpstr>Authority</vt:lpstr>
      <vt:lpstr>Forms of Government</vt:lpstr>
      <vt:lpstr>Forms of Government</vt:lpstr>
      <vt:lpstr>Forms of Government</vt:lpstr>
      <vt:lpstr>Forms of Government</vt:lpstr>
      <vt:lpstr>Communism</vt:lpstr>
      <vt:lpstr>Theories Describing American Democracy</vt:lpstr>
      <vt:lpstr>Theories Describing American Democracy</vt:lpstr>
      <vt:lpstr>POLITICAL CULTURE</vt:lpstr>
      <vt:lpstr>Abortion</vt:lpstr>
      <vt:lpstr>2）Liberty vs. Equality</vt:lpstr>
      <vt:lpstr>Property Right</vt:lpstr>
      <vt:lpstr>3）Small GOV vs. Big GOV</vt:lpstr>
      <vt:lpstr>3）Small GOV vs. Big GOV</vt:lpstr>
      <vt:lpstr>POLITICAL IDEOLOGIES</vt:lpstr>
      <vt:lpstr>Major Ideologies</vt:lpstr>
      <vt:lpstr>Major Ideologies: Spectrum</vt:lpstr>
      <vt:lpstr>Major Ideologies: Grid</vt:lpstr>
      <vt:lpstr>Major Ideologies: Polarization</vt:lpstr>
      <vt:lpstr>US TODAY</vt:lpstr>
      <vt:lpstr>Population changes</vt:lpstr>
      <vt:lpstr>the founding document of the United States</vt:lpstr>
      <vt:lpstr>Declaration of Independence</vt:lpstr>
      <vt:lpstr>THANKS!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BREAKING NEWS: US CAPITOL</dc:title>
  <cp:lastModifiedBy>Zan Eliza</cp:lastModifiedBy>
  <cp:revision>17</cp:revision>
  <dcterms:modified xsi:type="dcterms:W3CDTF">2022-09-07T03:59:30Z</dcterms:modified>
</cp:coreProperties>
</file>